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  <p:sldMasterId id="2147483678" r:id="rId5"/>
  </p:sldMasterIdLst>
  <p:notesMasterIdLst>
    <p:notesMasterId r:id="rId21"/>
  </p:notesMasterIdLst>
  <p:sldIdLst>
    <p:sldId id="256" r:id="rId6"/>
    <p:sldId id="257" r:id="rId7"/>
    <p:sldId id="313" r:id="rId8"/>
    <p:sldId id="316" r:id="rId9"/>
    <p:sldId id="262" r:id="rId10"/>
    <p:sldId id="258" r:id="rId11"/>
    <p:sldId id="314" r:id="rId12"/>
    <p:sldId id="261" r:id="rId13"/>
    <p:sldId id="268" r:id="rId14"/>
    <p:sldId id="260" r:id="rId15"/>
    <p:sldId id="267" r:id="rId16"/>
    <p:sldId id="278" r:id="rId17"/>
    <p:sldId id="315" r:id="rId18"/>
    <p:sldId id="274" r:id="rId19"/>
    <p:sldId id="266" r:id="rId20"/>
  </p:sldIdLst>
  <p:sldSz cx="9144000" cy="5143500" type="screen16x9"/>
  <p:notesSz cx="6858000" cy="9144000"/>
  <p:embeddedFontLst>
    <p:embeddedFont>
      <p:font typeface="Yu Mincho" panose="02020400000000000000" pitchFamily="18" charset="-128"/>
      <p:regular r:id="rId22"/>
    </p:embeddedFont>
    <p:embeddedFont>
      <p:font typeface="Krona One" panose="020B0604020202020204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Ubuntu" panose="020B05040306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77480-2345-43BB-8DB4-264643ED5FCF}" v="2" dt="2024-04-30T22:18:54.917"/>
  </p1510:revLst>
</p1510:revInfo>
</file>

<file path=ppt/tableStyles.xml><?xml version="1.0" encoding="utf-8"?>
<a:tblStyleLst xmlns:a="http://schemas.openxmlformats.org/drawingml/2006/main" def="{C01C5638-C69C-4CCC-86E1-91C805D3E37D}">
  <a:tblStyle styleId="{C01C5638-C69C-4CCC-86E1-91C805D3E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92" y="90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8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 Jones" userId="S::tajon100@syr.edu::4c92dfc1-f3f4-4403-bd1a-338a2e38228e" providerId="AD" clId="Web-{C88DAA8B-1167-E337-19C7-72A8143DD621}"/>
    <pc:docChg chg="addSld modSld sldOrd">
      <pc:chgData name="Tia Jones" userId="S::tajon100@syr.edu::4c92dfc1-f3f4-4403-bd1a-338a2e38228e" providerId="AD" clId="Web-{C88DAA8B-1167-E337-19C7-72A8143DD621}" dt="2022-05-03T18:04:21.512" v="1039" actId="20577"/>
      <pc:docMkLst>
        <pc:docMk/>
      </pc:docMkLst>
      <pc:sldChg chg="modSp">
        <pc:chgData name="Tia Jones" userId="S::tajon100@syr.edu::4c92dfc1-f3f4-4403-bd1a-338a2e38228e" providerId="AD" clId="Web-{C88DAA8B-1167-E337-19C7-72A8143DD621}" dt="2022-05-03T17:40:13.262" v="419" actId="20577"/>
        <pc:sldMkLst>
          <pc:docMk/>
          <pc:sldMk cId="0" sldId="257"/>
        </pc:sldMkLst>
        <pc:spChg chg="mod">
          <ac:chgData name="Tia Jones" userId="S::tajon100@syr.edu::4c92dfc1-f3f4-4403-bd1a-338a2e38228e" providerId="AD" clId="Web-{C88DAA8B-1167-E337-19C7-72A8143DD621}" dt="2022-05-03T17:21:53.849" v="32" actId="20577"/>
          <ac:spMkLst>
            <pc:docMk/>
            <pc:sldMk cId="0" sldId="257"/>
            <ac:spMk id="660" creationId="{00000000-0000-0000-0000-000000000000}"/>
          </ac:spMkLst>
        </pc:spChg>
        <pc:spChg chg="mod">
          <ac:chgData name="Tia Jones" userId="S::tajon100@syr.edu::4c92dfc1-f3f4-4403-bd1a-338a2e38228e" providerId="AD" clId="Web-{C88DAA8B-1167-E337-19C7-72A8143DD621}" dt="2022-05-03T17:40:13.262" v="419" actId="20577"/>
          <ac:spMkLst>
            <pc:docMk/>
            <pc:sldMk cId="0" sldId="257"/>
            <ac:spMk id="661" creationId="{00000000-0000-0000-0000-000000000000}"/>
          </ac:spMkLst>
        </pc:spChg>
      </pc:sldChg>
      <pc:sldChg chg="modSp ord">
        <pc:chgData name="Tia Jones" userId="S::tajon100@syr.edu::4c92dfc1-f3f4-4403-bd1a-338a2e38228e" providerId="AD" clId="Web-{C88DAA8B-1167-E337-19C7-72A8143DD621}" dt="2022-05-03T17:55:54.751" v="777"/>
        <pc:sldMkLst>
          <pc:docMk/>
          <pc:sldMk cId="0" sldId="258"/>
        </pc:sldMkLst>
        <pc:spChg chg="mod">
          <ac:chgData name="Tia Jones" userId="S::tajon100@syr.edu::4c92dfc1-f3f4-4403-bd1a-338a2e38228e" providerId="AD" clId="Web-{C88DAA8B-1167-E337-19C7-72A8143DD621}" dt="2022-05-03T17:40:37.622" v="420" actId="1076"/>
          <ac:spMkLst>
            <pc:docMk/>
            <pc:sldMk cId="0" sldId="258"/>
            <ac:spMk id="679" creationId="{00000000-0000-0000-0000-000000000000}"/>
          </ac:spMkLst>
        </pc:spChg>
      </pc:sldChg>
      <pc:sldChg chg="modSp ord">
        <pc:chgData name="Tia Jones" userId="S::tajon100@syr.edu::4c92dfc1-f3f4-4403-bd1a-338a2e38228e" providerId="AD" clId="Web-{C88DAA8B-1167-E337-19C7-72A8143DD621}" dt="2022-05-03T17:55:43.876" v="776" actId="20577"/>
        <pc:sldMkLst>
          <pc:docMk/>
          <pc:sldMk cId="0" sldId="262"/>
        </pc:sldMkLst>
        <pc:spChg chg="mod">
          <ac:chgData name="Tia Jones" userId="S::tajon100@syr.edu::4c92dfc1-f3f4-4403-bd1a-338a2e38228e" providerId="AD" clId="Web-{C88DAA8B-1167-E337-19C7-72A8143DD621}" dt="2022-05-03T17:50:33.416" v="635" actId="20577"/>
          <ac:spMkLst>
            <pc:docMk/>
            <pc:sldMk cId="0" sldId="262"/>
            <ac:spMk id="1006" creationId="{00000000-0000-0000-0000-000000000000}"/>
          </ac:spMkLst>
        </pc:spChg>
        <pc:spChg chg="mod">
          <ac:chgData name="Tia Jones" userId="S::tajon100@syr.edu::4c92dfc1-f3f4-4403-bd1a-338a2e38228e" providerId="AD" clId="Web-{C88DAA8B-1167-E337-19C7-72A8143DD621}" dt="2022-05-03T17:55:43.876" v="776" actId="20577"/>
          <ac:spMkLst>
            <pc:docMk/>
            <pc:sldMk cId="0" sldId="262"/>
            <ac:spMk id="1007" creationId="{00000000-0000-0000-0000-000000000000}"/>
          </ac:spMkLst>
        </pc:spChg>
        <pc:spChg chg="mod">
          <ac:chgData name="Tia Jones" userId="S::tajon100@syr.edu::4c92dfc1-f3f4-4403-bd1a-338a2e38228e" providerId="AD" clId="Web-{C88DAA8B-1167-E337-19C7-72A8143DD621}" dt="2022-05-03T17:51:12.855" v="656" actId="20577"/>
          <ac:spMkLst>
            <pc:docMk/>
            <pc:sldMk cId="0" sldId="262"/>
            <ac:spMk id="1008" creationId="{00000000-0000-0000-0000-000000000000}"/>
          </ac:spMkLst>
        </pc:spChg>
        <pc:spChg chg="mod">
          <ac:chgData name="Tia Jones" userId="S::tajon100@syr.edu::4c92dfc1-f3f4-4403-bd1a-338a2e38228e" providerId="AD" clId="Web-{C88DAA8B-1167-E337-19C7-72A8143DD621}" dt="2022-05-03T17:52:38.575" v="695" actId="20577"/>
          <ac:spMkLst>
            <pc:docMk/>
            <pc:sldMk cId="0" sldId="262"/>
            <ac:spMk id="1009" creationId="{00000000-0000-0000-0000-000000000000}"/>
          </ac:spMkLst>
        </pc:spChg>
        <pc:spChg chg="mod">
          <ac:chgData name="Tia Jones" userId="S::tajon100@syr.edu::4c92dfc1-f3f4-4403-bd1a-338a2e38228e" providerId="AD" clId="Web-{C88DAA8B-1167-E337-19C7-72A8143DD621}" dt="2022-05-03T17:55:11.235" v="750" actId="20577"/>
          <ac:spMkLst>
            <pc:docMk/>
            <pc:sldMk cId="0" sldId="262"/>
            <ac:spMk id="1010" creationId="{00000000-0000-0000-0000-000000000000}"/>
          </ac:spMkLst>
        </pc:spChg>
        <pc:spChg chg="mod">
          <ac:chgData name="Tia Jones" userId="S::tajon100@syr.edu::4c92dfc1-f3f4-4403-bd1a-338a2e38228e" providerId="AD" clId="Web-{C88DAA8B-1167-E337-19C7-72A8143DD621}" dt="2022-05-03T17:53:15.732" v="734" actId="20577"/>
          <ac:spMkLst>
            <pc:docMk/>
            <pc:sldMk cId="0" sldId="262"/>
            <ac:spMk id="1011" creationId="{00000000-0000-0000-0000-000000000000}"/>
          </ac:spMkLst>
        </pc:spChg>
        <pc:spChg chg="mod">
          <ac:chgData name="Tia Jones" userId="S::tajon100@syr.edu::4c92dfc1-f3f4-4403-bd1a-338a2e38228e" providerId="AD" clId="Web-{C88DAA8B-1167-E337-19C7-72A8143DD621}" dt="2022-05-03T17:51:26.449" v="664" actId="20577"/>
          <ac:spMkLst>
            <pc:docMk/>
            <pc:sldMk cId="0" sldId="262"/>
            <ac:spMk id="1012" creationId="{00000000-0000-0000-0000-000000000000}"/>
          </ac:spMkLst>
        </pc:spChg>
      </pc:sldChg>
      <pc:sldChg chg="modSp add replId">
        <pc:chgData name="Tia Jones" userId="S::tajon100@syr.edu::4c92dfc1-f3f4-4403-bd1a-338a2e38228e" providerId="AD" clId="Web-{C88DAA8B-1167-E337-19C7-72A8143DD621}" dt="2022-05-03T18:02:52.697" v="1004" actId="20577"/>
        <pc:sldMkLst>
          <pc:docMk/>
          <pc:sldMk cId="2501985755" sldId="313"/>
        </pc:sldMkLst>
        <pc:spChg chg="mod">
          <ac:chgData name="Tia Jones" userId="S::tajon100@syr.edu::4c92dfc1-f3f4-4403-bd1a-338a2e38228e" providerId="AD" clId="Web-{C88DAA8B-1167-E337-19C7-72A8143DD621}" dt="2022-05-03T18:02:52.697" v="1004" actId="20577"/>
          <ac:spMkLst>
            <pc:docMk/>
            <pc:sldMk cId="2501985755" sldId="313"/>
            <ac:spMk id="661" creationId="{00000000-0000-0000-0000-000000000000}"/>
          </ac:spMkLst>
        </pc:spChg>
      </pc:sldChg>
      <pc:sldChg chg="modSp add replId">
        <pc:chgData name="Tia Jones" userId="S::tajon100@syr.edu::4c92dfc1-f3f4-4403-bd1a-338a2e38228e" providerId="AD" clId="Web-{C88DAA8B-1167-E337-19C7-72A8143DD621}" dt="2022-05-03T18:04:21.512" v="1039" actId="20577"/>
        <pc:sldMkLst>
          <pc:docMk/>
          <pc:sldMk cId="354620146" sldId="314"/>
        </pc:sldMkLst>
        <pc:spChg chg="mod">
          <ac:chgData name="Tia Jones" userId="S::tajon100@syr.edu::4c92dfc1-f3f4-4403-bd1a-338a2e38228e" providerId="AD" clId="Web-{C88DAA8B-1167-E337-19C7-72A8143DD621}" dt="2022-05-03T17:56:11.783" v="785" actId="20577"/>
          <ac:spMkLst>
            <pc:docMk/>
            <pc:sldMk cId="354620146" sldId="314"/>
            <ac:spMk id="660" creationId="{00000000-0000-0000-0000-000000000000}"/>
          </ac:spMkLst>
        </pc:spChg>
        <pc:spChg chg="mod">
          <ac:chgData name="Tia Jones" userId="S::tajon100@syr.edu::4c92dfc1-f3f4-4403-bd1a-338a2e38228e" providerId="AD" clId="Web-{C88DAA8B-1167-E337-19C7-72A8143DD621}" dt="2022-05-03T18:04:21.512" v="1039" actId="20577"/>
          <ac:spMkLst>
            <pc:docMk/>
            <pc:sldMk cId="354620146" sldId="314"/>
            <ac:spMk id="661" creationId="{00000000-0000-0000-0000-000000000000}"/>
          </ac:spMkLst>
        </pc:spChg>
      </pc:sldChg>
    </pc:docChg>
  </pc:docChgLst>
  <pc:docChgLst>
    <pc:chgData name="Tia Jones" userId="S::tajon100@syr.edu::4c92dfc1-f3f4-4403-bd1a-338a2e38228e" providerId="AD" clId="Web-{DA7E70A5-E100-17B2-3208-0C24FF9AD26B}"/>
    <pc:docChg chg="addSld delSld modSld sldOrd">
      <pc:chgData name="Tia Jones" userId="S::tajon100@syr.edu::4c92dfc1-f3f4-4403-bd1a-338a2e38228e" providerId="AD" clId="Web-{DA7E70A5-E100-17B2-3208-0C24FF9AD26B}" dt="2022-05-03T20:39:37.181" v="1258" actId="20577"/>
      <pc:docMkLst>
        <pc:docMk/>
      </pc:docMkLst>
      <pc:sldChg chg="modSp">
        <pc:chgData name="Tia Jones" userId="S::tajon100@syr.edu::4c92dfc1-f3f4-4403-bd1a-338a2e38228e" providerId="AD" clId="Web-{DA7E70A5-E100-17B2-3208-0C24FF9AD26B}" dt="2022-05-03T19:43:13.763" v="606" actId="20577"/>
        <pc:sldMkLst>
          <pc:docMk/>
          <pc:sldMk cId="0" sldId="257"/>
        </pc:sldMkLst>
        <pc:spChg chg="mod">
          <ac:chgData name="Tia Jones" userId="S::tajon100@syr.edu::4c92dfc1-f3f4-4403-bd1a-338a2e38228e" providerId="AD" clId="Web-{DA7E70A5-E100-17B2-3208-0C24FF9AD26B}" dt="2022-05-03T19:43:13.763" v="606" actId="20577"/>
          <ac:spMkLst>
            <pc:docMk/>
            <pc:sldMk cId="0" sldId="257"/>
            <ac:spMk id="661" creationId="{00000000-0000-0000-0000-000000000000}"/>
          </ac:spMkLst>
        </pc:spChg>
      </pc:sldChg>
      <pc:sldChg chg="addSp delSp modSp">
        <pc:chgData name="Tia Jones" userId="S::tajon100@syr.edu::4c92dfc1-f3f4-4403-bd1a-338a2e38228e" providerId="AD" clId="Web-{DA7E70A5-E100-17B2-3208-0C24FF9AD26B}" dt="2022-05-03T20:06:37.291" v="859" actId="20577"/>
        <pc:sldMkLst>
          <pc:docMk/>
          <pc:sldMk cId="0" sldId="258"/>
        </pc:sldMkLst>
        <pc:spChg chg="mod">
          <ac:chgData name="Tia Jones" userId="S::tajon100@syr.edu::4c92dfc1-f3f4-4403-bd1a-338a2e38228e" providerId="AD" clId="Web-{DA7E70A5-E100-17B2-3208-0C24FF9AD26B}" dt="2022-05-03T20:06:12.025" v="855" actId="20577"/>
          <ac:spMkLst>
            <pc:docMk/>
            <pc:sldMk cId="0" sldId="258"/>
            <ac:spMk id="9" creationId="{3C9B261D-E569-F50C-2D46-91E6DE7A8B18}"/>
          </ac:spMkLst>
        </pc:spChg>
        <pc:spChg chg="mod">
          <ac:chgData name="Tia Jones" userId="S::tajon100@syr.edu::4c92dfc1-f3f4-4403-bd1a-338a2e38228e" providerId="AD" clId="Web-{DA7E70A5-E100-17B2-3208-0C24FF9AD26B}" dt="2022-05-03T20:06:37.291" v="859" actId="20577"/>
          <ac:spMkLst>
            <pc:docMk/>
            <pc:sldMk cId="0" sldId="258"/>
            <ac:spMk id="680" creationId="{00000000-0000-0000-0000-000000000000}"/>
          </ac:spMkLst>
        </pc:spChg>
        <pc:picChg chg="add mod">
          <ac:chgData name="Tia Jones" userId="S::tajon100@syr.edu::4c92dfc1-f3f4-4403-bd1a-338a2e38228e" providerId="AD" clId="Web-{DA7E70A5-E100-17B2-3208-0C24FF9AD26B}" dt="2022-05-03T19:44:54.750" v="611" actId="14100"/>
          <ac:picMkLst>
            <pc:docMk/>
            <pc:sldMk cId="0" sldId="258"/>
            <ac:picMk id="2" creationId="{61CBE81D-EA48-856A-8B10-88F1EBCF6DFB}"/>
          </ac:picMkLst>
        </pc:picChg>
        <pc:picChg chg="del">
          <ac:chgData name="Tia Jones" userId="S::tajon100@syr.edu::4c92dfc1-f3f4-4403-bd1a-338a2e38228e" providerId="AD" clId="Web-{DA7E70A5-E100-17B2-3208-0C24FF9AD26B}" dt="2022-05-03T19:44:42.984" v="608"/>
          <ac:picMkLst>
            <pc:docMk/>
            <pc:sldMk cId="0" sldId="258"/>
            <ac:picMk id="3" creationId="{AE794C32-CBB8-5401-86F4-D37AC87E4CFD}"/>
          </ac:picMkLst>
        </pc:picChg>
      </pc:sldChg>
      <pc:sldChg chg="del">
        <pc:chgData name="Tia Jones" userId="S::tajon100@syr.edu::4c92dfc1-f3f4-4403-bd1a-338a2e38228e" providerId="AD" clId="Web-{DA7E70A5-E100-17B2-3208-0C24FF9AD26B}" dt="2022-05-03T18:17:28.835" v="74"/>
        <pc:sldMkLst>
          <pc:docMk/>
          <pc:sldMk cId="0" sldId="259"/>
        </pc:sldMkLst>
      </pc:sldChg>
      <pc:sldChg chg="modSp ord">
        <pc:chgData name="Tia Jones" userId="S::tajon100@syr.edu::4c92dfc1-f3f4-4403-bd1a-338a2e38228e" providerId="AD" clId="Web-{DA7E70A5-E100-17B2-3208-0C24FF9AD26B}" dt="2022-05-03T19:55:31.551" v="786" actId="20577"/>
        <pc:sldMkLst>
          <pc:docMk/>
          <pc:sldMk cId="0" sldId="260"/>
        </pc:sldMkLst>
        <pc:spChg chg="mod">
          <ac:chgData name="Tia Jones" userId="S::tajon100@syr.edu::4c92dfc1-f3f4-4403-bd1a-338a2e38228e" providerId="AD" clId="Web-{DA7E70A5-E100-17B2-3208-0C24FF9AD26B}" dt="2022-05-03T19:31:06.115" v="598" actId="20577"/>
          <ac:spMkLst>
            <pc:docMk/>
            <pc:sldMk cId="0" sldId="260"/>
            <ac:spMk id="712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55:31.551" v="786" actId="20577"/>
          <ac:spMkLst>
            <pc:docMk/>
            <pc:sldMk cId="0" sldId="260"/>
            <ac:spMk id="926" creationId="{00000000-0000-0000-0000-000000000000}"/>
          </ac:spMkLst>
        </pc:spChg>
      </pc:sldChg>
      <pc:sldChg chg="addSp delSp modSp ord">
        <pc:chgData name="Tia Jones" userId="S::tajon100@syr.edu::4c92dfc1-f3f4-4403-bd1a-338a2e38228e" providerId="AD" clId="Web-{DA7E70A5-E100-17B2-3208-0C24FF9AD26B}" dt="2022-05-03T18:37:42.810" v="132" actId="14100"/>
        <pc:sldMkLst>
          <pc:docMk/>
          <pc:sldMk cId="0" sldId="261"/>
        </pc:sldMkLst>
        <pc:spChg chg="add del mod">
          <ac:chgData name="Tia Jones" userId="S::tajon100@syr.edu::4c92dfc1-f3f4-4403-bd1a-338a2e38228e" providerId="AD" clId="Web-{DA7E70A5-E100-17B2-3208-0C24FF9AD26B}" dt="2022-05-03T18:11:37.527" v="15"/>
          <ac:spMkLst>
            <pc:docMk/>
            <pc:sldMk cId="0" sldId="261"/>
            <ac:spMk id="3" creationId="{BB10AE03-9664-690A-CB66-31C883BF29E0}"/>
          </ac:spMkLst>
        </pc:spChg>
        <pc:spChg chg="mod">
          <ac:chgData name="Tia Jones" userId="S::tajon100@syr.edu::4c92dfc1-f3f4-4403-bd1a-338a2e38228e" providerId="AD" clId="Web-{DA7E70A5-E100-17B2-3208-0C24FF9AD26B}" dt="2022-05-03T18:13:48.687" v="62" actId="14100"/>
          <ac:spMkLst>
            <pc:docMk/>
            <pc:sldMk cId="0" sldId="261"/>
            <ac:spMk id="932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13:38.937" v="61" actId="14100"/>
          <ac:spMkLst>
            <pc:docMk/>
            <pc:sldMk cId="0" sldId="261"/>
            <ac:spMk id="933" creationId="{00000000-0000-0000-0000-000000000000}"/>
          </ac:spMkLst>
        </pc:spChg>
        <pc:spChg chg="add del mod">
          <ac:chgData name="Tia Jones" userId="S::tajon100@syr.edu::4c92dfc1-f3f4-4403-bd1a-338a2e38228e" providerId="AD" clId="Web-{DA7E70A5-E100-17B2-3208-0C24FF9AD26B}" dt="2022-05-03T18:36:10.323" v="114" actId="20577"/>
          <ac:spMkLst>
            <pc:docMk/>
            <pc:sldMk cId="0" sldId="261"/>
            <ac:spMk id="934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13:03.920" v="56" actId="20577"/>
          <ac:spMkLst>
            <pc:docMk/>
            <pc:sldMk cId="0" sldId="261"/>
            <ac:spMk id="935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37:42.810" v="132" actId="14100"/>
          <ac:spMkLst>
            <pc:docMk/>
            <pc:sldMk cId="0" sldId="261"/>
            <ac:spMk id="936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12:59.576" v="55" actId="20577"/>
          <ac:spMkLst>
            <pc:docMk/>
            <pc:sldMk cId="0" sldId="261"/>
            <ac:spMk id="937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12:56.842" v="54" actId="20577"/>
          <ac:spMkLst>
            <pc:docMk/>
            <pc:sldMk cId="0" sldId="261"/>
            <ac:spMk id="938" creationId="{00000000-0000-0000-0000-000000000000}"/>
          </ac:spMkLst>
        </pc:spChg>
        <pc:cxnChg chg="add mod">
          <ac:chgData name="Tia Jones" userId="S::tajon100@syr.edu::4c92dfc1-f3f4-4403-bd1a-338a2e38228e" providerId="AD" clId="Web-{DA7E70A5-E100-17B2-3208-0C24FF9AD26B}" dt="2022-05-03T18:37:12.778" v="130" actId="1076"/>
          <ac:cxnSpMkLst>
            <pc:docMk/>
            <pc:sldMk cId="0" sldId="261"/>
            <ac:cxnSpMk id="72" creationId="{9641A181-71AA-84F1-ED12-018A86A6F5CA}"/>
          </ac:cxnSpMkLst>
        </pc:cxnChg>
        <pc:cxnChg chg="mod">
          <ac:chgData name="Tia Jones" userId="S::tajon100@syr.edu::4c92dfc1-f3f4-4403-bd1a-338a2e38228e" providerId="AD" clId="Web-{DA7E70A5-E100-17B2-3208-0C24FF9AD26B}" dt="2022-05-03T18:13:38.937" v="61" actId="14100"/>
          <ac:cxnSpMkLst>
            <pc:docMk/>
            <pc:sldMk cId="0" sldId="261"/>
            <ac:cxnSpMk id="931" creationId="{00000000-0000-0000-0000-000000000000}"/>
          </ac:cxnSpMkLst>
        </pc:cxnChg>
      </pc:sldChg>
      <pc:sldChg chg="modSp">
        <pc:chgData name="Tia Jones" userId="S::tajon100@syr.edu::4c92dfc1-f3f4-4403-bd1a-338a2e38228e" providerId="AD" clId="Web-{DA7E70A5-E100-17B2-3208-0C24FF9AD26B}" dt="2022-05-03T20:20:24.161" v="1024" actId="20577"/>
        <pc:sldMkLst>
          <pc:docMk/>
          <pc:sldMk cId="0" sldId="262"/>
        </pc:sldMkLst>
        <pc:spChg chg="mod">
          <ac:chgData name="Tia Jones" userId="S::tajon100@syr.edu::4c92dfc1-f3f4-4403-bd1a-338a2e38228e" providerId="AD" clId="Web-{DA7E70A5-E100-17B2-3208-0C24FF9AD26B}" dt="2022-05-03T20:20:24.161" v="1024" actId="20577"/>
          <ac:spMkLst>
            <pc:docMk/>
            <pc:sldMk cId="0" sldId="262"/>
            <ac:spMk id="1009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20:19.567" v="1018" actId="20577"/>
          <ac:spMkLst>
            <pc:docMk/>
            <pc:sldMk cId="0" sldId="262"/>
            <ac:spMk id="1011" creationId="{00000000-0000-0000-0000-000000000000}"/>
          </ac:spMkLst>
        </pc:spChg>
      </pc:sldChg>
      <pc:sldChg chg="del ord">
        <pc:chgData name="Tia Jones" userId="S::tajon100@syr.edu::4c92dfc1-f3f4-4403-bd1a-338a2e38228e" providerId="AD" clId="Web-{DA7E70A5-E100-17B2-3208-0C24FF9AD26B}" dt="2022-05-03T20:39:04.805" v="1249"/>
        <pc:sldMkLst>
          <pc:docMk/>
          <pc:sldMk cId="0" sldId="263"/>
        </pc:sldMkLst>
      </pc:sldChg>
      <pc:sldChg chg="del ord">
        <pc:chgData name="Tia Jones" userId="S::tajon100@syr.edu::4c92dfc1-f3f4-4403-bd1a-338a2e38228e" providerId="AD" clId="Web-{DA7E70A5-E100-17B2-3208-0C24FF9AD26B}" dt="2022-05-03T20:39:04.805" v="1248"/>
        <pc:sldMkLst>
          <pc:docMk/>
          <pc:sldMk cId="0" sldId="264"/>
        </pc:sldMkLst>
      </pc:sldChg>
      <pc:sldChg chg="addSp delSp modSp del">
        <pc:chgData name="Tia Jones" userId="S::tajon100@syr.edu::4c92dfc1-f3f4-4403-bd1a-338a2e38228e" providerId="AD" clId="Web-{DA7E70A5-E100-17B2-3208-0C24FF9AD26B}" dt="2022-05-03T20:14:58.994" v="917"/>
        <pc:sldMkLst>
          <pc:docMk/>
          <pc:sldMk cId="0" sldId="265"/>
        </pc:sldMkLst>
        <pc:spChg chg="add del mod">
          <ac:chgData name="Tia Jones" userId="S::tajon100@syr.edu::4c92dfc1-f3f4-4403-bd1a-338a2e38228e" providerId="AD" clId="Web-{DA7E70A5-E100-17B2-3208-0C24FF9AD26B}" dt="2022-05-03T19:16:25.634" v="489"/>
          <ac:spMkLst>
            <pc:docMk/>
            <pc:sldMk cId="0" sldId="265"/>
            <ac:spMk id="3" creationId="{27E03BF1-51B1-28EF-00AB-7B74DED0348A}"/>
          </ac:spMkLst>
        </pc:spChg>
        <pc:spChg chg="add del mod">
          <ac:chgData name="Tia Jones" userId="S::tajon100@syr.edu::4c92dfc1-f3f4-4403-bd1a-338a2e38228e" providerId="AD" clId="Web-{DA7E70A5-E100-17B2-3208-0C24FF9AD26B}" dt="2022-05-03T19:16:46.603" v="495"/>
          <ac:spMkLst>
            <pc:docMk/>
            <pc:sldMk cId="0" sldId="265"/>
            <ac:spMk id="5" creationId="{3C037159-7AD5-67D1-27CD-676EEDDFD49A}"/>
          </ac:spMkLst>
        </pc:spChg>
        <pc:spChg chg="add del mod">
          <ac:chgData name="Tia Jones" userId="S::tajon100@syr.edu::4c92dfc1-f3f4-4403-bd1a-338a2e38228e" providerId="AD" clId="Web-{DA7E70A5-E100-17B2-3208-0C24FF9AD26B}" dt="2022-05-03T19:16:46.431" v="494"/>
          <ac:spMkLst>
            <pc:docMk/>
            <pc:sldMk cId="0" sldId="265"/>
            <ac:spMk id="7" creationId="{D2D89336-6727-AA59-A650-80AE128C6ECB}"/>
          </ac:spMkLst>
        </pc:spChg>
        <pc:spChg chg="add del mod">
          <ac:chgData name="Tia Jones" userId="S::tajon100@syr.edu::4c92dfc1-f3f4-4403-bd1a-338a2e38228e" providerId="AD" clId="Web-{DA7E70A5-E100-17B2-3208-0C24FF9AD26B}" dt="2022-05-03T19:18:16.700" v="503"/>
          <ac:spMkLst>
            <pc:docMk/>
            <pc:sldMk cId="0" sldId="265"/>
            <ac:spMk id="9" creationId="{E9AB3211-8E27-5C85-12B3-FD42B093FEB2}"/>
          </ac:spMkLst>
        </pc:spChg>
        <pc:spChg chg="add del">
          <ac:chgData name="Tia Jones" userId="S::tajon100@syr.edu::4c92dfc1-f3f4-4403-bd1a-338a2e38228e" providerId="AD" clId="Web-{DA7E70A5-E100-17B2-3208-0C24FF9AD26B}" dt="2022-05-03T19:22:26.755" v="522"/>
          <ac:spMkLst>
            <pc:docMk/>
            <pc:sldMk cId="0" sldId="265"/>
            <ac:spMk id="10" creationId="{9E94A6F9-70EF-D41E-ACFB-885C90F808CD}"/>
          </ac:spMkLst>
        </pc:spChg>
        <pc:spChg chg="add del mod">
          <ac:chgData name="Tia Jones" userId="S::tajon100@syr.edu::4c92dfc1-f3f4-4403-bd1a-338a2e38228e" providerId="AD" clId="Web-{DA7E70A5-E100-17B2-3208-0C24FF9AD26B}" dt="2022-05-03T19:21:56.566" v="517"/>
          <ac:spMkLst>
            <pc:docMk/>
            <pc:sldMk cId="0" sldId="265"/>
            <ac:spMk id="11" creationId="{1F8CC254-1F27-2555-8EE0-CCB7089D2A9B}"/>
          </ac:spMkLst>
        </pc:spChg>
        <pc:spChg chg="add del mod">
          <ac:chgData name="Tia Jones" userId="S::tajon100@syr.edu::4c92dfc1-f3f4-4403-bd1a-338a2e38228e" providerId="AD" clId="Web-{DA7E70A5-E100-17B2-3208-0C24FF9AD26B}" dt="2022-05-03T19:22:25.973" v="521"/>
          <ac:spMkLst>
            <pc:docMk/>
            <pc:sldMk cId="0" sldId="265"/>
            <ac:spMk id="12" creationId="{B6FFB820-9EEE-6D9F-C464-E279EAA891BB}"/>
          </ac:spMkLst>
        </pc:spChg>
        <pc:spChg chg="add del mod">
          <ac:chgData name="Tia Jones" userId="S::tajon100@syr.edu::4c92dfc1-f3f4-4403-bd1a-338a2e38228e" providerId="AD" clId="Web-{DA7E70A5-E100-17B2-3208-0C24FF9AD26B}" dt="2022-05-03T19:23:02.912" v="527"/>
          <ac:spMkLst>
            <pc:docMk/>
            <pc:sldMk cId="0" sldId="265"/>
            <ac:spMk id="13" creationId="{7BE033F0-AD3A-CC34-1F11-ECFF379A2184}"/>
          </ac:spMkLst>
        </pc:spChg>
        <pc:spChg chg="add del mod">
          <ac:chgData name="Tia Jones" userId="S::tajon100@syr.edu::4c92dfc1-f3f4-4403-bd1a-338a2e38228e" providerId="AD" clId="Web-{DA7E70A5-E100-17B2-3208-0C24FF9AD26B}" dt="2022-05-03T19:26:18.668" v="555"/>
          <ac:spMkLst>
            <pc:docMk/>
            <pc:sldMk cId="0" sldId="265"/>
            <ac:spMk id="14" creationId="{BFF062BA-F15E-D772-BA2C-6CEB05BFC011}"/>
          </ac:spMkLst>
        </pc:spChg>
        <pc:spChg chg="del mod topLvl">
          <ac:chgData name="Tia Jones" userId="S::tajon100@syr.edu::4c92dfc1-f3f4-4403-bd1a-338a2e38228e" providerId="AD" clId="Web-{DA7E70A5-E100-17B2-3208-0C24FF9AD26B}" dt="2022-05-03T19:24:36.868" v="531"/>
          <ac:spMkLst>
            <pc:docMk/>
            <pc:sldMk cId="0" sldId="265"/>
            <ac:spMk id="38" creationId="{454788A8-6023-33F9-EB34-A6FDDA369830}"/>
          </ac:spMkLst>
        </pc:spChg>
        <pc:spChg chg="mod topLvl">
          <ac:chgData name="Tia Jones" userId="S::tajon100@syr.edu::4c92dfc1-f3f4-4403-bd1a-338a2e38228e" providerId="AD" clId="Web-{DA7E70A5-E100-17B2-3208-0C24FF9AD26B}" dt="2022-05-03T19:28:17.563" v="576"/>
          <ac:spMkLst>
            <pc:docMk/>
            <pc:sldMk cId="0" sldId="265"/>
            <ac:spMk id="39" creationId="{E60DF57D-00FE-30DD-AEB5-3DF880500576}"/>
          </ac:spMkLst>
        </pc:spChg>
        <pc:spChg chg="add del mod topLvl">
          <ac:chgData name="Tia Jones" userId="S::tajon100@syr.edu::4c92dfc1-f3f4-4403-bd1a-338a2e38228e" providerId="AD" clId="Web-{DA7E70A5-E100-17B2-3208-0C24FF9AD26B}" dt="2022-05-03T19:26:04.871" v="551"/>
          <ac:spMkLst>
            <pc:docMk/>
            <pc:sldMk cId="0" sldId="265"/>
            <ac:spMk id="40" creationId="{E981D093-62C0-DAB6-8F47-291FFB3D9F19}"/>
          </ac:spMkLst>
        </pc:spChg>
        <pc:spChg chg="mod">
          <ac:chgData name="Tia Jones" userId="S::tajon100@syr.edu::4c92dfc1-f3f4-4403-bd1a-338a2e38228e" providerId="AD" clId="Web-{DA7E70A5-E100-17B2-3208-0C24FF9AD26B}" dt="2022-05-03T19:28:37.079" v="577" actId="20577"/>
          <ac:spMkLst>
            <pc:docMk/>
            <pc:sldMk cId="0" sldId="265"/>
            <ac:spMk id="1115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27:00.138" v="562" actId="1076"/>
          <ac:spMkLst>
            <pc:docMk/>
            <pc:sldMk cId="0" sldId="265"/>
            <ac:spMk id="1116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27:37.327" v="570" actId="1076"/>
          <ac:spMkLst>
            <pc:docMk/>
            <pc:sldMk cId="0" sldId="265"/>
            <ac:spMk id="1117" creationId="{00000000-0000-0000-0000-000000000000}"/>
          </ac:spMkLst>
        </pc:spChg>
        <pc:spChg chg="del mod">
          <ac:chgData name="Tia Jones" userId="S::tajon100@syr.edu::4c92dfc1-f3f4-4403-bd1a-338a2e38228e" providerId="AD" clId="Web-{DA7E70A5-E100-17B2-3208-0C24FF9AD26B}" dt="2022-05-03T19:16:29.681" v="491"/>
          <ac:spMkLst>
            <pc:docMk/>
            <pc:sldMk cId="0" sldId="265"/>
            <ac:spMk id="1118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27:03.748" v="563" actId="1076"/>
          <ac:spMkLst>
            <pc:docMk/>
            <pc:sldMk cId="0" sldId="265"/>
            <ac:spMk id="1119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27:30.436" v="569" actId="1076"/>
          <ac:spMkLst>
            <pc:docMk/>
            <pc:sldMk cId="0" sldId="265"/>
            <ac:spMk id="1120" creationId="{00000000-0000-0000-0000-000000000000}"/>
          </ac:spMkLst>
        </pc:spChg>
        <pc:spChg chg="del">
          <ac:chgData name="Tia Jones" userId="S::tajon100@syr.edu::4c92dfc1-f3f4-4403-bd1a-338a2e38228e" providerId="AD" clId="Web-{DA7E70A5-E100-17B2-3208-0C24FF9AD26B}" dt="2022-05-03T19:16:21.712" v="488"/>
          <ac:spMkLst>
            <pc:docMk/>
            <pc:sldMk cId="0" sldId="265"/>
            <ac:spMk id="1121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27:16.561" v="567" actId="1076"/>
          <ac:spMkLst>
            <pc:docMk/>
            <pc:sldMk cId="0" sldId="265"/>
            <ac:spMk id="1122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27:10.029" v="566" actId="1076"/>
          <ac:spMkLst>
            <pc:docMk/>
            <pc:sldMk cId="0" sldId="265"/>
            <ac:spMk id="1123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27:47.030" v="571" actId="1076"/>
          <ac:spMkLst>
            <pc:docMk/>
            <pc:sldMk cId="0" sldId="265"/>
            <ac:spMk id="1124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27:47.671" v="572" actId="1076"/>
          <ac:spMkLst>
            <pc:docMk/>
            <pc:sldMk cId="0" sldId="265"/>
            <ac:spMk id="1125" creationId="{00000000-0000-0000-0000-000000000000}"/>
          </ac:spMkLst>
        </pc:spChg>
        <pc:spChg chg="del">
          <ac:chgData name="Tia Jones" userId="S::tajon100@syr.edu::4c92dfc1-f3f4-4403-bd1a-338a2e38228e" providerId="AD" clId="Web-{DA7E70A5-E100-17B2-3208-0C24FF9AD26B}" dt="2022-05-03T19:16:29.978" v="492"/>
          <ac:spMkLst>
            <pc:docMk/>
            <pc:sldMk cId="0" sldId="265"/>
            <ac:spMk id="1126" creationId="{00000000-0000-0000-0000-000000000000}"/>
          </ac:spMkLst>
        </pc:spChg>
        <pc:spChg chg="del">
          <ac:chgData name="Tia Jones" userId="S::tajon100@syr.edu::4c92dfc1-f3f4-4403-bd1a-338a2e38228e" providerId="AD" clId="Web-{DA7E70A5-E100-17B2-3208-0C24FF9AD26B}" dt="2022-05-03T19:16:30.150" v="493"/>
          <ac:spMkLst>
            <pc:docMk/>
            <pc:sldMk cId="0" sldId="265"/>
            <ac:spMk id="1127" creationId="{00000000-0000-0000-0000-000000000000}"/>
          </ac:spMkLst>
        </pc:spChg>
        <pc:grpChg chg="add del">
          <ac:chgData name="Tia Jones" userId="S::tajon100@syr.edu::4c92dfc1-f3f4-4403-bd1a-338a2e38228e" providerId="AD" clId="Web-{DA7E70A5-E100-17B2-3208-0C24FF9AD26B}" dt="2022-05-03T19:24:36.868" v="531"/>
          <ac:grpSpMkLst>
            <pc:docMk/>
            <pc:sldMk cId="0" sldId="265"/>
            <ac:grpSpMk id="15" creationId="{A43EF39E-B2D8-23BB-3091-6E3454A0F2D7}"/>
          </ac:grpSpMkLst>
        </pc:grpChg>
        <pc:grpChg chg="add del mod topLvl">
          <ac:chgData name="Tia Jones" userId="S::tajon100@syr.edu::4c92dfc1-f3f4-4403-bd1a-338a2e38228e" providerId="AD" clId="Web-{DA7E70A5-E100-17B2-3208-0C24FF9AD26B}" dt="2022-05-03T19:26:04.871" v="551"/>
          <ac:grpSpMkLst>
            <pc:docMk/>
            <pc:sldMk cId="0" sldId="265"/>
            <ac:grpSpMk id="37" creationId="{7DBB9C3A-3E27-0BDE-EA6F-D48576DD416B}"/>
          </ac:grpSpMkLst>
        </pc:grpChg>
        <pc:grpChg chg="add del mod">
          <ac:chgData name="Tia Jones" userId="S::tajon100@syr.edu::4c92dfc1-f3f4-4403-bd1a-338a2e38228e" providerId="AD" clId="Web-{DA7E70A5-E100-17B2-3208-0C24FF9AD26B}" dt="2022-05-03T19:25:51.214" v="548"/>
          <ac:grpSpMkLst>
            <pc:docMk/>
            <pc:sldMk cId="0" sldId="265"/>
            <ac:grpSpMk id="1128" creationId="{00000000-0000-0000-0000-000000000000}"/>
          </ac:grpSpMkLst>
        </pc:grpChg>
      </pc:sldChg>
      <pc:sldChg chg="modSp">
        <pc:chgData name="Tia Jones" userId="S::tajon100@syr.edu::4c92dfc1-f3f4-4403-bd1a-338a2e38228e" providerId="AD" clId="Web-{DA7E70A5-E100-17B2-3208-0C24FF9AD26B}" dt="2022-05-03T18:33:09.396" v="107" actId="20577"/>
        <pc:sldMkLst>
          <pc:docMk/>
          <pc:sldMk cId="0" sldId="266"/>
        </pc:sldMkLst>
        <pc:spChg chg="mod">
          <ac:chgData name="Tia Jones" userId="S::tajon100@syr.edu::4c92dfc1-f3f4-4403-bd1a-338a2e38228e" providerId="AD" clId="Web-{DA7E70A5-E100-17B2-3208-0C24FF9AD26B}" dt="2022-05-03T18:33:09.396" v="107" actId="20577"/>
          <ac:spMkLst>
            <pc:docMk/>
            <pc:sldMk cId="0" sldId="266"/>
            <ac:spMk id="1137" creationId="{00000000-0000-0000-0000-000000000000}"/>
          </ac:spMkLst>
        </pc:spChg>
      </pc:sldChg>
      <pc:sldChg chg="modSp ord">
        <pc:chgData name="Tia Jones" userId="S::tajon100@syr.edu::4c92dfc1-f3f4-4403-bd1a-338a2e38228e" providerId="AD" clId="Web-{DA7E70A5-E100-17B2-3208-0C24FF9AD26B}" dt="2022-05-03T20:19:29.659" v="1016" actId="20577"/>
        <pc:sldMkLst>
          <pc:docMk/>
          <pc:sldMk cId="0" sldId="267"/>
        </pc:sldMkLst>
        <pc:spChg chg="mod">
          <ac:chgData name="Tia Jones" userId="S::tajon100@syr.edu::4c92dfc1-f3f4-4403-bd1a-338a2e38228e" providerId="AD" clId="Web-{DA7E70A5-E100-17B2-3208-0C24FF9AD26B}" dt="2022-05-03T18:45:01.231" v="178" actId="20577"/>
          <ac:spMkLst>
            <pc:docMk/>
            <pc:sldMk cId="0" sldId="267"/>
            <ac:spMk id="1142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6:27.997" v="935" actId="20577"/>
          <ac:spMkLst>
            <pc:docMk/>
            <pc:sldMk cId="0" sldId="267"/>
            <ac:spMk id="1144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9:29.659" v="1016" actId="20577"/>
          <ac:spMkLst>
            <pc:docMk/>
            <pc:sldMk cId="0" sldId="267"/>
            <ac:spMk id="1146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7:46.390" v="974" actId="20577"/>
          <ac:spMkLst>
            <pc:docMk/>
            <pc:sldMk cId="0" sldId="267"/>
            <ac:spMk id="1148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6:46.966" v="937" actId="20577"/>
          <ac:spMkLst>
            <pc:docMk/>
            <pc:sldMk cId="0" sldId="267"/>
            <ac:spMk id="1164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7:05.373" v="942" actId="20577"/>
          <ac:spMkLst>
            <pc:docMk/>
            <pc:sldMk cId="0" sldId="267"/>
            <ac:spMk id="1165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8:06.328" v="980" actId="20577"/>
          <ac:spMkLst>
            <pc:docMk/>
            <pc:sldMk cId="0" sldId="267"/>
            <ac:spMk id="1166" creationId="{00000000-0000-0000-0000-000000000000}"/>
          </ac:spMkLst>
        </pc:spChg>
      </pc:sldChg>
      <pc:sldChg chg="modSp ord">
        <pc:chgData name="Tia Jones" userId="S::tajon100@syr.edu::4c92dfc1-f3f4-4403-bd1a-338a2e38228e" providerId="AD" clId="Web-{DA7E70A5-E100-17B2-3208-0C24FF9AD26B}" dt="2022-05-03T20:11:03.377" v="885" actId="20577"/>
        <pc:sldMkLst>
          <pc:docMk/>
          <pc:sldMk cId="0" sldId="268"/>
        </pc:sldMkLst>
        <pc:spChg chg="mod">
          <ac:chgData name="Tia Jones" userId="S::tajon100@syr.edu::4c92dfc1-f3f4-4403-bd1a-338a2e38228e" providerId="AD" clId="Web-{DA7E70A5-E100-17B2-3208-0C24FF9AD26B}" dt="2022-05-03T18:39:15.735" v="135" actId="20577"/>
          <ac:spMkLst>
            <pc:docMk/>
            <pc:sldMk cId="0" sldId="268"/>
            <ac:spMk id="1210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41:26.317" v="161" actId="20577"/>
          <ac:spMkLst>
            <pc:docMk/>
            <pc:sldMk cId="0" sldId="268"/>
            <ac:spMk id="1211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07:35.852" v="312" actId="20577"/>
          <ac:spMkLst>
            <pc:docMk/>
            <pc:sldMk cId="0" sldId="268"/>
            <ac:spMk id="1212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1:03.377" v="885" actId="20577"/>
          <ac:spMkLst>
            <pc:docMk/>
            <pc:sldMk cId="0" sldId="268"/>
            <ac:spMk id="1213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41:33.490" v="162" actId="20577"/>
          <ac:spMkLst>
            <pc:docMk/>
            <pc:sldMk cId="0" sldId="268"/>
            <ac:spMk id="1214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41:11.317" v="160" actId="14100"/>
          <ac:spMkLst>
            <pc:docMk/>
            <pc:sldMk cId="0" sldId="268"/>
            <ac:spMk id="1215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41:38.474" v="163" actId="20577"/>
          <ac:spMkLst>
            <pc:docMk/>
            <pc:sldMk cId="0" sldId="268"/>
            <ac:spMk id="1216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0:58.846" v="884" actId="20577"/>
          <ac:spMkLst>
            <pc:docMk/>
            <pc:sldMk cId="0" sldId="268"/>
            <ac:spMk id="1217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9:14:10.005" v="461" actId="20577"/>
          <ac:spMkLst>
            <pc:docMk/>
            <pc:sldMk cId="0" sldId="268"/>
            <ac:spMk id="1218" creationId="{00000000-0000-0000-0000-000000000000}"/>
          </ac:spMkLst>
        </pc:spChg>
      </pc:sldChg>
      <pc:sldChg chg="del">
        <pc:chgData name="Tia Jones" userId="S::tajon100@syr.edu::4c92dfc1-f3f4-4403-bd1a-338a2e38228e" providerId="AD" clId="Web-{DA7E70A5-E100-17B2-3208-0C24FF9AD26B}" dt="2022-05-03T20:39:04.789" v="1247"/>
        <pc:sldMkLst>
          <pc:docMk/>
          <pc:sldMk cId="0" sldId="269"/>
        </pc:sldMkLst>
      </pc:sldChg>
      <pc:sldChg chg="delSp del ord">
        <pc:chgData name="Tia Jones" userId="S::tajon100@syr.edu::4c92dfc1-f3f4-4403-bd1a-338a2e38228e" providerId="AD" clId="Web-{DA7E70A5-E100-17B2-3208-0C24FF9AD26B}" dt="2022-05-03T20:39:04.805" v="1250"/>
        <pc:sldMkLst>
          <pc:docMk/>
          <pc:sldMk cId="0" sldId="270"/>
        </pc:sldMkLst>
        <pc:picChg chg="del">
          <ac:chgData name="Tia Jones" userId="S::tajon100@syr.edu::4c92dfc1-f3f4-4403-bd1a-338a2e38228e" providerId="AD" clId="Web-{DA7E70A5-E100-17B2-3208-0C24FF9AD26B}" dt="2022-05-03T18:16:11.395" v="71"/>
          <ac:picMkLst>
            <pc:docMk/>
            <pc:sldMk cId="0" sldId="270"/>
            <ac:picMk id="36" creationId="{19713191-917A-5257-DC58-A9B67E166854}"/>
          </ac:picMkLst>
        </pc:picChg>
      </pc:sldChg>
      <pc:sldChg chg="del">
        <pc:chgData name="Tia Jones" userId="S::tajon100@syr.edu::4c92dfc1-f3f4-4403-bd1a-338a2e38228e" providerId="AD" clId="Web-{DA7E70A5-E100-17B2-3208-0C24FF9AD26B}" dt="2022-05-03T20:39:04.789" v="1246"/>
        <pc:sldMkLst>
          <pc:docMk/>
          <pc:sldMk cId="0" sldId="271"/>
        </pc:sldMkLst>
      </pc:sldChg>
      <pc:sldChg chg="del">
        <pc:chgData name="Tia Jones" userId="S::tajon100@syr.edu::4c92dfc1-f3f4-4403-bd1a-338a2e38228e" providerId="AD" clId="Web-{DA7E70A5-E100-17B2-3208-0C24FF9AD26B}" dt="2022-05-03T20:39:04.789" v="1245"/>
        <pc:sldMkLst>
          <pc:docMk/>
          <pc:sldMk cId="0" sldId="272"/>
        </pc:sldMkLst>
      </pc:sldChg>
      <pc:sldChg chg="del">
        <pc:chgData name="Tia Jones" userId="S::tajon100@syr.edu::4c92dfc1-f3f4-4403-bd1a-338a2e38228e" providerId="AD" clId="Web-{DA7E70A5-E100-17B2-3208-0C24FF9AD26B}" dt="2022-05-03T18:17:11.444" v="72"/>
        <pc:sldMkLst>
          <pc:docMk/>
          <pc:sldMk cId="0" sldId="273"/>
        </pc:sldMkLst>
      </pc:sldChg>
      <pc:sldChg chg="delSp modSp ord">
        <pc:chgData name="Tia Jones" userId="S::tajon100@syr.edu::4c92dfc1-f3f4-4403-bd1a-338a2e38228e" providerId="AD" clId="Web-{DA7E70A5-E100-17B2-3208-0C24FF9AD26B}" dt="2022-05-03T20:39:37.181" v="1258" actId="20577"/>
        <pc:sldMkLst>
          <pc:docMk/>
          <pc:sldMk cId="0" sldId="274"/>
        </pc:sldMkLst>
        <pc:spChg chg="mod">
          <ac:chgData name="Tia Jones" userId="S::tajon100@syr.edu::4c92dfc1-f3f4-4403-bd1a-338a2e38228e" providerId="AD" clId="Web-{DA7E70A5-E100-17B2-3208-0C24FF9AD26B}" dt="2022-05-03T20:28:10.566" v="1044" actId="20577"/>
          <ac:spMkLst>
            <pc:docMk/>
            <pc:sldMk cId="0" sldId="274"/>
            <ac:spMk id="1394" creationId="{00000000-0000-0000-0000-000000000000}"/>
          </ac:spMkLst>
        </pc:spChg>
        <pc:spChg chg="del">
          <ac:chgData name="Tia Jones" userId="S::tajon100@syr.edu::4c92dfc1-f3f4-4403-bd1a-338a2e38228e" providerId="AD" clId="Web-{DA7E70A5-E100-17B2-3208-0C24FF9AD26B}" dt="2022-05-03T20:28:33.473" v="1045"/>
          <ac:spMkLst>
            <pc:docMk/>
            <pc:sldMk cId="0" sldId="274"/>
            <ac:spMk id="1395" creationId="{00000000-0000-0000-0000-000000000000}"/>
          </ac:spMkLst>
        </pc:spChg>
        <pc:spChg chg="del mod">
          <ac:chgData name="Tia Jones" userId="S::tajon100@syr.edu::4c92dfc1-f3f4-4403-bd1a-338a2e38228e" providerId="AD" clId="Web-{DA7E70A5-E100-17B2-3208-0C24FF9AD26B}" dt="2022-05-03T20:29:33.318" v="1055"/>
          <ac:spMkLst>
            <pc:docMk/>
            <pc:sldMk cId="0" sldId="274"/>
            <ac:spMk id="1396" creationId="{00000000-0000-0000-0000-000000000000}"/>
          </ac:spMkLst>
        </pc:spChg>
        <pc:spChg chg="del">
          <ac:chgData name="Tia Jones" userId="S::tajon100@syr.edu::4c92dfc1-f3f4-4403-bd1a-338a2e38228e" providerId="AD" clId="Web-{DA7E70A5-E100-17B2-3208-0C24FF9AD26B}" dt="2022-05-03T20:29:37.912" v="1056"/>
          <ac:spMkLst>
            <pc:docMk/>
            <pc:sldMk cId="0" sldId="274"/>
            <ac:spMk id="1397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36:27.191" v="1179" actId="1076"/>
          <ac:spMkLst>
            <pc:docMk/>
            <pc:sldMk cId="0" sldId="274"/>
            <ac:spMk id="1398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39:32.025" v="1255" actId="20577"/>
          <ac:spMkLst>
            <pc:docMk/>
            <pc:sldMk cId="0" sldId="274"/>
            <ac:spMk id="1399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39:37.181" v="1258" actId="20577"/>
          <ac:spMkLst>
            <pc:docMk/>
            <pc:sldMk cId="0" sldId="274"/>
            <ac:spMk id="1400" creationId="{00000000-0000-0000-0000-000000000000}"/>
          </ac:spMkLst>
        </pc:spChg>
        <pc:cxnChg chg="mod">
          <ac:chgData name="Tia Jones" userId="S::tajon100@syr.edu::4c92dfc1-f3f4-4403-bd1a-338a2e38228e" providerId="AD" clId="Web-{DA7E70A5-E100-17B2-3208-0C24FF9AD26B}" dt="2022-05-03T20:30:24.929" v="1061" actId="1076"/>
          <ac:cxnSpMkLst>
            <pc:docMk/>
            <pc:sldMk cId="0" sldId="274"/>
            <ac:cxnSpMk id="1404" creationId="{00000000-0000-0000-0000-000000000000}"/>
          </ac:cxnSpMkLst>
        </pc:cxnChg>
        <pc:cxnChg chg="mod">
          <ac:chgData name="Tia Jones" userId="S::tajon100@syr.edu::4c92dfc1-f3f4-4403-bd1a-338a2e38228e" providerId="AD" clId="Web-{DA7E70A5-E100-17B2-3208-0C24FF9AD26B}" dt="2022-05-03T20:29:50.631" v="1057" actId="14100"/>
          <ac:cxnSpMkLst>
            <pc:docMk/>
            <pc:sldMk cId="0" sldId="274"/>
            <ac:cxnSpMk id="1405" creationId="{00000000-0000-0000-0000-000000000000}"/>
          </ac:cxnSpMkLst>
        </pc:cxnChg>
        <pc:cxnChg chg="mod">
          <ac:chgData name="Tia Jones" userId="S::tajon100@syr.edu::4c92dfc1-f3f4-4403-bd1a-338a2e38228e" providerId="AD" clId="Web-{DA7E70A5-E100-17B2-3208-0C24FF9AD26B}" dt="2022-05-03T20:30:01.085" v="1058" actId="14100"/>
          <ac:cxnSpMkLst>
            <pc:docMk/>
            <pc:sldMk cId="0" sldId="274"/>
            <ac:cxnSpMk id="1406" creationId="{00000000-0000-0000-0000-000000000000}"/>
          </ac:cxnSpMkLst>
        </pc:cxnChg>
      </pc:sldChg>
      <pc:sldChg chg="del">
        <pc:chgData name="Tia Jones" userId="S::tajon100@syr.edu::4c92dfc1-f3f4-4403-bd1a-338a2e38228e" providerId="AD" clId="Web-{DA7E70A5-E100-17B2-3208-0C24FF9AD26B}" dt="2022-05-03T20:39:04.789" v="1244"/>
        <pc:sldMkLst>
          <pc:docMk/>
          <pc:sldMk cId="0" sldId="275"/>
        </pc:sldMkLst>
      </pc:sldChg>
      <pc:sldChg chg="del">
        <pc:chgData name="Tia Jones" userId="S::tajon100@syr.edu::4c92dfc1-f3f4-4403-bd1a-338a2e38228e" providerId="AD" clId="Web-{DA7E70A5-E100-17B2-3208-0C24FF9AD26B}" dt="2022-05-03T20:39:04.789" v="1243"/>
        <pc:sldMkLst>
          <pc:docMk/>
          <pc:sldMk cId="0" sldId="276"/>
        </pc:sldMkLst>
      </pc:sldChg>
      <pc:sldChg chg="modSp del ord">
        <pc:chgData name="Tia Jones" userId="S::tajon100@syr.edu::4c92dfc1-f3f4-4403-bd1a-338a2e38228e" providerId="AD" clId="Web-{DA7E70A5-E100-17B2-3208-0C24FF9AD26B}" dt="2022-05-03T20:39:04.805" v="1251"/>
        <pc:sldMkLst>
          <pc:docMk/>
          <pc:sldMk cId="0" sldId="277"/>
        </pc:sldMkLst>
        <pc:spChg chg="mod">
          <ac:chgData name="Tia Jones" userId="S::tajon100@syr.edu::4c92dfc1-f3f4-4403-bd1a-338a2e38228e" providerId="AD" clId="Web-{DA7E70A5-E100-17B2-3208-0C24FF9AD26B}" dt="2022-05-03T19:22:12.020" v="518" actId="1076"/>
          <ac:spMkLst>
            <pc:docMk/>
            <pc:sldMk cId="0" sldId="277"/>
            <ac:spMk id="1564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43:11.118" v="172" actId="20577"/>
          <ac:spMkLst>
            <pc:docMk/>
            <pc:sldMk cId="0" sldId="277"/>
            <ac:spMk id="1566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18:43:05.086" v="171" actId="20577"/>
          <ac:spMkLst>
            <pc:docMk/>
            <pc:sldMk cId="0" sldId="277"/>
            <ac:spMk id="1570" creationId="{00000000-0000-0000-0000-000000000000}"/>
          </ac:spMkLst>
        </pc:spChg>
      </pc:sldChg>
      <pc:sldChg chg="addSp delSp modSp ord">
        <pc:chgData name="Tia Jones" userId="S::tajon100@syr.edu::4c92dfc1-f3f4-4403-bd1a-338a2e38228e" providerId="AD" clId="Web-{DA7E70A5-E100-17B2-3208-0C24FF9AD26B}" dt="2022-05-03T20:14:29.149" v="915"/>
        <pc:sldMkLst>
          <pc:docMk/>
          <pc:sldMk cId="0" sldId="278"/>
        </pc:sldMkLst>
        <pc:spChg chg="add del mod">
          <ac:chgData name="Tia Jones" userId="S::tajon100@syr.edu::4c92dfc1-f3f4-4403-bd1a-338a2e38228e" providerId="AD" clId="Web-{DA7E70A5-E100-17B2-3208-0C24FF9AD26B}" dt="2022-05-03T20:00:17.654" v="814"/>
          <ac:spMkLst>
            <pc:docMk/>
            <pc:sldMk cId="0" sldId="278"/>
            <ac:spMk id="13" creationId="{EB80956C-4D10-3B9A-7328-6B7D2E1B7449}"/>
          </ac:spMkLst>
        </pc:spChg>
        <pc:spChg chg="add mod">
          <ac:chgData name="Tia Jones" userId="S::tajon100@syr.edu::4c92dfc1-f3f4-4403-bd1a-338a2e38228e" providerId="AD" clId="Web-{DA7E70A5-E100-17B2-3208-0C24FF9AD26B}" dt="2022-05-03T20:12:51.225" v="900" actId="20577"/>
          <ac:spMkLst>
            <pc:docMk/>
            <pc:sldMk cId="0" sldId="278"/>
            <ac:spMk id="14" creationId="{2130419D-1CCA-8813-DC41-1867F0C028CA}"/>
          </ac:spMkLst>
        </pc:spChg>
        <pc:spChg chg="mod">
          <ac:chgData name="Tia Jones" userId="S::tajon100@syr.edu::4c92dfc1-f3f4-4403-bd1a-338a2e38228e" providerId="AD" clId="Web-{DA7E70A5-E100-17B2-3208-0C24FF9AD26B}" dt="2022-05-03T19:15:20.382" v="486" actId="20577"/>
          <ac:spMkLst>
            <pc:docMk/>
            <pc:sldMk cId="0" sldId="278"/>
            <ac:spMk id="1575" creationId="{00000000-0000-0000-0000-000000000000}"/>
          </ac:spMkLst>
        </pc:spChg>
        <pc:spChg chg="del mod">
          <ac:chgData name="Tia Jones" userId="S::tajon100@syr.edu::4c92dfc1-f3f4-4403-bd1a-338a2e38228e" providerId="AD" clId="Web-{DA7E70A5-E100-17B2-3208-0C24FF9AD26B}" dt="2022-05-03T18:51:22.086" v="196"/>
          <ac:spMkLst>
            <pc:docMk/>
            <pc:sldMk cId="0" sldId="278"/>
            <ac:spMk id="1577" creationId="{00000000-0000-0000-0000-000000000000}"/>
          </ac:spMkLst>
        </pc:spChg>
        <pc:spChg chg="del mod">
          <ac:chgData name="Tia Jones" userId="S::tajon100@syr.edu::4c92dfc1-f3f4-4403-bd1a-338a2e38228e" providerId="AD" clId="Web-{DA7E70A5-E100-17B2-3208-0C24FF9AD26B}" dt="2022-05-03T19:05:33.504" v="270"/>
          <ac:spMkLst>
            <pc:docMk/>
            <pc:sldMk cId="0" sldId="278"/>
            <ac:spMk id="1578" creationId="{00000000-0000-0000-0000-000000000000}"/>
          </ac:spMkLst>
        </pc:spChg>
        <pc:spChg chg="add del mod">
          <ac:chgData name="Tia Jones" userId="S::tajon100@syr.edu::4c92dfc1-f3f4-4403-bd1a-338a2e38228e" providerId="AD" clId="Web-{DA7E70A5-E100-17B2-3208-0C24FF9AD26B}" dt="2022-05-03T20:00:21.529" v="816"/>
          <ac:spMkLst>
            <pc:docMk/>
            <pc:sldMk cId="0" sldId="278"/>
            <ac:spMk id="1579" creationId="{00000000-0000-0000-0000-000000000000}"/>
          </ac:spMkLst>
        </pc:spChg>
        <pc:spChg chg="add del mod">
          <ac:chgData name="Tia Jones" userId="S::tajon100@syr.edu::4c92dfc1-f3f4-4403-bd1a-338a2e38228e" providerId="AD" clId="Web-{DA7E70A5-E100-17B2-3208-0C24FF9AD26B}" dt="2022-05-03T20:12:57.850" v="905" actId="20577"/>
          <ac:spMkLst>
            <pc:docMk/>
            <pc:sldMk cId="0" sldId="278"/>
            <ac:spMk id="1580" creationId="{00000000-0000-0000-0000-000000000000}"/>
          </ac:spMkLst>
        </pc:spChg>
        <pc:spChg chg="del mod">
          <ac:chgData name="Tia Jones" userId="S::tajon100@syr.edu::4c92dfc1-f3f4-4403-bd1a-338a2e38228e" providerId="AD" clId="Web-{DA7E70A5-E100-17B2-3208-0C24FF9AD26B}" dt="2022-05-03T20:00:21.592" v="817"/>
          <ac:spMkLst>
            <pc:docMk/>
            <pc:sldMk cId="0" sldId="278"/>
            <ac:spMk id="1581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2:38.880" v="895"/>
          <ac:spMkLst>
            <pc:docMk/>
            <pc:sldMk cId="0" sldId="278"/>
            <ac:spMk id="1582" creationId="{00000000-0000-0000-0000-000000000000}"/>
          </ac:spMkLst>
        </pc:spChg>
        <pc:spChg chg="del mod">
          <ac:chgData name="Tia Jones" userId="S::tajon100@syr.edu::4c92dfc1-f3f4-4403-bd1a-338a2e38228e" providerId="AD" clId="Web-{DA7E70A5-E100-17B2-3208-0C24FF9AD26B}" dt="2022-05-03T19:06:06.833" v="275"/>
          <ac:spMkLst>
            <pc:docMk/>
            <pc:sldMk cId="0" sldId="278"/>
            <ac:spMk id="1583" creationId="{00000000-0000-0000-0000-000000000000}"/>
          </ac:spMkLst>
        </pc:spChg>
        <pc:spChg chg="del mod">
          <ac:chgData name="Tia Jones" userId="S::tajon100@syr.edu::4c92dfc1-f3f4-4403-bd1a-338a2e38228e" providerId="AD" clId="Web-{DA7E70A5-E100-17B2-3208-0C24FF9AD26B}" dt="2022-05-03T20:00:21.342" v="815"/>
          <ac:spMkLst>
            <pc:docMk/>
            <pc:sldMk cId="0" sldId="278"/>
            <ac:spMk id="1584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3:08.131" v="910" actId="20577"/>
          <ac:spMkLst>
            <pc:docMk/>
            <pc:sldMk cId="0" sldId="278"/>
            <ac:spMk id="1585" creationId="{00000000-0000-0000-0000-000000000000}"/>
          </ac:spMkLst>
        </pc:spChg>
        <pc:graphicFrameChg chg="add del mod modGraphic">
          <ac:chgData name="Tia Jones" userId="S::tajon100@syr.edu::4c92dfc1-f3f4-4403-bd1a-338a2e38228e" providerId="AD" clId="Web-{DA7E70A5-E100-17B2-3208-0C24FF9AD26B}" dt="2022-05-03T19:56:10.287" v="789"/>
          <ac:graphicFrameMkLst>
            <pc:docMk/>
            <pc:sldMk cId="0" sldId="278"/>
            <ac:graphicFrameMk id="2" creationId="{063B996E-DA47-AE7A-D1E0-791C629B7FC3}"/>
          </ac:graphicFrameMkLst>
        </pc:graphicFrameChg>
        <pc:graphicFrameChg chg="mod modGraphic">
          <ac:chgData name="Tia Jones" userId="S::tajon100@syr.edu::4c92dfc1-f3f4-4403-bd1a-338a2e38228e" providerId="AD" clId="Web-{DA7E70A5-E100-17B2-3208-0C24FF9AD26B}" dt="2022-05-03T19:57:25.477" v="813"/>
          <ac:graphicFrameMkLst>
            <pc:docMk/>
            <pc:sldMk cId="0" sldId="278"/>
            <ac:graphicFrameMk id="1576" creationId="{00000000-0000-0000-0000-000000000000}"/>
          </ac:graphicFrameMkLst>
        </pc:graphicFrameChg>
        <pc:picChg chg="add del mod">
          <ac:chgData name="Tia Jones" userId="S::tajon100@syr.edu::4c92dfc1-f3f4-4403-bd1a-338a2e38228e" providerId="AD" clId="Web-{DA7E70A5-E100-17B2-3208-0C24FF9AD26B}" dt="2022-05-03T20:02:45.831" v="835"/>
          <ac:picMkLst>
            <pc:docMk/>
            <pc:sldMk cId="0" sldId="278"/>
            <ac:picMk id="3" creationId="{1FFFBB92-B9C4-A74F-FDDD-4E68E582E325}"/>
          </ac:picMkLst>
        </pc:picChg>
        <pc:picChg chg="add del mod">
          <ac:chgData name="Tia Jones" userId="S::tajon100@syr.edu::4c92dfc1-f3f4-4403-bd1a-338a2e38228e" providerId="AD" clId="Web-{DA7E70A5-E100-17B2-3208-0C24FF9AD26B}" dt="2022-05-03T20:02:45.674" v="834"/>
          <ac:picMkLst>
            <pc:docMk/>
            <pc:sldMk cId="0" sldId="278"/>
            <ac:picMk id="4" creationId="{38565F2A-306B-63B4-41FB-01AFAA9824D5}"/>
          </ac:picMkLst>
        </pc:picChg>
        <pc:picChg chg="add mod">
          <ac:chgData name="Tia Jones" userId="S::tajon100@syr.edu::4c92dfc1-f3f4-4403-bd1a-338a2e38228e" providerId="AD" clId="Web-{DA7E70A5-E100-17B2-3208-0C24FF9AD26B}" dt="2022-05-03T20:13:27.991" v="912"/>
          <ac:picMkLst>
            <pc:docMk/>
            <pc:sldMk cId="0" sldId="278"/>
            <ac:picMk id="19" creationId="{6D6C663F-49D5-BB41-417E-1EB531AEDB44}"/>
          </ac:picMkLst>
        </pc:picChg>
        <pc:picChg chg="add mod">
          <ac:chgData name="Tia Jones" userId="S::tajon100@syr.edu::4c92dfc1-f3f4-4403-bd1a-338a2e38228e" providerId="AD" clId="Web-{DA7E70A5-E100-17B2-3208-0C24FF9AD26B}" dt="2022-05-03T20:03:57.864" v="846" actId="1076"/>
          <ac:picMkLst>
            <pc:docMk/>
            <pc:sldMk cId="0" sldId="278"/>
            <ac:picMk id="20" creationId="{CADA114F-BB85-9580-3D08-EAB50063CFC7}"/>
          </ac:picMkLst>
        </pc:picChg>
        <pc:picChg chg="add mod">
          <ac:chgData name="Tia Jones" userId="S::tajon100@syr.edu::4c92dfc1-f3f4-4403-bd1a-338a2e38228e" providerId="AD" clId="Web-{DA7E70A5-E100-17B2-3208-0C24FF9AD26B}" dt="2022-05-03T20:02:59.378" v="838" actId="1076"/>
          <ac:picMkLst>
            <pc:docMk/>
            <pc:sldMk cId="0" sldId="278"/>
            <ac:picMk id="21" creationId="{E14B862D-6CE3-1F29-3B3E-82ECD2BAB25D}"/>
          </ac:picMkLst>
        </pc:picChg>
        <pc:picChg chg="add mod">
          <ac:chgData name="Tia Jones" userId="S::tajon100@syr.edu::4c92dfc1-f3f4-4403-bd1a-338a2e38228e" providerId="AD" clId="Web-{DA7E70A5-E100-17B2-3208-0C24FF9AD26B}" dt="2022-05-03T20:03:06.175" v="839" actId="1076"/>
          <ac:picMkLst>
            <pc:docMk/>
            <pc:sldMk cId="0" sldId="278"/>
            <ac:picMk id="22" creationId="{66C91A28-6962-B38B-CC77-5B75A03A87B1}"/>
          </ac:picMkLst>
        </pc:picChg>
      </pc:sldChg>
      <pc:sldChg chg="del ord">
        <pc:chgData name="Tia Jones" userId="S::tajon100@syr.edu::4c92dfc1-f3f4-4403-bd1a-338a2e38228e" providerId="AD" clId="Web-{DA7E70A5-E100-17B2-3208-0C24FF9AD26B}" dt="2022-05-03T20:39:04.821" v="1254"/>
        <pc:sldMkLst>
          <pc:docMk/>
          <pc:sldMk cId="0" sldId="279"/>
        </pc:sldMkLst>
      </pc:sldChg>
      <pc:sldChg chg="del">
        <pc:chgData name="Tia Jones" userId="S::tajon100@syr.edu::4c92dfc1-f3f4-4403-bd1a-338a2e38228e" providerId="AD" clId="Web-{DA7E70A5-E100-17B2-3208-0C24FF9AD26B}" dt="2022-05-03T20:39:04.774" v="1242"/>
        <pc:sldMkLst>
          <pc:docMk/>
          <pc:sldMk cId="0" sldId="280"/>
        </pc:sldMkLst>
      </pc:sldChg>
      <pc:sldChg chg="del">
        <pc:chgData name="Tia Jones" userId="S::tajon100@syr.edu::4c92dfc1-f3f4-4403-bd1a-338a2e38228e" providerId="AD" clId="Web-{DA7E70A5-E100-17B2-3208-0C24FF9AD26B}" dt="2022-05-03T20:39:04.774" v="1241"/>
        <pc:sldMkLst>
          <pc:docMk/>
          <pc:sldMk cId="0" sldId="281"/>
        </pc:sldMkLst>
      </pc:sldChg>
      <pc:sldChg chg="del">
        <pc:chgData name="Tia Jones" userId="S::tajon100@syr.edu::4c92dfc1-f3f4-4403-bd1a-338a2e38228e" providerId="AD" clId="Web-{DA7E70A5-E100-17B2-3208-0C24FF9AD26B}" dt="2022-05-03T20:39:04.758" v="1240"/>
        <pc:sldMkLst>
          <pc:docMk/>
          <pc:sldMk cId="0" sldId="282"/>
        </pc:sldMkLst>
      </pc:sldChg>
      <pc:sldChg chg="del">
        <pc:chgData name="Tia Jones" userId="S::tajon100@syr.edu::4c92dfc1-f3f4-4403-bd1a-338a2e38228e" providerId="AD" clId="Web-{DA7E70A5-E100-17B2-3208-0C24FF9AD26B}" dt="2022-05-03T20:39:04.743" v="1239"/>
        <pc:sldMkLst>
          <pc:docMk/>
          <pc:sldMk cId="0" sldId="283"/>
        </pc:sldMkLst>
      </pc:sldChg>
      <pc:sldChg chg="del">
        <pc:chgData name="Tia Jones" userId="S::tajon100@syr.edu::4c92dfc1-f3f4-4403-bd1a-338a2e38228e" providerId="AD" clId="Web-{DA7E70A5-E100-17B2-3208-0C24FF9AD26B}" dt="2022-05-03T20:39:04.743" v="1238"/>
        <pc:sldMkLst>
          <pc:docMk/>
          <pc:sldMk cId="0" sldId="284"/>
        </pc:sldMkLst>
      </pc:sldChg>
      <pc:sldChg chg="del">
        <pc:chgData name="Tia Jones" userId="S::tajon100@syr.edu::4c92dfc1-f3f4-4403-bd1a-338a2e38228e" providerId="AD" clId="Web-{DA7E70A5-E100-17B2-3208-0C24FF9AD26B}" dt="2022-05-03T20:39:04.743" v="1237"/>
        <pc:sldMkLst>
          <pc:docMk/>
          <pc:sldMk cId="0" sldId="285"/>
        </pc:sldMkLst>
      </pc:sldChg>
      <pc:sldChg chg="del">
        <pc:chgData name="Tia Jones" userId="S::tajon100@syr.edu::4c92dfc1-f3f4-4403-bd1a-338a2e38228e" providerId="AD" clId="Web-{DA7E70A5-E100-17B2-3208-0C24FF9AD26B}" dt="2022-05-03T20:39:04.743" v="1236"/>
        <pc:sldMkLst>
          <pc:docMk/>
          <pc:sldMk cId="0" sldId="286"/>
        </pc:sldMkLst>
      </pc:sldChg>
      <pc:sldChg chg="del">
        <pc:chgData name="Tia Jones" userId="S::tajon100@syr.edu::4c92dfc1-f3f4-4403-bd1a-338a2e38228e" providerId="AD" clId="Web-{DA7E70A5-E100-17B2-3208-0C24FF9AD26B}" dt="2022-05-03T20:39:04.743" v="1235"/>
        <pc:sldMkLst>
          <pc:docMk/>
          <pc:sldMk cId="0" sldId="287"/>
        </pc:sldMkLst>
      </pc:sldChg>
      <pc:sldChg chg="del">
        <pc:chgData name="Tia Jones" userId="S::tajon100@syr.edu::4c92dfc1-f3f4-4403-bd1a-338a2e38228e" providerId="AD" clId="Web-{DA7E70A5-E100-17B2-3208-0C24FF9AD26B}" dt="2022-05-03T20:39:04.727" v="1234"/>
        <pc:sldMkLst>
          <pc:docMk/>
          <pc:sldMk cId="0" sldId="288"/>
        </pc:sldMkLst>
      </pc:sldChg>
      <pc:sldChg chg="del">
        <pc:chgData name="Tia Jones" userId="S::tajon100@syr.edu::4c92dfc1-f3f4-4403-bd1a-338a2e38228e" providerId="AD" clId="Web-{DA7E70A5-E100-17B2-3208-0C24FF9AD26B}" dt="2022-05-03T20:39:04.368" v="1233"/>
        <pc:sldMkLst>
          <pc:docMk/>
          <pc:sldMk cId="0" sldId="289"/>
        </pc:sldMkLst>
      </pc:sldChg>
      <pc:sldChg chg="del">
        <pc:chgData name="Tia Jones" userId="S::tajon100@syr.edu::4c92dfc1-f3f4-4403-bd1a-338a2e38228e" providerId="AD" clId="Web-{DA7E70A5-E100-17B2-3208-0C24FF9AD26B}" dt="2022-05-03T20:39:04.164" v="1232"/>
        <pc:sldMkLst>
          <pc:docMk/>
          <pc:sldMk cId="0" sldId="290"/>
        </pc:sldMkLst>
      </pc:sldChg>
      <pc:sldChg chg="del">
        <pc:chgData name="Tia Jones" userId="S::tajon100@syr.edu::4c92dfc1-f3f4-4403-bd1a-338a2e38228e" providerId="AD" clId="Web-{DA7E70A5-E100-17B2-3208-0C24FF9AD26B}" dt="2022-05-03T20:39:04.149" v="1231"/>
        <pc:sldMkLst>
          <pc:docMk/>
          <pc:sldMk cId="0" sldId="291"/>
        </pc:sldMkLst>
      </pc:sldChg>
      <pc:sldChg chg="del">
        <pc:chgData name="Tia Jones" userId="S::tajon100@syr.edu::4c92dfc1-f3f4-4403-bd1a-338a2e38228e" providerId="AD" clId="Web-{DA7E70A5-E100-17B2-3208-0C24FF9AD26B}" dt="2022-05-03T20:39:04.133" v="1230"/>
        <pc:sldMkLst>
          <pc:docMk/>
          <pc:sldMk cId="0" sldId="292"/>
        </pc:sldMkLst>
      </pc:sldChg>
      <pc:sldChg chg="del">
        <pc:chgData name="Tia Jones" userId="S::tajon100@syr.edu::4c92dfc1-f3f4-4403-bd1a-338a2e38228e" providerId="AD" clId="Web-{DA7E70A5-E100-17B2-3208-0C24FF9AD26B}" dt="2022-05-03T20:39:04.118" v="1229"/>
        <pc:sldMkLst>
          <pc:docMk/>
          <pc:sldMk cId="0" sldId="293"/>
        </pc:sldMkLst>
      </pc:sldChg>
      <pc:sldChg chg="del">
        <pc:chgData name="Tia Jones" userId="S::tajon100@syr.edu::4c92dfc1-f3f4-4403-bd1a-338a2e38228e" providerId="AD" clId="Web-{DA7E70A5-E100-17B2-3208-0C24FF9AD26B}" dt="2022-05-03T20:39:04.102" v="1228"/>
        <pc:sldMkLst>
          <pc:docMk/>
          <pc:sldMk cId="0" sldId="294"/>
        </pc:sldMkLst>
      </pc:sldChg>
      <pc:sldChg chg="del">
        <pc:chgData name="Tia Jones" userId="S::tajon100@syr.edu::4c92dfc1-f3f4-4403-bd1a-338a2e38228e" providerId="AD" clId="Web-{DA7E70A5-E100-17B2-3208-0C24FF9AD26B}" dt="2022-05-03T20:39:04.086" v="1227"/>
        <pc:sldMkLst>
          <pc:docMk/>
          <pc:sldMk cId="0" sldId="295"/>
        </pc:sldMkLst>
      </pc:sldChg>
      <pc:sldChg chg="del">
        <pc:chgData name="Tia Jones" userId="S::tajon100@syr.edu::4c92dfc1-f3f4-4403-bd1a-338a2e38228e" providerId="AD" clId="Web-{DA7E70A5-E100-17B2-3208-0C24FF9AD26B}" dt="2022-05-03T20:39:04.055" v="1226"/>
        <pc:sldMkLst>
          <pc:docMk/>
          <pc:sldMk cId="0" sldId="296"/>
        </pc:sldMkLst>
      </pc:sldChg>
      <pc:sldChg chg="del">
        <pc:chgData name="Tia Jones" userId="S::tajon100@syr.edu::4c92dfc1-f3f4-4403-bd1a-338a2e38228e" providerId="AD" clId="Web-{DA7E70A5-E100-17B2-3208-0C24FF9AD26B}" dt="2022-05-03T20:39:04.055" v="1225"/>
        <pc:sldMkLst>
          <pc:docMk/>
          <pc:sldMk cId="0" sldId="297"/>
        </pc:sldMkLst>
      </pc:sldChg>
      <pc:sldChg chg="del">
        <pc:chgData name="Tia Jones" userId="S::tajon100@syr.edu::4c92dfc1-f3f4-4403-bd1a-338a2e38228e" providerId="AD" clId="Web-{DA7E70A5-E100-17B2-3208-0C24FF9AD26B}" dt="2022-05-03T20:39:04.039" v="1224"/>
        <pc:sldMkLst>
          <pc:docMk/>
          <pc:sldMk cId="0" sldId="298"/>
        </pc:sldMkLst>
      </pc:sldChg>
      <pc:sldChg chg="del">
        <pc:chgData name="Tia Jones" userId="S::tajon100@syr.edu::4c92dfc1-f3f4-4403-bd1a-338a2e38228e" providerId="AD" clId="Web-{DA7E70A5-E100-17B2-3208-0C24FF9AD26B}" dt="2022-05-03T20:39:03.993" v="1223"/>
        <pc:sldMkLst>
          <pc:docMk/>
          <pc:sldMk cId="0" sldId="299"/>
        </pc:sldMkLst>
      </pc:sldChg>
      <pc:sldChg chg="del">
        <pc:chgData name="Tia Jones" userId="S::tajon100@syr.edu::4c92dfc1-f3f4-4403-bd1a-338a2e38228e" providerId="AD" clId="Web-{DA7E70A5-E100-17B2-3208-0C24FF9AD26B}" dt="2022-05-03T20:39:03.961" v="1222"/>
        <pc:sldMkLst>
          <pc:docMk/>
          <pc:sldMk cId="0" sldId="300"/>
        </pc:sldMkLst>
      </pc:sldChg>
      <pc:sldChg chg="del">
        <pc:chgData name="Tia Jones" userId="S::tajon100@syr.edu::4c92dfc1-f3f4-4403-bd1a-338a2e38228e" providerId="AD" clId="Web-{DA7E70A5-E100-17B2-3208-0C24FF9AD26B}" dt="2022-05-03T20:39:03.899" v="1221"/>
        <pc:sldMkLst>
          <pc:docMk/>
          <pc:sldMk cId="0" sldId="301"/>
        </pc:sldMkLst>
      </pc:sldChg>
      <pc:sldChg chg="del">
        <pc:chgData name="Tia Jones" userId="S::tajon100@syr.edu::4c92dfc1-f3f4-4403-bd1a-338a2e38228e" providerId="AD" clId="Web-{DA7E70A5-E100-17B2-3208-0C24FF9AD26B}" dt="2022-05-03T20:39:03.883" v="1220"/>
        <pc:sldMkLst>
          <pc:docMk/>
          <pc:sldMk cId="0" sldId="302"/>
        </pc:sldMkLst>
      </pc:sldChg>
      <pc:sldChg chg="del">
        <pc:chgData name="Tia Jones" userId="S::tajon100@syr.edu::4c92dfc1-f3f4-4403-bd1a-338a2e38228e" providerId="AD" clId="Web-{DA7E70A5-E100-17B2-3208-0C24FF9AD26B}" dt="2022-05-03T20:39:03.743" v="1219"/>
        <pc:sldMkLst>
          <pc:docMk/>
          <pc:sldMk cId="0" sldId="303"/>
        </pc:sldMkLst>
      </pc:sldChg>
      <pc:sldChg chg="del">
        <pc:chgData name="Tia Jones" userId="S::tajon100@syr.edu::4c92dfc1-f3f4-4403-bd1a-338a2e38228e" providerId="AD" clId="Web-{DA7E70A5-E100-17B2-3208-0C24FF9AD26B}" dt="2022-05-03T20:39:03.711" v="1218"/>
        <pc:sldMkLst>
          <pc:docMk/>
          <pc:sldMk cId="0" sldId="304"/>
        </pc:sldMkLst>
      </pc:sldChg>
      <pc:sldChg chg="del">
        <pc:chgData name="Tia Jones" userId="S::tajon100@syr.edu::4c92dfc1-f3f4-4403-bd1a-338a2e38228e" providerId="AD" clId="Web-{DA7E70A5-E100-17B2-3208-0C24FF9AD26B}" dt="2022-05-03T20:39:03.618" v="1217"/>
        <pc:sldMkLst>
          <pc:docMk/>
          <pc:sldMk cId="0" sldId="305"/>
        </pc:sldMkLst>
      </pc:sldChg>
      <pc:sldChg chg="del">
        <pc:chgData name="Tia Jones" userId="S::tajon100@syr.edu::4c92dfc1-f3f4-4403-bd1a-338a2e38228e" providerId="AD" clId="Web-{DA7E70A5-E100-17B2-3208-0C24FF9AD26B}" dt="2022-05-03T20:39:03.586" v="1216"/>
        <pc:sldMkLst>
          <pc:docMk/>
          <pc:sldMk cId="0" sldId="306"/>
        </pc:sldMkLst>
      </pc:sldChg>
      <pc:sldChg chg="del">
        <pc:chgData name="Tia Jones" userId="S::tajon100@syr.edu::4c92dfc1-f3f4-4403-bd1a-338a2e38228e" providerId="AD" clId="Web-{DA7E70A5-E100-17B2-3208-0C24FF9AD26B}" dt="2022-05-03T20:39:03.508" v="1215"/>
        <pc:sldMkLst>
          <pc:docMk/>
          <pc:sldMk cId="0" sldId="307"/>
        </pc:sldMkLst>
      </pc:sldChg>
      <pc:sldChg chg="del">
        <pc:chgData name="Tia Jones" userId="S::tajon100@syr.edu::4c92dfc1-f3f4-4403-bd1a-338a2e38228e" providerId="AD" clId="Web-{DA7E70A5-E100-17B2-3208-0C24FF9AD26B}" dt="2022-05-03T20:38:47.680" v="1214"/>
        <pc:sldMkLst>
          <pc:docMk/>
          <pc:sldMk cId="0" sldId="308"/>
        </pc:sldMkLst>
      </pc:sldChg>
      <pc:sldChg chg="del">
        <pc:chgData name="Tia Jones" userId="S::tajon100@syr.edu::4c92dfc1-f3f4-4403-bd1a-338a2e38228e" providerId="AD" clId="Web-{DA7E70A5-E100-17B2-3208-0C24FF9AD26B}" dt="2022-05-03T20:38:47.633" v="1213"/>
        <pc:sldMkLst>
          <pc:docMk/>
          <pc:sldMk cId="0" sldId="309"/>
        </pc:sldMkLst>
      </pc:sldChg>
      <pc:sldChg chg="del">
        <pc:chgData name="Tia Jones" userId="S::tajon100@syr.edu::4c92dfc1-f3f4-4403-bd1a-338a2e38228e" providerId="AD" clId="Web-{DA7E70A5-E100-17B2-3208-0C24FF9AD26B}" dt="2022-05-03T20:38:47.601" v="1212"/>
        <pc:sldMkLst>
          <pc:docMk/>
          <pc:sldMk cId="0" sldId="310"/>
        </pc:sldMkLst>
      </pc:sldChg>
      <pc:sldChg chg="del">
        <pc:chgData name="Tia Jones" userId="S::tajon100@syr.edu::4c92dfc1-f3f4-4403-bd1a-338a2e38228e" providerId="AD" clId="Web-{DA7E70A5-E100-17B2-3208-0C24FF9AD26B}" dt="2022-05-03T20:38:47.523" v="1211"/>
        <pc:sldMkLst>
          <pc:docMk/>
          <pc:sldMk cId="0" sldId="311"/>
        </pc:sldMkLst>
      </pc:sldChg>
      <pc:sldChg chg="del">
        <pc:chgData name="Tia Jones" userId="S::tajon100@syr.edu::4c92dfc1-f3f4-4403-bd1a-338a2e38228e" providerId="AD" clId="Web-{DA7E70A5-E100-17B2-3208-0C24FF9AD26B}" dt="2022-05-03T20:38:47.508" v="1210"/>
        <pc:sldMkLst>
          <pc:docMk/>
          <pc:sldMk cId="0" sldId="312"/>
        </pc:sldMkLst>
      </pc:sldChg>
      <pc:sldChg chg="modSp">
        <pc:chgData name="Tia Jones" userId="S::tajon100@syr.edu::4c92dfc1-f3f4-4403-bd1a-338a2e38228e" providerId="AD" clId="Web-{DA7E70A5-E100-17B2-3208-0C24FF9AD26B}" dt="2022-05-03T20:07:46.559" v="863" actId="20577"/>
        <pc:sldMkLst>
          <pc:docMk/>
          <pc:sldMk cId="2501985755" sldId="313"/>
        </pc:sldMkLst>
        <pc:spChg chg="mod">
          <ac:chgData name="Tia Jones" userId="S::tajon100@syr.edu::4c92dfc1-f3f4-4403-bd1a-338a2e38228e" providerId="AD" clId="Web-{DA7E70A5-E100-17B2-3208-0C24FF9AD26B}" dt="2022-05-03T20:07:46.559" v="863" actId="20577"/>
          <ac:spMkLst>
            <pc:docMk/>
            <pc:sldMk cId="2501985755" sldId="313"/>
            <ac:spMk id="661" creationId="{00000000-0000-0000-0000-000000000000}"/>
          </ac:spMkLst>
        </pc:spChg>
      </pc:sldChg>
      <pc:sldChg chg="modSp">
        <pc:chgData name="Tia Jones" userId="S::tajon100@syr.edu::4c92dfc1-f3f4-4403-bd1a-338a2e38228e" providerId="AD" clId="Web-{DA7E70A5-E100-17B2-3208-0C24FF9AD26B}" dt="2022-05-03T20:10:23.501" v="877" actId="20577"/>
        <pc:sldMkLst>
          <pc:docMk/>
          <pc:sldMk cId="354620146" sldId="314"/>
        </pc:sldMkLst>
        <pc:spChg chg="mod">
          <ac:chgData name="Tia Jones" userId="S::tajon100@syr.edu::4c92dfc1-f3f4-4403-bd1a-338a2e38228e" providerId="AD" clId="Web-{DA7E70A5-E100-17B2-3208-0C24FF9AD26B}" dt="2022-05-03T20:10:23.501" v="877" actId="20577"/>
          <ac:spMkLst>
            <pc:docMk/>
            <pc:sldMk cId="354620146" sldId="314"/>
            <ac:spMk id="661" creationId="{00000000-0000-0000-0000-000000000000}"/>
          </ac:spMkLst>
        </pc:spChg>
      </pc:sldChg>
      <pc:sldChg chg="modSp add replId">
        <pc:chgData name="Tia Jones" userId="S::tajon100@syr.edu::4c92dfc1-f3f4-4403-bd1a-338a2e38228e" providerId="AD" clId="Web-{DA7E70A5-E100-17B2-3208-0C24FF9AD26B}" dt="2022-05-03T20:24:45.731" v="1029" actId="20577"/>
        <pc:sldMkLst>
          <pc:docMk/>
          <pc:sldMk cId="3779265395" sldId="315"/>
        </pc:sldMkLst>
        <pc:spChg chg="mod">
          <ac:chgData name="Tia Jones" userId="S::tajon100@syr.edu::4c92dfc1-f3f4-4403-bd1a-338a2e38228e" providerId="AD" clId="Web-{DA7E70A5-E100-17B2-3208-0C24FF9AD26B}" dt="2022-05-03T19:10:57.920" v="376" actId="20577"/>
          <ac:spMkLst>
            <pc:docMk/>
            <pc:sldMk cId="3779265395" sldId="315"/>
            <ac:spMk id="1210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24:35.981" v="1026" actId="20577"/>
          <ac:spMkLst>
            <pc:docMk/>
            <pc:sldMk cId="3779265395" sldId="315"/>
            <ac:spMk id="1212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1:11.565" v="887" actId="20577"/>
          <ac:spMkLst>
            <pc:docMk/>
            <pc:sldMk cId="3779265395" sldId="315"/>
            <ac:spMk id="1213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11:28.284" v="890" actId="20577"/>
          <ac:spMkLst>
            <pc:docMk/>
            <pc:sldMk cId="3779265395" sldId="315"/>
            <ac:spMk id="1217" creationId="{00000000-0000-0000-0000-000000000000}"/>
          </ac:spMkLst>
        </pc:spChg>
        <pc:spChg chg="mod">
          <ac:chgData name="Tia Jones" userId="S::tajon100@syr.edu::4c92dfc1-f3f4-4403-bd1a-338a2e38228e" providerId="AD" clId="Web-{DA7E70A5-E100-17B2-3208-0C24FF9AD26B}" dt="2022-05-03T20:24:45.731" v="1029" actId="20577"/>
          <ac:spMkLst>
            <pc:docMk/>
            <pc:sldMk cId="3779265395" sldId="315"/>
            <ac:spMk id="1218" creationId="{00000000-0000-0000-0000-000000000000}"/>
          </ac:spMkLst>
        </pc:spChg>
      </pc:sldChg>
      <pc:sldChg chg="add del ord replId">
        <pc:chgData name="Tia Jones" userId="S::tajon100@syr.edu::4c92dfc1-f3f4-4403-bd1a-338a2e38228e" providerId="AD" clId="Web-{DA7E70A5-E100-17B2-3208-0C24FF9AD26B}" dt="2022-05-03T20:39:04.805" v="1253"/>
        <pc:sldMkLst>
          <pc:docMk/>
          <pc:sldMk cId="731596681" sldId="316"/>
        </pc:sldMkLst>
      </pc:sldChg>
      <pc:sldChg chg="addSp delSp modSp add del ord replId">
        <pc:chgData name="Tia Jones" userId="S::tajon100@syr.edu::4c92dfc1-f3f4-4403-bd1a-338a2e38228e" providerId="AD" clId="Web-{DA7E70A5-E100-17B2-3208-0C24FF9AD26B}" dt="2022-05-03T20:39:04.805" v="1252"/>
        <pc:sldMkLst>
          <pc:docMk/>
          <pc:sldMk cId="658416772" sldId="317"/>
        </pc:sldMkLst>
        <pc:spChg chg="add del mod">
          <ac:chgData name="Tia Jones" userId="S::tajon100@syr.edu::4c92dfc1-f3f4-4403-bd1a-338a2e38228e" providerId="AD" clId="Web-{DA7E70A5-E100-17B2-3208-0C24FF9AD26B}" dt="2022-05-03T19:29:27.377" v="582"/>
          <ac:spMkLst>
            <pc:docMk/>
            <pc:sldMk cId="658416772" sldId="317"/>
            <ac:spMk id="3" creationId="{DF715AA7-41DF-7D27-94C0-8A7806BC1C3F}"/>
          </ac:spMkLst>
        </pc:spChg>
        <pc:spChg chg="add del mod">
          <ac:chgData name="Tia Jones" userId="S::tajon100@syr.edu::4c92dfc1-f3f4-4403-bd1a-338a2e38228e" providerId="AD" clId="Web-{DA7E70A5-E100-17B2-3208-0C24FF9AD26B}" dt="2022-05-03T19:30:22.551" v="592"/>
          <ac:spMkLst>
            <pc:docMk/>
            <pc:sldMk cId="658416772" sldId="317"/>
            <ac:spMk id="5" creationId="{AD3A7B65-A6C2-7FA8-3E63-84E1B6537D65}"/>
          </ac:spMkLst>
        </pc:spChg>
        <pc:spChg chg="add del mod">
          <ac:chgData name="Tia Jones" userId="S::tajon100@syr.edu::4c92dfc1-f3f4-4403-bd1a-338a2e38228e" providerId="AD" clId="Web-{DA7E70A5-E100-17B2-3208-0C24FF9AD26B}" dt="2022-05-03T19:29:38.768" v="588"/>
          <ac:spMkLst>
            <pc:docMk/>
            <pc:sldMk cId="658416772" sldId="317"/>
            <ac:spMk id="7" creationId="{2F202CC4-CC3A-F5B8-D7C5-D4B844AD933D}"/>
          </ac:spMkLst>
        </pc:spChg>
        <pc:spChg chg="add del mod">
          <ac:chgData name="Tia Jones" userId="S::tajon100@syr.edu::4c92dfc1-f3f4-4403-bd1a-338a2e38228e" providerId="AD" clId="Web-{DA7E70A5-E100-17B2-3208-0C24FF9AD26B}" dt="2022-05-03T19:29:37.378" v="587"/>
          <ac:spMkLst>
            <pc:docMk/>
            <pc:sldMk cId="658416772" sldId="317"/>
            <ac:spMk id="9" creationId="{BCCE2653-B769-89D8-4F10-AF40DDD89612}"/>
          </ac:spMkLst>
        </pc:spChg>
        <pc:spChg chg="add del">
          <ac:chgData name="Tia Jones" userId="S::tajon100@syr.edu::4c92dfc1-f3f4-4403-bd1a-338a2e38228e" providerId="AD" clId="Web-{DA7E70A5-E100-17B2-3208-0C24FF9AD26B}" dt="2022-05-03T19:30:19.160" v="591"/>
          <ac:spMkLst>
            <pc:docMk/>
            <pc:sldMk cId="658416772" sldId="317"/>
            <ac:spMk id="10" creationId="{39E9CD1F-08EF-D68E-D8EE-68EFDF5FE2A1}"/>
          </ac:spMkLst>
        </pc:spChg>
        <pc:spChg chg="add mod">
          <ac:chgData name="Tia Jones" userId="S::tajon100@syr.edu::4c92dfc1-f3f4-4403-bd1a-338a2e38228e" providerId="AD" clId="Web-{DA7E70A5-E100-17B2-3208-0C24FF9AD26B}" dt="2022-05-03T19:30:34.801" v="594" actId="1076"/>
          <ac:spMkLst>
            <pc:docMk/>
            <pc:sldMk cId="658416772" sldId="317"/>
            <ac:spMk id="11" creationId="{A96BB132-F457-BA29-9AFB-0E9436897304}"/>
          </ac:spMkLst>
        </pc:spChg>
        <pc:spChg chg="del">
          <ac:chgData name="Tia Jones" userId="S::tajon100@syr.edu::4c92dfc1-f3f4-4403-bd1a-338a2e38228e" providerId="AD" clId="Web-{DA7E70A5-E100-17B2-3208-0C24FF9AD26B}" dt="2022-05-03T19:29:17.236" v="579"/>
          <ac:spMkLst>
            <pc:docMk/>
            <pc:sldMk cId="658416772" sldId="317"/>
            <ac:spMk id="1117" creationId="{00000000-0000-0000-0000-000000000000}"/>
          </ac:spMkLst>
        </pc:spChg>
        <pc:spChg chg="del mod">
          <ac:chgData name="Tia Jones" userId="S::tajon100@syr.edu::4c92dfc1-f3f4-4403-bd1a-338a2e38228e" providerId="AD" clId="Web-{DA7E70A5-E100-17B2-3208-0C24FF9AD26B}" dt="2022-05-03T19:29:27.737" v="584"/>
          <ac:spMkLst>
            <pc:docMk/>
            <pc:sldMk cId="658416772" sldId="317"/>
            <ac:spMk id="1120" creationId="{00000000-0000-0000-0000-000000000000}"/>
          </ac:spMkLst>
        </pc:spChg>
        <pc:spChg chg="del">
          <ac:chgData name="Tia Jones" userId="S::tajon100@syr.edu::4c92dfc1-f3f4-4403-bd1a-338a2e38228e" providerId="AD" clId="Web-{DA7E70A5-E100-17B2-3208-0C24FF9AD26B}" dt="2022-05-03T19:29:32.987" v="586"/>
          <ac:spMkLst>
            <pc:docMk/>
            <pc:sldMk cId="658416772" sldId="317"/>
            <ac:spMk id="1124" creationId="{00000000-0000-0000-0000-000000000000}"/>
          </ac:spMkLst>
        </pc:spChg>
        <pc:spChg chg="del">
          <ac:chgData name="Tia Jones" userId="S::tajon100@syr.edu::4c92dfc1-f3f4-4403-bd1a-338a2e38228e" providerId="AD" clId="Web-{DA7E70A5-E100-17B2-3208-0C24FF9AD26B}" dt="2022-05-03T19:29:31.268" v="585"/>
          <ac:spMkLst>
            <pc:docMk/>
            <pc:sldMk cId="658416772" sldId="317"/>
            <ac:spMk id="1125" creationId="{00000000-0000-0000-0000-000000000000}"/>
          </ac:spMkLst>
        </pc:spChg>
      </pc:sldChg>
      <pc:sldChg chg="delSp modSp add del replId">
        <pc:chgData name="Tia Jones" userId="S::tajon100@syr.edu::4c92dfc1-f3f4-4403-bd1a-338a2e38228e" providerId="AD" clId="Web-{DA7E70A5-E100-17B2-3208-0C24FF9AD26B}" dt="2022-05-03T20:14:01.430" v="913"/>
        <pc:sldMkLst>
          <pc:docMk/>
          <pc:sldMk cId="2514265905" sldId="318"/>
        </pc:sldMkLst>
        <pc:graphicFrameChg chg="del mod modGraphic">
          <ac:chgData name="Tia Jones" userId="S::tajon100@syr.edu::4c92dfc1-f3f4-4403-bd1a-338a2e38228e" providerId="AD" clId="Web-{DA7E70A5-E100-17B2-3208-0C24FF9AD26B}" dt="2022-05-03T19:49:23.305" v="657"/>
          <ac:graphicFrameMkLst>
            <pc:docMk/>
            <pc:sldMk cId="2514265905" sldId="318"/>
            <ac:graphicFrameMk id="2" creationId="{063B996E-DA47-AE7A-D1E0-791C629B7FC3}"/>
          </ac:graphicFrameMkLst>
        </pc:graphicFrameChg>
      </pc:sldChg>
    </pc:docChg>
  </pc:docChgLst>
  <pc:docChgLst>
    <pc:chgData name="Tia Jones" userId="4c92dfc1-f3f4-4403-bd1a-338a2e38228e" providerId="ADAL" clId="{3C1418E1-41D1-4E6F-B55B-5D230DD08779}"/>
    <pc:docChg chg="delSld">
      <pc:chgData name="Tia Jones" userId="4c92dfc1-f3f4-4403-bd1a-338a2e38228e" providerId="ADAL" clId="{3C1418E1-41D1-4E6F-B55B-5D230DD08779}" dt="2022-05-03T17:16:02.988" v="0" actId="2696"/>
      <pc:docMkLst>
        <pc:docMk/>
      </pc:docMkLst>
      <pc:sldChg chg="del">
        <pc:chgData name="Tia Jones" userId="4c92dfc1-f3f4-4403-bd1a-338a2e38228e" providerId="ADAL" clId="{3C1418E1-41D1-4E6F-B55B-5D230DD08779}" dt="2022-05-03T17:16:02.988" v="0" actId="2696"/>
        <pc:sldMkLst>
          <pc:docMk/>
          <pc:sldMk cId="3555983546" sldId="313"/>
        </pc:sldMkLst>
      </pc:sldChg>
    </pc:docChg>
  </pc:docChgLst>
  <pc:docChgLst>
    <pc:chgData name="Tia Jones" userId="4c92dfc1-f3f4-4403-bd1a-338a2e38228e" providerId="ADAL" clId="{C254B6F6-2DE3-4149-B7AC-A69623F0DF75}"/>
    <pc:docChg chg="undo custSel addSld modSld">
      <pc:chgData name="Tia Jones" userId="4c92dfc1-f3f4-4403-bd1a-338a2e38228e" providerId="ADAL" clId="{C254B6F6-2DE3-4149-B7AC-A69623F0DF75}" dt="2022-05-03T20:46:50.505" v="14" actId="1076"/>
      <pc:docMkLst>
        <pc:docMk/>
      </pc:docMkLst>
      <pc:sldChg chg="addSp delSp modSp add mod">
        <pc:chgData name="Tia Jones" userId="4c92dfc1-f3f4-4403-bd1a-338a2e38228e" providerId="ADAL" clId="{C254B6F6-2DE3-4149-B7AC-A69623F0DF75}" dt="2022-05-03T20:46:50.505" v="14" actId="1076"/>
        <pc:sldMkLst>
          <pc:docMk/>
          <pc:sldMk cId="183700882" sldId="316"/>
        </pc:sldMkLst>
        <pc:spChg chg="mod">
          <ac:chgData name="Tia Jones" userId="4c92dfc1-f3f4-4403-bd1a-338a2e38228e" providerId="ADAL" clId="{C254B6F6-2DE3-4149-B7AC-A69623F0DF75}" dt="2022-05-03T20:46:44.963" v="13" actId="1076"/>
          <ac:spMkLst>
            <pc:docMk/>
            <pc:sldMk cId="183700882" sldId="316"/>
            <ac:spMk id="660" creationId="{00000000-0000-0000-0000-000000000000}"/>
          </ac:spMkLst>
        </pc:spChg>
        <pc:spChg chg="del mod">
          <ac:chgData name="Tia Jones" userId="4c92dfc1-f3f4-4403-bd1a-338a2e38228e" providerId="ADAL" clId="{C254B6F6-2DE3-4149-B7AC-A69623F0DF75}" dt="2022-05-03T20:46:29.383" v="9" actId="478"/>
          <ac:spMkLst>
            <pc:docMk/>
            <pc:sldMk cId="183700882" sldId="316"/>
            <ac:spMk id="661" creationId="{00000000-0000-0000-0000-000000000000}"/>
          </ac:spMkLst>
        </pc:spChg>
        <pc:picChg chg="add del mod modCrop">
          <ac:chgData name="Tia Jones" userId="4c92dfc1-f3f4-4403-bd1a-338a2e38228e" providerId="ADAL" clId="{C254B6F6-2DE3-4149-B7AC-A69623F0DF75}" dt="2022-05-03T20:46:35.366" v="10" actId="478"/>
          <ac:picMkLst>
            <pc:docMk/>
            <pc:sldMk cId="183700882" sldId="316"/>
            <ac:picMk id="3" creationId="{B9D90E6F-C03E-D626-EA6C-814CA5CF02B1}"/>
          </ac:picMkLst>
        </pc:picChg>
        <pc:picChg chg="add mod">
          <ac:chgData name="Tia Jones" userId="4c92dfc1-f3f4-4403-bd1a-338a2e38228e" providerId="ADAL" clId="{C254B6F6-2DE3-4149-B7AC-A69623F0DF75}" dt="2022-05-03T20:46:50.505" v="14" actId="1076"/>
          <ac:picMkLst>
            <pc:docMk/>
            <pc:sldMk cId="183700882" sldId="316"/>
            <ac:picMk id="5" creationId="{BB2FFE15-C47E-3AB9-781C-93703DED2454}"/>
          </ac:picMkLst>
        </pc:picChg>
      </pc:sldChg>
    </pc:docChg>
  </pc:docChgLst>
  <pc:docChgLst>
    <pc:chgData name="Elizabeth Lorraine Jones" userId="S::eljone03@syr.edu::68be4c99-e6ef-423c-94b2-b7af44c1d23c" providerId="AD" clId="Web-{C0377480-2345-43BB-8DB4-264643ED5FCF}"/>
    <pc:docChg chg="modSld">
      <pc:chgData name="Elizabeth Lorraine Jones" userId="S::eljone03@syr.edu::68be4c99-e6ef-423c-94b2-b7af44c1d23c" providerId="AD" clId="Web-{C0377480-2345-43BB-8DB4-264643ED5FCF}" dt="2024-04-30T22:18:54.917" v="1"/>
      <pc:docMkLst>
        <pc:docMk/>
      </pc:docMkLst>
      <pc:sldChg chg="delSp modSp">
        <pc:chgData name="Elizabeth Lorraine Jones" userId="S::eljone03@syr.edu::68be4c99-e6ef-423c-94b2-b7af44c1d23c" providerId="AD" clId="Web-{C0377480-2345-43BB-8DB4-264643ED5FCF}" dt="2024-04-30T22:18:54.917" v="1"/>
        <pc:sldMkLst>
          <pc:docMk/>
          <pc:sldMk cId="0" sldId="256"/>
        </pc:sldMkLst>
        <pc:spChg chg="del mod">
          <ac:chgData name="Elizabeth Lorraine Jones" userId="S::eljone03@syr.edu::68be4c99-e6ef-423c-94b2-b7af44c1d23c" providerId="AD" clId="Web-{C0377480-2345-43BB-8DB4-264643ED5FCF}" dt="2024-04-30T22:18:54.917" v="1"/>
          <ac:spMkLst>
            <pc:docMk/>
            <pc:sldMk cId="0" sldId="256"/>
            <ac:spMk id="599" creationId="{00000000-0000-0000-0000-000000000000}"/>
          </ac:spMkLst>
        </pc:spChg>
      </pc:sldChg>
    </pc:docChg>
  </pc:docChgLst>
  <pc:docChgLst>
    <pc:chgData name="Elizabeth Lorraine Jones" userId="S::eljone03@syr.edu::68be4c99-e6ef-423c-94b2-b7af44c1d23c" providerId="AD" clId="Web-{A391E6D9-A6F1-4F2B-B12B-4619520D9FEB}"/>
    <pc:docChg chg="modSld">
      <pc:chgData name="Elizabeth Lorraine Jones" userId="S::eljone03@syr.edu::68be4c99-e6ef-423c-94b2-b7af44c1d23c" providerId="AD" clId="Web-{A391E6D9-A6F1-4F2B-B12B-4619520D9FEB}" dt="2022-05-08T20:33:05.424" v="2" actId="1076"/>
      <pc:docMkLst>
        <pc:docMk/>
      </pc:docMkLst>
      <pc:sldChg chg="modSp">
        <pc:chgData name="Elizabeth Lorraine Jones" userId="S::eljone03@syr.edu::68be4c99-e6ef-423c-94b2-b7af44c1d23c" providerId="AD" clId="Web-{A391E6D9-A6F1-4F2B-B12B-4619520D9FEB}" dt="2022-05-08T20:33:05.424" v="2" actId="1076"/>
        <pc:sldMkLst>
          <pc:docMk/>
          <pc:sldMk cId="0" sldId="278"/>
        </pc:sldMkLst>
        <pc:picChg chg="mod">
          <ac:chgData name="Elizabeth Lorraine Jones" userId="S::eljone03@syr.edu::68be4c99-e6ef-423c-94b2-b7af44c1d23c" providerId="AD" clId="Web-{A391E6D9-A6F1-4F2B-B12B-4619520D9FEB}" dt="2022-05-08T20:33:05.424" v="2" actId="1076"/>
          <ac:picMkLst>
            <pc:docMk/>
            <pc:sldMk cId="0" sldId="278"/>
            <ac:picMk id="19" creationId="{6D6C663F-49D5-BB41-417E-1EB531AEDB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ed1d3ee59_0_1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ed1d3ee59_0_1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71e807b215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71e807b215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f39c49ba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f39c49ba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065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92bac1024b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92bac1024b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29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3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4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f39c49ba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f39c49ba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2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3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4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5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2">
  <p:cSld name="TITLE_AND_TWO_COLUMNS_1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rot="10800000" flipH="1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avLst/>
                <a:gdLst/>
                <a:ahLst/>
                <a:cxnLst/>
                <a:rect l="l" t="t" r="r" b="b"/>
                <a:pathLst>
                  <a:path w="56063" h="37377" extrusionOk="0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13342" extrusionOk="0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552" extrusionOk="0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5242" extrusionOk="0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39" extrusionOk="0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6299" extrusionOk="0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8535" extrusionOk="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459" extrusionOk="0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14276" extrusionOk="0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5212" extrusionOk="0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avLst/>
                <a:gdLst/>
                <a:ahLst/>
                <a:cxnLst/>
                <a:rect l="l" t="t" r="r" b="b"/>
                <a:pathLst>
                  <a:path w="13968" h="13445" extrusionOk="0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756" extrusionOk="0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avLst/>
                <a:gdLst/>
                <a:ahLst/>
                <a:cxnLst/>
                <a:rect l="l" t="t" r="r" b="b"/>
                <a:pathLst>
                  <a:path w="16778" h="8614" extrusionOk="0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89" extrusionOk="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avLst/>
                <a:gdLst/>
                <a:ahLst/>
                <a:cxnLst/>
                <a:rect l="l" t="t" r="r" b="b"/>
                <a:pathLst>
                  <a:path w="29231" h="18272" extrusionOk="0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0368" extrusionOk="0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2376" extrusionOk="0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73" extrusionOk="0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82" extrusionOk="0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1" extrusionOk="0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82" extrusionOk="0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803" extrusionOk="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10" extrusionOk="0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01" extrusionOk="0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34" extrusionOk="0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41" extrusionOk="0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377" extrusionOk="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47" extrusionOk="0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164" extrusionOk="0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0" extrusionOk="0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72" extrusionOk="0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241" extrusionOk="0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1" extrusionOk="0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2" extrusionOk="0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54" extrusionOk="0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57" extrusionOk="0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26" extrusionOk="0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57" extrusionOk="0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6" extrusionOk="0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70" extrusionOk="0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55" extrusionOk="0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90" extrusionOk="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90" extrusionOk="0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89" extrusionOk="0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225" extrusionOk="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115" extrusionOk="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80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106" extrusionOk="0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80" extrusionOk="0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2546" extrusionOk="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62" extrusionOk="0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364" extrusionOk="0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900" extrusionOk="0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5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2" extrusionOk="0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7" extrusionOk="0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30" extrusionOk="0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64" extrusionOk="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0" extrusionOk="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1" extrusionOk="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66" extrusionOk="0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066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843" extrusionOk="0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666" extrusionOk="0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154" extrusionOk="0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113" extrusionOk="0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20" extrusionOk="0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852" extrusionOk="0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98" extrusionOk="0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400" extrusionOk="0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297" extrusionOk="0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146" extrusionOk="0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46" extrusionOk="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1" extrusionOk="0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737" extrusionOk="0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6" extrusionOk="0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451" extrusionOk="0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23" extrusionOk="0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24" extrusionOk="0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72" extrusionOk="0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40" extrusionOk="0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74" extrusionOk="0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1" extrusionOk="0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51" extrusionOk="0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506" extrusionOk="0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106" extrusionOk="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6259" extrusionOk="0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avLst/>
                <a:gdLst/>
                <a:ahLst/>
                <a:cxnLst/>
                <a:rect l="l" t="t" r="r" b="b"/>
                <a:pathLst>
                  <a:path w="15291" h="14227" extrusionOk="0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avLst/>
                <a:gdLst/>
                <a:ahLst/>
                <a:cxnLst/>
                <a:rect l="l" t="t" r="r" b="b"/>
                <a:pathLst>
                  <a:path w="15938" h="9549" extrusionOk="0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4776" extrusionOk="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2775" extrusionOk="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6827" extrusionOk="0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140" extrusionOk="0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88" extrusionOk="0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20973" extrusionOk="0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10547" extrusionOk="0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avLst/>
                <a:gdLst/>
                <a:ahLst/>
                <a:cxnLst/>
                <a:rect l="l" t="t" r="r" b="b"/>
                <a:pathLst>
                  <a:path w="13782" h="6725" extrusionOk="0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4195" extrusionOk="0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8119" extrusionOk="0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9530" extrusionOk="0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5966" extrusionOk="0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9596" extrusionOk="0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8043" extrusionOk="0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avLst/>
                <a:gdLst/>
                <a:ahLst/>
                <a:cxnLst/>
                <a:rect l="l" t="t" r="r" b="b"/>
                <a:pathLst>
                  <a:path w="10360" h="5589" extrusionOk="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203" extrusionOk="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3481" extrusionOk="0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818" extrusionOk="0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3813" extrusionOk="0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3760" extrusionOk="0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2917" extrusionOk="0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5247" extrusionOk="0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13702" extrusionOk="0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8722" extrusionOk="0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17208" extrusionOk="0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1847" extrusionOk="0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147" extrusionOk="0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856" extrusionOk="0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avLst/>
                <a:gdLst/>
                <a:ahLst/>
                <a:cxnLst/>
                <a:rect l="l" t="t" r="r" b="b"/>
                <a:pathLst>
                  <a:path w="10258" h="5073" extrusionOk="0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2220" extrusionOk="0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273" extrusionOk="0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07" h="23697" extrusionOk="0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12" h="23697" extrusionOk="0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825" extrusionOk="0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7680" extrusionOk="0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3650" extrusionOk="0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5718" extrusionOk="0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758" extrusionOk="0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3410" extrusionOk="0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13467" extrusionOk="0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7626" extrusionOk="0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418" extrusionOk="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5493" extrusionOk="0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3277" extrusionOk="0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5815" extrusionOk="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3339" extrusionOk="0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avLst/>
                <a:gdLst/>
                <a:ahLst/>
                <a:cxnLst/>
                <a:rect l="l" t="t" r="r" b="b"/>
                <a:pathLst>
                  <a:path w="47610" h="5425" extrusionOk="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168" extrusionOk="0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avLst/>
                <a:gdLst/>
                <a:ahLst/>
                <a:cxnLst/>
                <a:rect l="l" t="t" r="r" b="b"/>
                <a:pathLst>
                  <a:path w="59159" h="10870" extrusionOk="0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563" extrusionOk="0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158" extrusionOk="0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3786" extrusionOk="0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082" extrusionOk="0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017" extrusionOk="0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087" extrusionOk="0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3881" extrusionOk="0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909" extrusionOk="0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4292" extrusionOk="0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7254" extrusionOk="0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415" extrusionOk="0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434" extrusionOk="0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3499" extrusionOk="0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884" extrusionOk="0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618" extrusionOk="0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3185" extrusionOk="0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4084" extrusionOk="0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574" extrusionOk="0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4275" extrusionOk="0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649" extrusionOk="0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avLst/>
              <a:gdLst/>
              <a:ahLst/>
              <a:cxnLst/>
              <a:rect l="l" t="t" r="r" b="b"/>
              <a:pathLst>
                <a:path w="200823" h="85630" extrusionOk="0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1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2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3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title" hasCustomPrompt="1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 idx="4" hasCustomPrompt="1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>
            <a:spLocks noGrp="1"/>
          </p:cNvSpPr>
          <p:nvPr>
            <p:ph type="title" idx="5" hasCustomPrompt="1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>
            <a:spLocks noGrp="1"/>
          </p:cNvSpPr>
          <p:nvPr>
            <p:ph type="title" idx="6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3">
  <p:cSld name="TITLE_AND_TWO_COLUMNS_1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2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4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6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>
  <p:cSld name="TITLE_AND_TWO_COLUMNS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5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subTitle" idx="6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7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9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 idx="13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15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LANK_1_1">
    <p:bg>
      <p:bgPr>
        <a:solidFill>
          <a:schemeClr val="accent4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3205675" y="844300"/>
            <a:ext cx="5225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grpSp>
        <p:nvGrpSpPr>
          <p:cNvPr id="490" name="Google Shape;490;p20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BLANK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1"/>
          <p:cNvSpPr txBox="1">
            <a:spLocks noGrp="1"/>
          </p:cNvSpPr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BLANK_1_1_1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2"/>
          <p:cNvSpPr/>
          <p:nvPr/>
        </p:nvSpPr>
        <p:spPr>
          <a:xfrm rot="3327516" flipH="1">
            <a:off x="-5058893" y="194334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BLANK_1_1_1_1_1_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3"/>
          <p:cNvSpPr/>
          <p:nvPr/>
        </p:nvSpPr>
        <p:spPr>
          <a:xfrm rot="3327516" flipH="1">
            <a:off x="5667607" y="-1414902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BLANK_1_1_1_1_1_2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Numbers">
  <p:cSld name="BLANK_1_1_1_1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5"/>
          <p:cNvSpPr txBox="1">
            <a:spLocks noGrp="1"/>
          </p:cNvSpPr>
          <p:nvPr>
            <p:ph type="title"/>
          </p:nvPr>
        </p:nvSpPr>
        <p:spPr>
          <a:xfrm>
            <a:off x="713232" y="37490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5"/>
          <p:cNvSpPr txBox="1">
            <a:spLocks noGrp="1"/>
          </p:cNvSpPr>
          <p:nvPr>
            <p:ph type="subTitle" idx="1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5"/>
          <p:cNvSpPr txBox="1">
            <a:spLocks noGrp="1"/>
          </p:cNvSpPr>
          <p:nvPr>
            <p:ph type="subTitle" idx="2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5"/>
          <p:cNvSpPr txBox="1">
            <a:spLocks noGrp="1"/>
          </p:cNvSpPr>
          <p:nvPr>
            <p:ph type="subTitle" idx="3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5"/>
          <p:cNvSpPr txBox="1">
            <a:spLocks noGrp="1"/>
          </p:cNvSpPr>
          <p:nvPr>
            <p:ph type="title" idx="4" hasCustomPrompt="1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>
            <a:spLocks noGrp="1"/>
          </p:cNvSpPr>
          <p:nvPr>
            <p:ph type="title" idx="5" hasCustomPrompt="1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BLANK_1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6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4">
  <p:cSld name="BLANK_1_1_1_1_1_1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7"/>
          <p:cNvGrpSpPr/>
          <p:nvPr/>
        </p:nvGrpSpPr>
        <p:grpSpPr>
          <a:xfrm>
            <a:off x="-146206" y="971560"/>
            <a:ext cx="9436379" cy="3258279"/>
            <a:chOff x="-604425" y="-5735707"/>
            <a:chExt cx="7499904" cy="2589635"/>
          </a:xfrm>
        </p:grpSpPr>
        <p:sp>
          <p:nvSpPr>
            <p:cNvPr id="567" name="Google Shape;567;p27"/>
            <p:cNvSpPr/>
            <p:nvPr/>
          </p:nvSpPr>
          <p:spPr>
            <a:xfrm>
              <a:off x="-604425" y="-5735707"/>
              <a:ext cx="7499904" cy="2410421"/>
            </a:xfrm>
            <a:custGeom>
              <a:avLst/>
              <a:gdLst/>
              <a:ahLst/>
              <a:cxnLst/>
              <a:rect l="l" t="t" r="r" b="b"/>
              <a:pathLst>
                <a:path w="97127" h="31216" extrusionOk="0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rgbClr val="1F424C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09685" y="-5158515"/>
              <a:ext cx="7169027" cy="2012442"/>
            </a:xfrm>
            <a:custGeom>
              <a:avLst/>
              <a:gdLst/>
              <a:ahLst/>
              <a:cxnLst/>
              <a:rect l="l" t="t" r="r" b="b"/>
              <a:pathLst>
                <a:path w="92842" h="26062" extrusionOk="0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336574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27"/>
          <p:cNvSpPr txBox="1">
            <a:spLocks noGrp="1"/>
          </p:cNvSpPr>
          <p:nvPr>
            <p:ph type="subTitle" idx="1"/>
          </p:nvPr>
        </p:nvSpPr>
        <p:spPr>
          <a:xfrm>
            <a:off x="356111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subTitle" idx="2"/>
          </p:nvPr>
        </p:nvSpPr>
        <p:spPr>
          <a:xfrm>
            <a:off x="832800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3"/>
          </p:nvPr>
        </p:nvSpPr>
        <p:spPr>
          <a:xfrm>
            <a:off x="82998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 txBox="1">
            <a:spLocks noGrp="1"/>
          </p:cNvSpPr>
          <p:nvPr>
            <p:ph type="subTitle" idx="4"/>
          </p:nvPr>
        </p:nvSpPr>
        <p:spPr>
          <a:xfrm>
            <a:off x="3529960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7"/>
          <p:cNvSpPr txBox="1">
            <a:spLocks noGrp="1"/>
          </p:cNvSpPr>
          <p:nvPr>
            <p:ph type="subTitle" idx="5"/>
          </p:nvPr>
        </p:nvSpPr>
        <p:spPr>
          <a:xfrm>
            <a:off x="6308485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74" name="Google Shape;574;p27"/>
          <p:cNvSpPr txBox="1">
            <a:spLocks noGrp="1"/>
          </p:cNvSpPr>
          <p:nvPr>
            <p:ph type="subTitle" idx="6"/>
          </p:nvPr>
        </p:nvSpPr>
        <p:spPr>
          <a:xfrm>
            <a:off x="6310777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2750" y="3961141"/>
            <a:ext cx="9144000" cy="12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6" name="Google Shape;576;p27"/>
          <p:cNvCxnSpPr/>
          <p:nvPr/>
        </p:nvCxnSpPr>
        <p:spPr>
          <a:xfrm>
            <a:off x="79449" y="4593843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7" name="Google Shape;577;p27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1">
  <p:cSld name="CUSTOM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 txBox="1">
            <a:spLocks noGrp="1"/>
          </p:cNvSpPr>
          <p:nvPr>
            <p:ph type="body" idx="1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28"/>
          <p:cNvSpPr txBox="1">
            <a:spLocks noGrp="1"/>
          </p:cNvSpPr>
          <p:nvPr>
            <p:ph type="body" idx="2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92" name="Google Shape;592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399484" y="708606"/>
            <a:ext cx="4282550" cy="21925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FFFFFF"/>
                </a:solidFill>
              </a:rPr>
              <a:t>Car Insurance Modeling</a:t>
            </a:r>
            <a:endParaRPr sz="4500">
              <a:solidFill>
                <a:srgbClr val="FFFFFF"/>
              </a:solidFill>
            </a:endParaRPr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Fine Tuning</a:t>
            </a:r>
            <a:endParaRPr lang="en" sz="2400">
              <a:solidFill>
                <a:srgbClr val="FFFFFF"/>
              </a:solidFill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6" name="Google Shape;926;p36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0000"/>
              </a:lnSpc>
              <a:buFont typeface="Wingdings"/>
              <a:buChar char="Ø"/>
            </a:pPr>
            <a:r>
              <a:rPr lang="en"/>
              <a:t>For our project is was more important for us to accurately identify claims</a:t>
            </a:r>
            <a:br>
              <a:rPr lang="en"/>
            </a:br>
            <a:endParaRPr lang="en"/>
          </a:p>
          <a:p>
            <a:pPr marL="285750" indent="-285750" algn="l">
              <a:lnSpc>
                <a:spcPct val="100000"/>
              </a:lnSpc>
              <a:buFont typeface="Wingdings"/>
              <a:buChar char="Ø"/>
            </a:pPr>
            <a:r>
              <a:rPr lang="en"/>
              <a:t>We tuned the model to place more weight on classifying claims</a:t>
            </a:r>
          </a:p>
          <a:p>
            <a:pPr marL="0" indent="0">
              <a:spcAft>
                <a:spcPts val="1600"/>
              </a:spcAft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3"/>
          <p:cNvSpPr txBox="1">
            <a:spLocks noGrp="1"/>
          </p:cNvSpPr>
          <p:nvPr>
            <p:ph type="title" idx="6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Fine Tuning</a:t>
            </a:r>
            <a:endParaRPr/>
          </a:p>
        </p:txBody>
      </p:sp>
      <p:sp>
        <p:nvSpPr>
          <p:cNvPr id="1143" name="Google Shape;1143;p43"/>
          <p:cNvSpPr/>
          <p:nvPr/>
        </p:nvSpPr>
        <p:spPr>
          <a:xfrm>
            <a:off x="823425" y="1387990"/>
            <a:ext cx="2092500" cy="1842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E8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3"/>
          <p:cNvSpPr txBox="1">
            <a:spLocks noGrp="1"/>
          </p:cNvSpPr>
          <p:nvPr>
            <p:ph type="subTitle" idx="2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Accuracy increased for precision</a:t>
            </a:r>
          </a:p>
        </p:txBody>
      </p:sp>
      <p:sp>
        <p:nvSpPr>
          <p:cNvPr id="1145" name="Google Shape;1145;p43"/>
          <p:cNvSpPr/>
          <p:nvPr/>
        </p:nvSpPr>
        <p:spPr>
          <a:xfrm>
            <a:off x="6240297" y="550350"/>
            <a:ext cx="2092500" cy="1842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3"/>
          <p:cNvSpPr txBox="1">
            <a:spLocks noGrp="1"/>
          </p:cNvSpPr>
          <p:nvPr>
            <p:ph type="subTitle" idx="3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Total and balanced (80%) accuracy decreased</a:t>
            </a:r>
          </a:p>
        </p:txBody>
      </p:sp>
      <p:sp>
        <p:nvSpPr>
          <p:cNvPr id="1147" name="Google Shape;1147;p43"/>
          <p:cNvSpPr/>
          <p:nvPr/>
        </p:nvSpPr>
        <p:spPr>
          <a:xfrm>
            <a:off x="3538435" y="2515447"/>
            <a:ext cx="2092500" cy="1842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3"/>
          <p:cNvSpPr txBox="1">
            <a:spLocks noGrp="1"/>
          </p:cNvSpPr>
          <p:nvPr>
            <p:ph type="subTitle" idx="1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Accuracy decreased for sensitivity</a:t>
            </a:r>
          </a:p>
        </p:txBody>
      </p:sp>
      <p:grpSp>
        <p:nvGrpSpPr>
          <p:cNvPr id="1149" name="Google Shape;1149;p43"/>
          <p:cNvGrpSpPr/>
          <p:nvPr/>
        </p:nvGrpSpPr>
        <p:grpSpPr>
          <a:xfrm rot="-5400000">
            <a:off x="1898782" y="1518006"/>
            <a:ext cx="387611" cy="697014"/>
            <a:chOff x="4572011" y="858924"/>
            <a:chExt cx="1576938" cy="2835695"/>
          </a:xfrm>
        </p:grpSpPr>
        <p:sp>
          <p:nvSpPr>
            <p:cNvPr id="1150" name="Google Shape;1150;p43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54" name="Google Shape;1154;p43"/>
          <p:cNvGrpSpPr/>
          <p:nvPr/>
        </p:nvGrpSpPr>
        <p:grpSpPr>
          <a:xfrm rot="-5400000">
            <a:off x="4741512" y="2645886"/>
            <a:ext cx="387611" cy="697014"/>
            <a:chOff x="4572011" y="858924"/>
            <a:chExt cx="1576938" cy="2835695"/>
          </a:xfrm>
        </p:grpSpPr>
        <p:sp>
          <p:nvSpPr>
            <p:cNvPr id="1155" name="Google Shape;1155;p43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59" name="Google Shape;1159;p43"/>
          <p:cNvGrpSpPr/>
          <p:nvPr/>
        </p:nvGrpSpPr>
        <p:grpSpPr>
          <a:xfrm rot="-5400000">
            <a:off x="7443154" y="713737"/>
            <a:ext cx="387611" cy="697014"/>
            <a:chOff x="4572011" y="858924"/>
            <a:chExt cx="1576938" cy="2835695"/>
          </a:xfrm>
        </p:grpSpPr>
        <p:sp>
          <p:nvSpPr>
            <p:cNvPr id="1160" name="Google Shape;1160;p43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64" name="Google Shape;1164;p43"/>
          <p:cNvSpPr txBox="1">
            <a:spLocks noGrp="1"/>
          </p:cNvSpPr>
          <p:nvPr>
            <p:ph type="title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93%</a:t>
            </a:r>
            <a:endParaRPr sz="1500"/>
          </a:p>
        </p:txBody>
      </p:sp>
      <p:sp>
        <p:nvSpPr>
          <p:cNvPr id="1165" name="Google Shape;1165;p43"/>
          <p:cNvSpPr txBox="1">
            <a:spLocks noGrp="1"/>
          </p:cNvSpPr>
          <p:nvPr>
            <p:ph type="title" idx="4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68%</a:t>
            </a:r>
          </a:p>
        </p:txBody>
      </p:sp>
      <p:sp>
        <p:nvSpPr>
          <p:cNvPr id="1166" name="Google Shape;1166;p43"/>
          <p:cNvSpPr txBox="1">
            <a:spLocks noGrp="1"/>
          </p:cNvSpPr>
          <p:nvPr>
            <p:ph type="title" idx="5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76%</a:t>
            </a:r>
          </a:p>
        </p:txBody>
      </p:sp>
      <p:grpSp>
        <p:nvGrpSpPr>
          <p:cNvPr id="1167" name="Google Shape;1167;p43"/>
          <p:cNvGrpSpPr/>
          <p:nvPr/>
        </p:nvGrpSpPr>
        <p:grpSpPr>
          <a:xfrm>
            <a:off x="-3368800" y="-675500"/>
            <a:ext cx="15177525" cy="10278600"/>
            <a:chOff x="-3368800" y="-675500"/>
            <a:chExt cx="15177525" cy="10278600"/>
          </a:xfrm>
        </p:grpSpPr>
        <p:sp>
          <p:nvSpPr>
            <p:cNvPr id="1168" name="Google Shape;1168;p43"/>
            <p:cNvSpPr/>
            <p:nvPr/>
          </p:nvSpPr>
          <p:spPr>
            <a:xfrm>
              <a:off x="-3368800" y="-675500"/>
              <a:ext cx="3368700" cy="1027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 rot="-5400000">
              <a:off x="2750675" y="545000"/>
              <a:ext cx="4459500" cy="1365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4"/>
          <p:cNvSpPr txBox="1">
            <a:spLocks noGrp="1"/>
          </p:cNvSpPr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Confusion Matrix</a:t>
            </a:r>
          </a:p>
        </p:txBody>
      </p:sp>
      <p:graphicFrame>
        <p:nvGraphicFramePr>
          <p:cNvPr id="1576" name="Google Shape;1576;p54"/>
          <p:cNvGraphicFramePr/>
          <p:nvPr>
            <p:extLst>
              <p:ext uri="{D42A27DB-BD31-4B8C-83A1-F6EECF244321}">
                <p14:modId xmlns:p14="http://schemas.microsoft.com/office/powerpoint/2010/main" val="2341799766"/>
              </p:ext>
            </p:extLst>
          </p:nvPr>
        </p:nvGraphicFramePr>
        <p:xfrm>
          <a:off x="823413" y="1530350"/>
          <a:ext cx="7509349" cy="2904000"/>
        </p:xfrm>
        <a:graphic>
          <a:graphicData uri="http://schemas.openxmlformats.org/drawingml/2006/table">
            <a:tbl>
              <a:tblPr>
                <a:noFill/>
                <a:tableStyleId>{C01C5638-C69C-4CCC-86E1-91C805D3E37D}</a:tableStyleId>
              </a:tblPr>
              <a:tblGrid>
                <a:gridCol w="2218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0" u="none" strike="noStrike" noProof="0">
                          <a:solidFill>
                            <a:schemeClr val="dk1"/>
                          </a:solidFill>
                          <a:latin typeface="Krona One"/>
                        </a:rPr>
                        <a:t>Actual</a:t>
                      </a:r>
                      <a:endParaRPr lang="en-US" sz="2000" b="1">
                        <a:latin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</a:rPr>
                        <a:t>         </a:t>
                      </a:r>
                      <a:r>
                        <a:rPr lang="en" sz="2000" b="1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</a:rPr>
                        <a:t>Predicted</a:t>
                      </a:r>
                      <a:endParaRPr sz="2000" b="1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i="0" u="none" strike="noStrike" noProof="0">
                        <a:solidFill>
                          <a:srgbClr val="FFFFFF"/>
                        </a:solidFill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0" name="Google Shape;1580;p54"/>
          <p:cNvSpPr/>
          <p:nvPr/>
        </p:nvSpPr>
        <p:spPr>
          <a:xfrm>
            <a:off x="4022619" y="3177167"/>
            <a:ext cx="718137" cy="28332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2297</a:t>
            </a:r>
          </a:p>
        </p:txBody>
      </p:sp>
      <p:sp>
        <p:nvSpPr>
          <p:cNvPr id="1582" name="Google Shape;1582;p54"/>
          <p:cNvSpPr/>
          <p:nvPr/>
        </p:nvSpPr>
        <p:spPr>
          <a:xfrm>
            <a:off x="5474895" y="3177167"/>
            <a:ext cx="718137" cy="28332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1585" name="Google Shape;1585;p54"/>
          <p:cNvSpPr/>
          <p:nvPr/>
        </p:nvSpPr>
        <p:spPr>
          <a:xfrm>
            <a:off x="4022619" y="3933674"/>
            <a:ext cx="718137" cy="29225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1070</a:t>
            </a:r>
          </a:p>
        </p:txBody>
      </p:sp>
      <p:sp>
        <p:nvSpPr>
          <p:cNvPr id="14" name="Google Shape;1581;p54">
            <a:extLst>
              <a:ext uri="{FF2B5EF4-FFF2-40B4-BE49-F238E27FC236}">
                <a16:creationId xmlns:a16="http://schemas.microsoft.com/office/drawing/2014/main" id="{2130419D-1CCA-8813-DC41-1867F0C028CA}"/>
              </a:ext>
            </a:extLst>
          </p:cNvPr>
          <p:cNvSpPr/>
          <p:nvPr/>
        </p:nvSpPr>
        <p:spPr>
          <a:xfrm>
            <a:off x="5474894" y="3929778"/>
            <a:ext cx="718137" cy="28332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1419</a:t>
            </a:r>
          </a:p>
        </p:txBody>
      </p:sp>
      <p:pic>
        <p:nvPicPr>
          <p:cNvPr id="19" name="Graphic 4" descr="Harvey Balls 0% with solid fill">
            <a:extLst>
              <a:ext uri="{FF2B5EF4-FFF2-40B4-BE49-F238E27FC236}">
                <a16:creationId xmlns:a16="http://schemas.microsoft.com/office/drawing/2014/main" id="{6D6C663F-49D5-BB41-417E-1EB531AED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0152" y="2287190"/>
            <a:ext cx="628650" cy="628650"/>
          </a:xfrm>
          <a:prstGeom prst="rect">
            <a:avLst/>
          </a:prstGeom>
        </p:spPr>
      </p:pic>
      <p:pic>
        <p:nvPicPr>
          <p:cNvPr id="20" name="Graphic 3" descr="Badge 1 with solid fill">
            <a:extLst>
              <a:ext uri="{FF2B5EF4-FFF2-40B4-BE49-F238E27FC236}">
                <a16:creationId xmlns:a16="http://schemas.microsoft.com/office/drawing/2014/main" id="{CADA114F-BB85-9580-3D08-EAB50063C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5690" y="2275284"/>
            <a:ext cx="628650" cy="628650"/>
          </a:xfrm>
          <a:prstGeom prst="rect">
            <a:avLst/>
          </a:prstGeom>
        </p:spPr>
      </p:pic>
      <p:pic>
        <p:nvPicPr>
          <p:cNvPr id="21" name="Graphic 3" descr="Badge 1 with solid fill">
            <a:extLst>
              <a:ext uri="{FF2B5EF4-FFF2-40B4-BE49-F238E27FC236}">
                <a16:creationId xmlns:a16="http://schemas.microsoft.com/office/drawing/2014/main" id="{E14B862D-6CE3-1F29-3B3E-82ECD2BAB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7518" y="3757611"/>
            <a:ext cx="628650" cy="628650"/>
          </a:xfrm>
          <a:prstGeom prst="rect">
            <a:avLst/>
          </a:prstGeom>
        </p:spPr>
      </p:pic>
      <p:pic>
        <p:nvPicPr>
          <p:cNvPr id="22" name="Graphic 4" descr="Harvey Balls 0% with solid fill">
            <a:extLst>
              <a:ext uri="{FF2B5EF4-FFF2-40B4-BE49-F238E27FC236}">
                <a16:creationId xmlns:a16="http://schemas.microsoft.com/office/drawing/2014/main" id="{66C91A28-6962-B38B-CC77-5B75A03A8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7519" y="3070026"/>
            <a:ext cx="62865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44"/>
          <p:cNvGrpSpPr/>
          <p:nvPr/>
        </p:nvGrpSpPr>
        <p:grpSpPr>
          <a:xfrm>
            <a:off x="2730822" y="2218375"/>
            <a:ext cx="3715427" cy="1456567"/>
            <a:chOff x="2597979" y="1949933"/>
            <a:chExt cx="3872253" cy="1518048"/>
          </a:xfrm>
        </p:grpSpPr>
        <p:sp>
          <p:nvSpPr>
            <p:cNvPr id="1175" name="Google Shape;1175;p44"/>
            <p:cNvSpPr/>
            <p:nvPr/>
          </p:nvSpPr>
          <p:spPr>
            <a:xfrm>
              <a:off x="2714593" y="2496963"/>
              <a:ext cx="3583927" cy="701520"/>
            </a:xfrm>
            <a:custGeom>
              <a:avLst/>
              <a:gdLst/>
              <a:ahLst/>
              <a:cxnLst/>
              <a:rect l="l" t="t" r="r" b="b"/>
              <a:pathLst>
                <a:path w="31225" h="6112" extrusionOk="0">
                  <a:moveTo>
                    <a:pt x="2614" y="0"/>
                  </a:moveTo>
                  <a:lnTo>
                    <a:pt x="445" y="2223"/>
                  </a:lnTo>
                  <a:lnTo>
                    <a:pt x="0" y="5335"/>
                  </a:lnTo>
                  <a:lnTo>
                    <a:pt x="1225" y="6111"/>
                  </a:lnTo>
                  <a:lnTo>
                    <a:pt x="31002" y="6111"/>
                  </a:lnTo>
                  <a:lnTo>
                    <a:pt x="31225" y="4114"/>
                  </a:lnTo>
                  <a:lnTo>
                    <a:pt x="30395" y="1558"/>
                  </a:lnTo>
                  <a:lnTo>
                    <a:pt x="25223" y="0"/>
                  </a:ln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888251" y="1986547"/>
              <a:ext cx="2610959" cy="498823"/>
            </a:xfrm>
            <a:custGeom>
              <a:avLst/>
              <a:gdLst/>
              <a:ahLst/>
              <a:cxnLst/>
              <a:rect l="l" t="t" r="r" b="b"/>
              <a:pathLst>
                <a:path w="22748" h="4346" extrusionOk="0">
                  <a:moveTo>
                    <a:pt x="10835" y="0"/>
                  </a:moveTo>
                  <a:cubicBezTo>
                    <a:pt x="10835" y="0"/>
                    <a:pt x="6640" y="17"/>
                    <a:pt x="1900" y="430"/>
                  </a:cubicBezTo>
                  <a:cubicBezTo>
                    <a:pt x="978" y="1625"/>
                    <a:pt x="1" y="3337"/>
                    <a:pt x="1" y="3337"/>
                  </a:cubicBezTo>
                  <a:lnTo>
                    <a:pt x="2332" y="3595"/>
                  </a:lnTo>
                  <a:lnTo>
                    <a:pt x="17648" y="4345"/>
                  </a:lnTo>
                  <a:cubicBezTo>
                    <a:pt x="17648" y="4345"/>
                    <a:pt x="18775" y="4212"/>
                    <a:pt x="22747" y="4021"/>
                  </a:cubicBezTo>
                  <a:cubicBezTo>
                    <a:pt x="20453" y="1984"/>
                    <a:pt x="18194" y="324"/>
                    <a:pt x="18194" y="324"/>
                  </a:cubicBezTo>
                  <a:lnTo>
                    <a:pt x="16360" y="240"/>
                  </a:lnTo>
                  <a:lnTo>
                    <a:pt x="10835" y="0"/>
                  </a:lnTo>
                  <a:close/>
                </a:path>
              </a:pathLst>
            </a:custGeom>
            <a:solidFill>
              <a:srgbClr val="9E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41594" y="2045542"/>
              <a:ext cx="2075981" cy="553801"/>
            </a:xfrm>
            <a:custGeom>
              <a:avLst/>
              <a:gdLst/>
              <a:ahLst/>
              <a:cxnLst/>
              <a:rect l="l" t="t" r="r" b="b"/>
              <a:pathLst>
                <a:path w="18087" h="4825" extrusionOk="0">
                  <a:moveTo>
                    <a:pt x="1910" y="1"/>
                  </a:moveTo>
                  <a:lnTo>
                    <a:pt x="1" y="2854"/>
                  </a:lnTo>
                  <a:lnTo>
                    <a:pt x="9477" y="4825"/>
                  </a:lnTo>
                  <a:lnTo>
                    <a:pt x="17107" y="4333"/>
                  </a:lnTo>
                  <a:lnTo>
                    <a:pt x="18087" y="3414"/>
                  </a:lnTo>
                  <a:lnTo>
                    <a:pt x="8660" y="5"/>
                  </a:lnTo>
                  <a:lnTo>
                    <a:pt x="8553" y="3072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91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2644234" y="2525428"/>
              <a:ext cx="3793282" cy="769813"/>
            </a:xfrm>
            <a:custGeom>
              <a:avLst/>
              <a:gdLst/>
              <a:ahLst/>
              <a:cxnLst/>
              <a:rect l="l" t="t" r="r" b="b"/>
              <a:pathLst>
                <a:path w="33049" h="6707" extrusionOk="0">
                  <a:moveTo>
                    <a:pt x="7941" y="1"/>
                  </a:moveTo>
                  <a:lnTo>
                    <a:pt x="2020" y="937"/>
                  </a:lnTo>
                  <a:lnTo>
                    <a:pt x="631" y="2122"/>
                  </a:lnTo>
                  <a:lnTo>
                    <a:pt x="1" y="4497"/>
                  </a:lnTo>
                  <a:lnTo>
                    <a:pt x="72" y="5229"/>
                  </a:lnTo>
                  <a:lnTo>
                    <a:pt x="902" y="5655"/>
                  </a:lnTo>
                  <a:cubicBezTo>
                    <a:pt x="902" y="5655"/>
                    <a:pt x="697" y="1834"/>
                    <a:pt x="4409" y="1834"/>
                  </a:cubicBezTo>
                  <a:cubicBezTo>
                    <a:pt x="8123" y="1834"/>
                    <a:pt x="7875" y="6259"/>
                    <a:pt x="7875" y="6259"/>
                  </a:cubicBezTo>
                  <a:lnTo>
                    <a:pt x="24372" y="6259"/>
                  </a:lnTo>
                  <a:cubicBezTo>
                    <a:pt x="24372" y="6259"/>
                    <a:pt x="24372" y="1762"/>
                    <a:pt x="27727" y="1762"/>
                  </a:cubicBezTo>
                  <a:cubicBezTo>
                    <a:pt x="31975" y="1762"/>
                    <a:pt x="31438" y="6125"/>
                    <a:pt x="31349" y="6480"/>
                  </a:cubicBezTo>
                  <a:cubicBezTo>
                    <a:pt x="31304" y="6661"/>
                    <a:pt x="31350" y="6706"/>
                    <a:pt x="31406" y="6706"/>
                  </a:cubicBezTo>
                  <a:cubicBezTo>
                    <a:pt x="31461" y="6706"/>
                    <a:pt x="31527" y="6662"/>
                    <a:pt x="31527" y="6662"/>
                  </a:cubicBezTo>
                  <a:lnTo>
                    <a:pt x="31975" y="6148"/>
                  </a:lnTo>
                  <a:cubicBezTo>
                    <a:pt x="33049" y="6148"/>
                    <a:pt x="32956" y="5744"/>
                    <a:pt x="32956" y="5247"/>
                  </a:cubicBezTo>
                  <a:lnTo>
                    <a:pt x="32108" y="2549"/>
                  </a:lnTo>
                  <a:lnTo>
                    <a:pt x="31238" y="871"/>
                  </a:lnTo>
                  <a:cubicBezTo>
                    <a:pt x="31238" y="871"/>
                    <a:pt x="27102" y="222"/>
                    <a:pt x="26946" y="222"/>
                  </a:cubicBezTo>
                  <a:cubicBezTo>
                    <a:pt x="26787" y="222"/>
                    <a:pt x="22002" y="556"/>
                    <a:pt x="22002" y="556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2944263" y="1949933"/>
              <a:ext cx="2331820" cy="491018"/>
            </a:xfrm>
            <a:custGeom>
              <a:avLst/>
              <a:gdLst/>
              <a:ahLst/>
              <a:cxnLst/>
              <a:rect l="l" t="t" r="r" b="b"/>
              <a:pathLst>
                <a:path w="20316" h="4278" extrusionOk="0">
                  <a:moveTo>
                    <a:pt x="9004" y="0"/>
                  </a:moveTo>
                  <a:cubicBezTo>
                    <a:pt x="7352" y="0"/>
                    <a:pt x="5603" y="23"/>
                    <a:pt x="3960" y="88"/>
                  </a:cubicBezTo>
                  <a:cubicBezTo>
                    <a:pt x="2296" y="145"/>
                    <a:pt x="1524" y="492"/>
                    <a:pt x="1350" y="776"/>
                  </a:cubicBezTo>
                  <a:lnTo>
                    <a:pt x="1639" y="776"/>
                  </a:lnTo>
                  <a:lnTo>
                    <a:pt x="1" y="3705"/>
                  </a:lnTo>
                  <a:lnTo>
                    <a:pt x="1035" y="3705"/>
                  </a:lnTo>
                  <a:lnTo>
                    <a:pt x="2758" y="834"/>
                  </a:lnTo>
                  <a:lnTo>
                    <a:pt x="9069" y="834"/>
                  </a:lnTo>
                  <a:lnTo>
                    <a:pt x="9211" y="3931"/>
                  </a:lnTo>
                  <a:lnTo>
                    <a:pt x="9655" y="3931"/>
                  </a:lnTo>
                  <a:lnTo>
                    <a:pt x="9508" y="838"/>
                  </a:lnTo>
                  <a:lnTo>
                    <a:pt x="15926" y="749"/>
                  </a:lnTo>
                  <a:lnTo>
                    <a:pt x="18935" y="4247"/>
                  </a:lnTo>
                  <a:lnTo>
                    <a:pt x="20315" y="4277"/>
                  </a:lnTo>
                  <a:lnTo>
                    <a:pt x="16872" y="719"/>
                  </a:lnTo>
                  <a:lnTo>
                    <a:pt x="17759" y="719"/>
                  </a:lnTo>
                  <a:cubicBezTo>
                    <a:pt x="17759" y="719"/>
                    <a:pt x="17359" y="145"/>
                    <a:pt x="16210" y="119"/>
                  </a:cubicBezTo>
                  <a:cubicBezTo>
                    <a:pt x="15437" y="98"/>
                    <a:pt x="12430" y="0"/>
                    <a:pt x="9004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97979" y="2355212"/>
              <a:ext cx="3872249" cy="772453"/>
            </a:xfrm>
            <a:custGeom>
              <a:avLst/>
              <a:gdLst/>
              <a:ahLst/>
              <a:cxnLst/>
              <a:rect l="l" t="t" r="r" b="b"/>
              <a:pathLst>
                <a:path w="33737" h="6730" extrusionOk="0">
                  <a:moveTo>
                    <a:pt x="2370" y="1"/>
                  </a:moveTo>
                  <a:lnTo>
                    <a:pt x="2255" y="263"/>
                  </a:lnTo>
                  <a:cubicBezTo>
                    <a:pt x="2255" y="263"/>
                    <a:pt x="2250" y="262"/>
                    <a:pt x="2240" y="262"/>
                  </a:cubicBezTo>
                  <a:cubicBezTo>
                    <a:pt x="2099" y="262"/>
                    <a:pt x="1012" y="363"/>
                    <a:pt x="1012" y="3467"/>
                  </a:cubicBezTo>
                  <a:lnTo>
                    <a:pt x="435" y="3903"/>
                  </a:lnTo>
                  <a:cubicBezTo>
                    <a:pt x="435" y="3903"/>
                    <a:pt x="0" y="4537"/>
                    <a:pt x="404" y="5980"/>
                  </a:cubicBezTo>
                  <a:cubicBezTo>
                    <a:pt x="404" y="5980"/>
                    <a:pt x="1012" y="5837"/>
                    <a:pt x="1012" y="4999"/>
                  </a:cubicBezTo>
                  <a:cubicBezTo>
                    <a:pt x="1012" y="4159"/>
                    <a:pt x="2339" y="2340"/>
                    <a:pt x="4967" y="2340"/>
                  </a:cubicBezTo>
                  <a:cubicBezTo>
                    <a:pt x="7594" y="2340"/>
                    <a:pt x="9157" y="4910"/>
                    <a:pt x="9157" y="6414"/>
                  </a:cubicBezTo>
                  <a:lnTo>
                    <a:pt x="23914" y="6703"/>
                  </a:lnTo>
                  <a:cubicBezTo>
                    <a:pt x="23914" y="6703"/>
                    <a:pt x="24491" y="2225"/>
                    <a:pt x="28335" y="2225"/>
                  </a:cubicBezTo>
                  <a:cubicBezTo>
                    <a:pt x="32174" y="2225"/>
                    <a:pt x="32577" y="5517"/>
                    <a:pt x="32693" y="6730"/>
                  </a:cubicBezTo>
                  <a:lnTo>
                    <a:pt x="33359" y="6730"/>
                  </a:lnTo>
                  <a:lnTo>
                    <a:pt x="33359" y="6126"/>
                  </a:lnTo>
                  <a:lnTo>
                    <a:pt x="33736" y="5722"/>
                  </a:lnTo>
                  <a:lnTo>
                    <a:pt x="33736" y="4479"/>
                  </a:lnTo>
                  <a:cubicBezTo>
                    <a:pt x="33736" y="4479"/>
                    <a:pt x="33333" y="4364"/>
                    <a:pt x="33275" y="4044"/>
                  </a:cubicBezTo>
                  <a:cubicBezTo>
                    <a:pt x="33216" y="3729"/>
                    <a:pt x="33013" y="2686"/>
                    <a:pt x="32116" y="2198"/>
                  </a:cubicBezTo>
                  <a:cubicBezTo>
                    <a:pt x="31051" y="1705"/>
                    <a:pt x="29693" y="751"/>
                    <a:pt x="25823" y="751"/>
                  </a:cubicBezTo>
                  <a:cubicBezTo>
                    <a:pt x="21952" y="751"/>
                    <a:pt x="2370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4056917" y="2430162"/>
              <a:ext cx="138766" cy="99856"/>
            </a:xfrm>
            <a:custGeom>
              <a:avLst/>
              <a:gdLst/>
              <a:ahLst/>
              <a:cxnLst/>
              <a:rect l="l" t="t" r="r" b="b"/>
              <a:pathLst>
                <a:path w="1209" h="870" extrusionOk="0">
                  <a:moveTo>
                    <a:pt x="604" y="1"/>
                  </a:moveTo>
                  <a:cubicBezTo>
                    <a:pt x="272" y="1"/>
                    <a:pt x="0" y="196"/>
                    <a:pt x="0" y="435"/>
                  </a:cubicBezTo>
                  <a:cubicBezTo>
                    <a:pt x="0" y="675"/>
                    <a:pt x="272" y="870"/>
                    <a:pt x="604" y="870"/>
                  </a:cubicBezTo>
                  <a:cubicBezTo>
                    <a:pt x="942" y="870"/>
                    <a:pt x="1208" y="675"/>
                    <a:pt x="1208" y="435"/>
                  </a:cubicBezTo>
                  <a:cubicBezTo>
                    <a:pt x="1208" y="196"/>
                    <a:pt x="942" y="1"/>
                    <a:pt x="604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2597979" y="2694954"/>
              <a:ext cx="217044" cy="346628"/>
            </a:xfrm>
            <a:custGeom>
              <a:avLst/>
              <a:gdLst/>
              <a:ahLst/>
              <a:cxnLst/>
              <a:rect l="l" t="t" r="r" b="b"/>
              <a:pathLst>
                <a:path w="1891" h="3020" extrusionOk="0">
                  <a:moveTo>
                    <a:pt x="1021" y="1"/>
                  </a:moveTo>
                  <a:cubicBezTo>
                    <a:pt x="1016" y="161"/>
                    <a:pt x="1012" y="330"/>
                    <a:pt x="1012" y="507"/>
                  </a:cubicBezTo>
                  <a:lnTo>
                    <a:pt x="435" y="943"/>
                  </a:lnTo>
                  <a:cubicBezTo>
                    <a:pt x="435" y="943"/>
                    <a:pt x="0" y="1577"/>
                    <a:pt x="404" y="3020"/>
                  </a:cubicBezTo>
                  <a:cubicBezTo>
                    <a:pt x="404" y="3020"/>
                    <a:pt x="1012" y="2877"/>
                    <a:pt x="1012" y="2039"/>
                  </a:cubicBezTo>
                  <a:cubicBezTo>
                    <a:pt x="1012" y="1644"/>
                    <a:pt x="1305" y="1031"/>
                    <a:pt x="1891" y="494"/>
                  </a:cubicBezTo>
                  <a:cubicBezTo>
                    <a:pt x="1655" y="432"/>
                    <a:pt x="1283" y="290"/>
                    <a:pt x="1021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476142" y="2672802"/>
              <a:ext cx="1955349" cy="451879"/>
            </a:xfrm>
            <a:custGeom>
              <a:avLst/>
              <a:gdLst/>
              <a:ahLst/>
              <a:cxnLst/>
              <a:rect l="l" t="t" r="r" b="b"/>
              <a:pathLst>
                <a:path w="17036" h="3937" extrusionOk="0">
                  <a:moveTo>
                    <a:pt x="3684" y="0"/>
                  </a:moveTo>
                  <a:cubicBezTo>
                    <a:pt x="2817" y="0"/>
                    <a:pt x="938" y="70"/>
                    <a:pt x="0" y="642"/>
                  </a:cubicBezTo>
                  <a:cubicBezTo>
                    <a:pt x="973" y="1525"/>
                    <a:pt x="1506" y="2769"/>
                    <a:pt x="1506" y="3647"/>
                  </a:cubicBezTo>
                  <a:lnTo>
                    <a:pt x="16263" y="3936"/>
                  </a:lnTo>
                  <a:cubicBezTo>
                    <a:pt x="16263" y="3936"/>
                    <a:pt x="16410" y="2813"/>
                    <a:pt x="17035" y="1695"/>
                  </a:cubicBezTo>
                  <a:cubicBezTo>
                    <a:pt x="16809" y="1179"/>
                    <a:pt x="16130" y="8"/>
                    <a:pt x="14630" y="8"/>
                  </a:cubicBezTo>
                  <a:lnTo>
                    <a:pt x="4142" y="8"/>
                  </a:lnTo>
                  <a:cubicBezTo>
                    <a:pt x="4142" y="8"/>
                    <a:pt x="3967" y="0"/>
                    <a:pt x="3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336057" y="3022071"/>
              <a:ext cx="124534" cy="105595"/>
            </a:xfrm>
            <a:custGeom>
              <a:avLst/>
              <a:gdLst/>
              <a:ahLst/>
              <a:cxnLst/>
              <a:rect l="l" t="t" r="r" b="b"/>
              <a:pathLst>
                <a:path w="1085" h="920" extrusionOk="0">
                  <a:moveTo>
                    <a:pt x="1" y="0"/>
                  </a:moveTo>
                  <a:cubicBezTo>
                    <a:pt x="72" y="360"/>
                    <a:pt x="103" y="680"/>
                    <a:pt x="125" y="920"/>
                  </a:cubicBezTo>
                  <a:lnTo>
                    <a:pt x="791" y="920"/>
                  </a:lnTo>
                  <a:lnTo>
                    <a:pt x="791" y="316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E1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333991" y="3011970"/>
              <a:ext cx="136241" cy="45452"/>
            </a:xfrm>
            <a:custGeom>
              <a:avLst/>
              <a:gdLst/>
              <a:ahLst/>
              <a:cxnLst/>
              <a:rect l="l" t="t" r="r" b="b"/>
              <a:pathLst>
                <a:path w="1187" h="396" extrusionOk="0">
                  <a:moveTo>
                    <a:pt x="1" y="0"/>
                  </a:moveTo>
                  <a:cubicBezTo>
                    <a:pt x="27" y="137"/>
                    <a:pt x="54" y="271"/>
                    <a:pt x="72" y="395"/>
                  </a:cubicBezTo>
                  <a:lnTo>
                    <a:pt x="813" y="39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5202169" y="2434753"/>
              <a:ext cx="1215609" cy="387259"/>
            </a:xfrm>
            <a:custGeom>
              <a:avLst/>
              <a:gdLst/>
              <a:ahLst/>
              <a:cxnLst/>
              <a:rect l="l" t="t" r="r" b="b"/>
              <a:pathLst>
                <a:path w="10591" h="3374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174"/>
                    <a:pt x="1793" y="977"/>
                    <a:pt x="2490" y="3032"/>
                  </a:cubicBezTo>
                  <a:cubicBezTo>
                    <a:pt x="3156" y="2206"/>
                    <a:pt x="4154" y="1532"/>
                    <a:pt x="5646" y="1532"/>
                  </a:cubicBezTo>
                  <a:cubicBezTo>
                    <a:pt x="7594" y="1532"/>
                    <a:pt x="8655" y="2380"/>
                    <a:pt x="9249" y="3374"/>
                  </a:cubicBezTo>
                  <a:lnTo>
                    <a:pt x="10590" y="3374"/>
                  </a:lnTo>
                  <a:cubicBezTo>
                    <a:pt x="10586" y="3365"/>
                    <a:pt x="10586" y="3360"/>
                    <a:pt x="10586" y="3351"/>
                  </a:cubicBezTo>
                  <a:cubicBezTo>
                    <a:pt x="10527" y="3036"/>
                    <a:pt x="10324" y="1993"/>
                    <a:pt x="9427" y="1505"/>
                  </a:cubicBezTo>
                  <a:cubicBezTo>
                    <a:pt x="8362" y="1012"/>
                    <a:pt x="7004" y="58"/>
                    <a:pt x="3134" y="58"/>
                  </a:cubicBezTo>
                  <a:cubicBezTo>
                    <a:pt x="2481" y="58"/>
                    <a:pt x="1381" y="36"/>
                    <a:pt x="0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5499098" y="2757279"/>
              <a:ext cx="710358" cy="710702"/>
            </a:xfrm>
            <a:custGeom>
              <a:avLst/>
              <a:gdLst/>
              <a:ahLst/>
              <a:cxnLst/>
              <a:rect l="l" t="t" r="r" b="b"/>
              <a:pathLst>
                <a:path w="6189" h="6192" extrusionOk="0">
                  <a:moveTo>
                    <a:pt x="3094" y="0"/>
                  </a:moveTo>
                  <a:cubicBezTo>
                    <a:pt x="1385" y="0"/>
                    <a:pt x="0" y="1385"/>
                    <a:pt x="0" y="3094"/>
                  </a:cubicBezTo>
                  <a:cubicBezTo>
                    <a:pt x="0" y="4806"/>
                    <a:pt x="1385" y="6191"/>
                    <a:pt x="3094" y="6191"/>
                  </a:cubicBezTo>
                  <a:cubicBezTo>
                    <a:pt x="4803" y="6191"/>
                    <a:pt x="6188" y="4806"/>
                    <a:pt x="6188" y="3094"/>
                  </a:cubicBezTo>
                  <a:cubicBezTo>
                    <a:pt x="6188" y="1385"/>
                    <a:pt x="4803" y="0"/>
                    <a:pt x="3094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5628567" y="2880435"/>
              <a:ext cx="451420" cy="451994"/>
            </a:xfrm>
            <a:custGeom>
              <a:avLst/>
              <a:gdLst/>
              <a:ahLst/>
              <a:cxnLst/>
              <a:rect l="l" t="t" r="r" b="b"/>
              <a:pathLst>
                <a:path w="3933" h="3938" extrusionOk="0">
                  <a:moveTo>
                    <a:pt x="1966" y="1"/>
                  </a:moveTo>
                  <a:cubicBezTo>
                    <a:pt x="879" y="1"/>
                    <a:pt x="0" y="884"/>
                    <a:pt x="0" y="1972"/>
                  </a:cubicBezTo>
                  <a:cubicBezTo>
                    <a:pt x="0" y="3055"/>
                    <a:pt x="879" y="3938"/>
                    <a:pt x="1966" y="3938"/>
                  </a:cubicBezTo>
                  <a:cubicBezTo>
                    <a:pt x="3053" y="3938"/>
                    <a:pt x="3932" y="3055"/>
                    <a:pt x="3932" y="1972"/>
                  </a:cubicBezTo>
                  <a:cubicBezTo>
                    <a:pt x="3932" y="884"/>
                    <a:pt x="3053" y="1"/>
                    <a:pt x="196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570592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8" y="1"/>
                    <a:pt x="1" y="578"/>
                    <a:pt x="1" y="1293"/>
                  </a:cubicBezTo>
                  <a:cubicBezTo>
                    <a:pt x="1" y="2006"/>
                    <a:pt x="578" y="2584"/>
                    <a:pt x="1292" y="2584"/>
                  </a:cubicBezTo>
                  <a:cubicBezTo>
                    <a:pt x="2007" y="2584"/>
                    <a:pt x="2584" y="2006"/>
                    <a:pt x="2584" y="1293"/>
                  </a:cubicBezTo>
                  <a:cubicBezTo>
                    <a:pt x="2584" y="578"/>
                    <a:pt x="2007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646932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3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6" y="2127"/>
                  </a:lnTo>
                  <a:lnTo>
                    <a:pt x="1167" y="2277"/>
                  </a:lnTo>
                  <a:lnTo>
                    <a:pt x="630" y="3262"/>
                  </a:lnTo>
                  <a:lnTo>
                    <a:pt x="1016" y="3471"/>
                  </a:lnTo>
                  <a:lnTo>
                    <a:pt x="1717" y="2690"/>
                  </a:lnTo>
                  <a:lnTo>
                    <a:pt x="1922" y="2690"/>
                  </a:lnTo>
                  <a:lnTo>
                    <a:pt x="2623" y="3471"/>
                  </a:lnTo>
                  <a:lnTo>
                    <a:pt x="3009" y="3262"/>
                  </a:lnTo>
                  <a:lnTo>
                    <a:pt x="2472" y="2277"/>
                  </a:lnTo>
                  <a:lnTo>
                    <a:pt x="2508" y="2127"/>
                  </a:lnTo>
                  <a:lnTo>
                    <a:pt x="3639" y="1568"/>
                  </a:lnTo>
                  <a:lnTo>
                    <a:pt x="3559" y="1191"/>
                  </a:lnTo>
                  <a:lnTo>
                    <a:pt x="2365" y="1310"/>
                  </a:lnTo>
                  <a:lnTo>
                    <a:pt x="2201" y="1226"/>
                  </a:lnTo>
                  <a:lnTo>
                    <a:pt x="2037" y="58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5619385" y="2864710"/>
              <a:ext cx="480000" cy="480459"/>
            </a:xfrm>
            <a:custGeom>
              <a:avLst/>
              <a:gdLst/>
              <a:ahLst/>
              <a:cxnLst/>
              <a:rect l="l" t="t" r="r" b="b"/>
              <a:pathLst>
                <a:path w="4182" h="4186" extrusionOk="0">
                  <a:moveTo>
                    <a:pt x="2091" y="359"/>
                  </a:moveTo>
                  <a:cubicBezTo>
                    <a:pt x="3049" y="359"/>
                    <a:pt x="3826" y="1137"/>
                    <a:pt x="3826" y="2090"/>
                  </a:cubicBezTo>
                  <a:cubicBezTo>
                    <a:pt x="3826" y="3049"/>
                    <a:pt x="3049" y="3827"/>
                    <a:pt x="2091" y="3827"/>
                  </a:cubicBezTo>
                  <a:cubicBezTo>
                    <a:pt x="1132" y="3827"/>
                    <a:pt x="355" y="3049"/>
                    <a:pt x="355" y="2090"/>
                  </a:cubicBezTo>
                  <a:cubicBezTo>
                    <a:pt x="355" y="1137"/>
                    <a:pt x="1132" y="359"/>
                    <a:pt x="2091" y="359"/>
                  </a:cubicBezTo>
                  <a:close/>
                  <a:moveTo>
                    <a:pt x="2091" y="0"/>
                  </a:moveTo>
                  <a:cubicBezTo>
                    <a:pt x="937" y="0"/>
                    <a:pt x="1" y="941"/>
                    <a:pt x="1" y="2090"/>
                  </a:cubicBezTo>
                  <a:cubicBezTo>
                    <a:pt x="1" y="3245"/>
                    <a:pt x="937" y="4186"/>
                    <a:pt x="2091" y="4186"/>
                  </a:cubicBezTo>
                  <a:cubicBezTo>
                    <a:pt x="3244" y="4186"/>
                    <a:pt x="4182" y="3245"/>
                    <a:pt x="4182" y="2090"/>
                  </a:cubicBezTo>
                  <a:cubicBezTo>
                    <a:pt x="4182" y="941"/>
                    <a:pt x="3244" y="0"/>
                    <a:pt x="2091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5787994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1"/>
                  </a:moveTo>
                  <a:cubicBezTo>
                    <a:pt x="257" y="1"/>
                    <a:pt x="1" y="259"/>
                    <a:pt x="1" y="578"/>
                  </a:cubicBezTo>
                  <a:cubicBezTo>
                    <a:pt x="1" y="898"/>
                    <a:pt x="257" y="1156"/>
                    <a:pt x="577" y="1156"/>
                  </a:cubicBezTo>
                  <a:cubicBezTo>
                    <a:pt x="896" y="1156"/>
                    <a:pt x="1154" y="898"/>
                    <a:pt x="1154" y="578"/>
                  </a:cubicBezTo>
                  <a:cubicBezTo>
                    <a:pt x="1154" y="259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5821164" y="3074065"/>
              <a:ext cx="66227" cy="65882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88" y="0"/>
                  </a:moveTo>
                  <a:cubicBezTo>
                    <a:pt x="128" y="0"/>
                    <a:pt x="0" y="129"/>
                    <a:pt x="0" y="285"/>
                  </a:cubicBezTo>
                  <a:cubicBezTo>
                    <a:pt x="0" y="444"/>
                    <a:pt x="128" y="573"/>
                    <a:pt x="288" y="573"/>
                  </a:cubicBezTo>
                  <a:cubicBezTo>
                    <a:pt x="448" y="573"/>
                    <a:pt x="576" y="444"/>
                    <a:pt x="576" y="285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783459" y="2757279"/>
              <a:ext cx="710702" cy="710702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8" y="0"/>
                  </a:moveTo>
                  <a:cubicBezTo>
                    <a:pt x="1389" y="0"/>
                    <a:pt x="0" y="1385"/>
                    <a:pt x="0" y="3094"/>
                  </a:cubicBezTo>
                  <a:cubicBezTo>
                    <a:pt x="0" y="4806"/>
                    <a:pt x="1389" y="6191"/>
                    <a:pt x="3098" y="6191"/>
                  </a:cubicBezTo>
                  <a:cubicBezTo>
                    <a:pt x="4806" y="6191"/>
                    <a:pt x="6191" y="4806"/>
                    <a:pt x="6191" y="3094"/>
                  </a:cubicBezTo>
                  <a:cubicBezTo>
                    <a:pt x="6191" y="1385"/>
                    <a:pt x="4806" y="0"/>
                    <a:pt x="3098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912814" y="2880435"/>
              <a:ext cx="451994" cy="45199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71" y="1"/>
                  </a:moveTo>
                  <a:cubicBezTo>
                    <a:pt x="883" y="1"/>
                    <a:pt x="0" y="884"/>
                    <a:pt x="0" y="1972"/>
                  </a:cubicBezTo>
                  <a:cubicBezTo>
                    <a:pt x="0" y="3055"/>
                    <a:pt x="883" y="3938"/>
                    <a:pt x="1971" y="3938"/>
                  </a:cubicBezTo>
                  <a:cubicBezTo>
                    <a:pt x="3054" y="3938"/>
                    <a:pt x="3937" y="3055"/>
                    <a:pt x="3937" y="1972"/>
                  </a:cubicBezTo>
                  <a:cubicBezTo>
                    <a:pt x="3937" y="884"/>
                    <a:pt x="3054" y="1"/>
                    <a:pt x="197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99074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7" y="1"/>
                    <a:pt x="1" y="578"/>
                    <a:pt x="1" y="1293"/>
                  </a:cubicBezTo>
                  <a:cubicBezTo>
                    <a:pt x="1" y="2006"/>
                    <a:pt x="577" y="2584"/>
                    <a:pt x="1292" y="2584"/>
                  </a:cubicBezTo>
                  <a:cubicBezTo>
                    <a:pt x="2002" y="2584"/>
                    <a:pt x="2584" y="2006"/>
                    <a:pt x="2584" y="1293"/>
                  </a:cubicBezTo>
                  <a:cubicBezTo>
                    <a:pt x="2584" y="578"/>
                    <a:pt x="2002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2931637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4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2" y="2127"/>
                  </a:lnTo>
                  <a:lnTo>
                    <a:pt x="1168" y="2277"/>
                  </a:lnTo>
                  <a:lnTo>
                    <a:pt x="631" y="3262"/>
                  </a:lnTo>
                  <a:lnTo>
                    <a:pt x="1016" y="3471"/>
                  </a:lnTo>
                  <a:lnTo>
                    <a:pt x="1718" y="2690"/>
                  </a:lnTo>
                  <a:lnTo>
                    <a:pt x="1917" y="2690"/>
                  </a:lnTo>
                  <a:lnTo>
                    <a:pt x="2624" y="3471"/>
                  </a:lnTo>
                  <a:lnTo>
                    <a:pt x="3005" y="3262"/>
                  </a:lnTo>
                  <a:lnTo>
                    <a:pt x="2468" y="2277"/>
                  </a:lnTo>
                  <a:lnTo>
                    <a:pt x="2503" y="2127"/>
                  </a:lnTo>
                  <a:lnTo>
                    <a:pt x="3640" y="1568"/>
                  </a:lnTo>
                  <a:lnTo>
                    <a:pt x="3556" y="1191"/>
                  </a:lnTo>
                  <a:lnTo>
                    <a:pt x="2366" y="1310"/>
                  </a:lnTo>
                  <a:lnTo>
                    <a:pt x="2202" y="1226"/>
                  </a:lnTo>
                  <a:lnTo>
                    <a:pt x="2038" y="58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2903631" y="2864710"/>
              <a:ext cx="480459" cy="480459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5" y="359"/>
                  </a:moveTo>
                  <a:cubicBezTo>
                    <a:pt x="3054" y="359"/>
                    <a:pt x="3831" y="1137"/>
                    <a:pt x="3831" y="2090"/>
                  </a:cubicBezTo>
                  <a:cubicBezTo>
                    <a:pt x="3831" y="3049"/>
                    <a:pt x="3054" y="3827"/>
                    <a:pt x="2095" y="3827"/>
                  </a:cubicBezTo>
                  <a:cubicBezTo>
                    <a:pt x="1137" y="3827"/>
                    <a:pt x="360" y="3049"/>
                    <a:pt x="360" y="2090"/>
                  </a:cubicBezTo>
                  <a:cubicBezTo>
                    <a:pt x="360" y="1137"/>
                    <a:pt x="1137" y="359"/>
                    <a:pt x="2095" y="359"/>
                  </a:cubicBezTo>
                  <a:close/>
                  <a:moveTo>
                    <a:pt x="2095" y="0"/>
                  </a:moveTo>
                  <a:cubicBezTo>
                    <a:pt x="941" y="0"/>
                    <a:pt x="0" y="941"/>
                    <a:pt x="0" y="2090"/>
                  </a:cubicBezTo>
                  <a:cubicBezTo>
                    <a:pt x="0" y="3245"/>
                    <a:pt x="941" y="4186"/>
                    <a:pt x="2095" y="4186"/>
                  </a:cubicBezTo>
                  <a:cubicBezTo>
                    <a:pt x="3249" y="4186"/>
                    <a:pt x="4185" y="3245"/>
                    <a:pt x="4185" y="2090"/>
                  </a:cubicBezTo>
                  <a:cubicBezTo>
                    <a:pt x="4185" y="941"/>
                    <a:pt x="3249" y="0"/>
                    <a:pt x="2095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3072699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1"/>
                  </a:moveTo>
                  <a:cubicBezTo>
                    <a:pt x="258" y="1"/>
                    <a:pt x="0" y="259"/>
                    <a:pt x="0" y="578"/>
                  </a:cubicBezTo>
                  <a:cubicBezTo>
                    <a:pt x="0" y="898"/>
                    <a:pt x="258" y="1156"/>
                    <a:pt x="578" y="1156"/>
                  </a:cubicBezTo>
                  <a:cubicBezTo>
                    <a:pt x="897" y="1156"/>
                    <a:pt x="1155" y="898"/>
                    <a:pt x="1155" y="578"/>
                  </a:cubicBezTo>
                  <a:cubicBezTo>
                    <a:pt x="1155" y="259"/>
                    <a:pt x="897" y="1"/>
                    <a:pt x="578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3105755" y="3074065"/>
              <a:ext cx="65997" cy="65882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290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4"/>
                    <a:pt x="130" y="573"/>
                    <a:pt x="290" y="573"/>
                  </a:cubicBezTo>
                  <a:cubicBezTo>
                    <a:pt x="445" y="573"/>
                    <a:pt x="574" y="444"/>
                    <a:pt x="574" y="285"/>
                  </a:cubicBezTo>
                  <a:cubicBezTo>
                    <a:pt x="574" y="129"/>
                    <a:pt x="445" y="0"/>
                    <a:pt x="290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6120045" y="2544251"/>
              <a:ext cx="255954" cy="240918"/>
            </a:xfrm>
            <a:custGeom>
              <a:avLst/>
              <a:gdLst/>
              <a:ahLst/>
              <a:cxnLst/>
              <a:rect l="l" t="t" r="r" b="b"/>
              <a:pathLst>
                <a:path w="2230" h="2099" extrusionOk="0">
                  <a:moveTo>
                    <a:pt x="285" y="1"/>
                  </a:moveTo>
                  <a:cubicBezTo>
                    <a:pt x="258" y="19"/>
                    <a:pt x="236" y="36"/>
                    <a:pt x="219" y="58"/>
                  </a:cubicBezTo>
                  <a:cubicBezTo>
                    <a:pt x="148" y="129"/>
                    <a:pt x="103" y="222"/>
                    <a:pt x="76" y="329"/>
                  </a:cubicBezTo>
                  <a:cubicBezTo>
                    <a:pt x="1" y="675"/>
                    <a:pt x="170" y="1141"/>
                    <a:pt x="502" y="1514"/>
                  </a:cubicBezTo>
                  <a:cubicBezTo>
                    <a:pt x="586" y="1586"/>
                    <a:pt x="662" y="1660"/>
                    <a:pt x="738" y="1736"/>
                  </a:cubicBezTo>
                  <a:cubicBezTo>
                    <a:pt x="1024" y="1972"/>
                    <a:pt x="1343" y="2099"/>
                    <a:pt x="1612" y="2099"/>
                  </a:cubicBezTo>
                  <a:cubicBezTo>
                    <a:pt x="1793" y="2099"/>
                    <a:pt x="1952" y="2042"/>
                    <a:pt x="2065" y="1922"/>
                  </a:cubicBezTo>
                  <a:cubicBezTo>
                    <a:pt x="2136" y="1852"/>
                    <a:pt x="2184" y="1758"/>
                    <a:pt x="2207" y="1652"/>
                  </a:cubicBezTo>
                  <a:cubicBezTo>
                    <a:pt x="2229" y="1554"/>
                    <a:pt x="2229" y="1443"/>
                    <a:pt x="2216" y="1332"/>
                  </a:cubicBezTo>
                  <a:cubicBezTo>
                    <a:pt x="2043" y="1039"/>
                    <a:pt x="1794" y="746"/>
                    <a:pt x="1430" y="551"/>
                  </a:cubicBezTo>
                  <a:cubicBezTo>
                    <a:pt x="1098" y="396"/>
                    <a:pt x="738" y="201"/>
                    <a:pt x="285" y="1"/>
                  </a:cubicBezTo>
                  <a:close/>
                </a:path>
              </a:pathLst>
            </a:custGeom>
            <a:solidFill>
              <a:srgbClr val="CEA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6126817" y="2547809"/>
              <a:ext cx="242984" cy="230129"/>
            </a:xfrm>
            <a:custGeom>
              <a:avLst/>
              <a:gdLst/>
              <a:ahLst/>
              <a:cxnLst/>
              <a:rect l="l" t="t" r="r" b="b"/>
              <a:pathLst>
                <a:path w="2117" h="2005" extrusionOk="0">
                  <a:moveTo>
                    <a:pt x="302" y="0"/>
                  </a:moveTo>
                  <a:cubicBezTo>
                    <a:pt x="267" y="23"/>
                    <a:pt x="240" y="49"/>
                    <a:pt x="208" y="76"/>
                  </a:cubicBezTo>
                  <a:cubicBezTo>
                    <a:pt x="146" y="147"/>
                    <a:pt x="101" y="232"/>
                    <a:pt x="80" y="330"/>
                  </a:cubicBezTo>
                  <a:cubicBezTo>
                    <a:pt x="0" y="676"/>
                    <a:pt x="191" y="1155"/>
                    <a:pt x="554" y="1518"/>
                  </a:cubicBezTo>
                  <a:cubicBezTo>
                    <a:pt x="790" y="1758"/>
                    <a:pt x="1065" y="1922"/>
                    <a:pt x="1332" y="1981"/>
                  </a:cubicBezTo>
                  <a:cubicBezTo>
                    <a:pt x="1403" y="1996"/>
                    <a:pt x="1471" y="2004"/>
                    <a:pt x="1536" y="2004"/>
                  </a:cubicBezTo>
                  <a:cubicBezTo>
                    <a:pt x="1708" y="2004"/>
                    <a:pt x="1854" y="1949"/>
                    <a:pt x="1957" y="1842"/>
                  </a:cubicBezTo>
                  <a:cubicBezTo>
                    <a:pt x="2019" y="1776"/>
                    <a:pt x="2064" y="1692"/>
                    <a:pt x="2086" y="1590"/>
                  </a:cubicBezTo>
                  <a:cubicBezTo>
                    <a:pt x="2117" y="1461"/>
                    <a:pt x="2108" y="1315"/>
                    <a:pt x="2068" y="1159"/>
                  </a:cubicBezTo>
                  <a:cubicBezTo>
                    <a:pt x="1899" y="915"/>
                    <a:pt x="1678" y="684"/>
                    <a:pt x="1371" y="520"/>
                  </a:cubicBezTo>
                  <a:cubicBezTo>
                    <a:pt x="1060" y="373"/>
                    <a:pt x="719" y="191"/>
                    <a:pt x="302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134393" y="2552400"/>
              <a:ext cx="229325" cy="218077"/>
            </a:xfrm>
            <a:custGeom>
              <a:avLst/>
              <a:gdLst/>
              <a:ahLst/>
              <a:cxnLst/>
              <a:rect l="l" t="t" r="r" b="b"/>
              <a:pathLst>
                <a:path w="1998" h="1900" extrusionOk="0">
                  <a:moveTo>
                    <a:pt x="316" y="1"/>
                  </a:moveTo>
                  <a:cubicBezTo>
                    <a:pt x="271" y="23"/>
                    <a:pt x="231" y="54"/>
                    <a:pt x="195" y="89"/>
                  </a:cubicBezTo>
                  <a:cubicBezTo>
                    <a:pt x="138" y="151"/>
                    <a:pt x="98" y="227"/>
                    <a:pt x="76" y="321"/>
                  </a:cubicBezTo>
                  <a:cubicBezTo>
                    <a:pt x="0" y="644"/>
                    <a:pt x="182" y="1097"/>
                    <a:pt x="524" y="1443"/>
                  </a:cubicBezTo>
                  <a:cubicBezTo>
                    <a:pt x="746" y="1665"/>
                    <a:pt x="1008" y="1820"/>
                    <a:pt x="1260" y="1878"/>
                  </a:cubicBezTo>
                  <a:cubicBezTo>
                    <a:pt x="1328" y="1893"/>
                    <a:pt x="1392" y="1900"/>
                    <a:pt x="1453" y="1900"/>
                  </a:cubicBezTo>
                  <a:cubicBezTo>
                    <a:pt x="1612" y="1900"/>
                    <a:pt x="1744" y="1849"/>
                    <a:pt x="1838" y="1749"/>
                  </a:cubicBezTo>
                  <a:cubicBezTo>
                    <a:pt x="1900" y="1687"/>
                    <a:pt x="1940" y="1612"/>
                    <a:pt x="1958" y="1519"/>
                  </a:cubicBezTo>
                  <a:cubicBezTo>
                    <a:pt x="1998" y="1359"/>
                    <a:pt x="1971" y="1168"/>
                    <a:pt x="1891" y="972"/>
                  </a:cubicBezTo>
                  <a:cubicBezTo>
                    <a:pt x="1740" y="786"/>
                    <a:pt x="1465" y="529"/>
                    <a:pt x="1225" y="396"/>
                  </a:cubicBezTo>
                  <a:cubicBezTo>
                    <a:pt x="932" y="263"/>
                    <a:pt x="711" y="116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2752814" y="2456102"/>
              <a:ext cx="75409" cy="229899"/>
            </a:xfrm>
            <a:custGeom>
              <a:avLst/>
              <a:gdLst/>
              <a:ahLst/>
              <a:cxnLst/>
              <a:rect l="l" t="t" r="r" b="b"/>
              <a:pathLst>
                <a:path w="657" h="2003" extrusionOk="0">
                  <a:moveTo>
                    <a:pt x="378" y="1"/>
                  </a:moveTo>
                  <a:cubicBezTo>
                    <a:pt x="138" y="1"/>
                    <a:pt x="40" y="617"/>
                    <a:pt x="23" y="986"/>
                  </a:cubicBezTo>
                  <a:cubicBezTo>
                    <a:pt x="1" y="1354"/>
                    <a:pt x="32" y="1989"/>
                    <a:pt x="276" y="2002"/>
                  </a:cubicBezTo>
                  <a:lnTo>
                    <a:pt x="280" y="2002"/>
                  </a:lnTo>
                  <a:cubicBezTo>
                    <a:pt x="519" y="2002"/>
                    <a:pt x="617" y="1385"/>
                    <a:pt x="636" y="1017"/>
                  </a:cubicBezTo>
                  <a:cubicBezTo>
                    <a:pt x="657" y="644"/>
                    <a:pt x="626" y="14"/>
                    <a:pt x="382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755913" y="2464251"/>
              <a:ext cx="61176" cy="213601"/>
            </a:xfrm>
            <a:custGeom>
              <a:avLst/>
              <a:gdLst/>
              <a:ahLst/>
              <a:cxnLst/>
              <a:rect l="l" t="t" r="r" b="b"/>
              <a:pathLst>
                <a:path w="533" h="1861" extrusionOk="0">
                  <a:moveTo>
                    <a:pt x="312" y="1"/>
                  </a:moveTo>
                  <a:cubicBezTo>
                    <a:pt x="184" y="1"/>
                    <a:pt x="58" y="410"/>
                    <a:pt x="31" y="915"/>
                  </a:cubicBezTo>
                  <a:cubicBezTo>
                    <a:pt x="0" y="1430"/>
                    <a:pt x="85" y="1857"/>
                    <a:pt x="218" y="1861"/>
                  </a:cubicBezTo>
                  <a:cubicBezTo>
                    <a:pt x="219" y="1861"/>
                    <a:pt x="220" y="1861"/>
                    <a:pt x="222" y="1861"/>
                  </a:cubicBezTo>
                  <a:cubicBezTo>
                    <a:pt x="349" y="1861"/>
                    <a:pt x="476" y="1452"/>
                    <a:pt x="502" y="942"/>
                  </a:cubicBezTo>
                  <a:cubicBezTo>
                    <a:pt x="533" y="427"/>
                    <a:pt x="449" y="5"/>
                    <a:pt x="316" y="1"/>
                  </a:cubicBezTo>
                  <a:cubicBezTo>
                    <a:pt x="314" y="1"/>
                    <a:pt x="313" y="1"/>
                    <a:pt x="31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4914536" y="2314122"/>
              <a:ext cx="225079" cy="215437"/>
            </a:xfrm>
            <a:custGeom>
              <a:avLst/>
              <a:gdLst/>
              <a:ahLst/>
              <a:cxnLst/>
              <a:rect l="l" t="t" r="r" b="b"/>
              <a:pathLst>
                <a:path w="1961" h="1877" extrusionOk="0">
                  <a:moveTo>
                    <a:pt x="676" y="1"/>
                  </a:moveTo>
                  <a:cubicBezTo>
                    <a:pt x="274" y="1"/>
                    <a:pt x="1" y="300"/>
                    <a:pt x="251" y="1229"/>
                  </a:cubicBezTo>
                  <a:cubicBezTo>
                    <a:pt x="384" y="1229"/>
                    <a:pt x="593" y="1287"/>
                    <a:pt x="593" y="1287"/>
                  </a:cubicBezTo>
                  <a:lnTo>
                    <a:pt x="664" y="1580"/>
                  </a:lnTo>
                  <a:cubicBezTo>
                    <a:pt x="664" y="1580"/>
                    <a:pt x="1085" y="1876"/>
                    <a:pt x="1458" y="1876"/>
                  </a:cubicBezTo>
                  <a:cubicBezTo>
                    <a:pt x="1668" y="1876"/>
                    <a:pt x="1863" y="1783"/>
                    <a:pt x="1961" y="1491"/>
                  </a:cubicBezTo>
                  <a:lnTo>
                    <a:pt x="1539" y="936"/>
                  </a:lnTo>
                  <a:cubicBezTo>
                    <a:pt x="1539" y="936"/>
                    <a:pt x="1822" y="381"/>
                    <a:pt x="1197" y="123"/>
                  </a:cubicBezTo>
                  <a:cubicBezTo>
                    <a:pt x="1019" y="49"/>
                    <a:pt x="838" y="1"/>
                    <a:pt x="676" y="1"/>
                  </a:cubicBez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4023861" y="2455184"/>
              <a:ext cx="204878" cy="53486"/>
            </a:xfrm>
            <a:custGeom>
              <a:avLst/>
              <a:gdLst/>
              <a:ahLst/>
              <a:cxnLst/>
              <a:rect l="l" t="t" r="r" b="b"/>
              <a:pathLst>
                <a:path w="1785" h="466" extrusionOk="0">
                  <a:moveTo>
                    <a:pt x="214" y="0"/>
                  </a:moveTo>
                  <a:cubicBezTo>
                    <a:pt x="93" y="0"/>
                    <a:pt x="1" y="98"/>
                    <a:pt x="1" y="217"/>
                  </a:cubicBezTo>
                  <a:lnTo>
                    <a:pt x="1" y="248"/>
                  </a:lnTo>
                  <a:cubicBezTo>
                    <a:pt x="1" y="369"/>
                    <a:pt x="93" y="466"/>
                    <a:pt x="214" y="466"/>
                  </a:cubicBezTo>
                  <a:lnTo>
                    <a:pt x="1566" y="466"/>
                  </a:lnTo>
                  <a:cubicBezTo>
                    <a:pt x="1687" y="466"/>
                    <a:pt x="1785" y="369"/>
                    <a:pt x="1785" y="248"/>
                  </a:cubicBezTo>
                  <a:lnTo>
                    <a:pt x="1785" y="217"/>
                  </a:lnTo>
                  <a:cubicBezTo>
                    <a:pt x="1785" y="98"/>
                    <a:pt x="1687" y="0"/>
                    <a:pt x="1566" y="0"/>
                  </a:cubicBezTo>
                  <a:close/>
                </a:path>
              </a:pathLst>
            </a:custGeom>
            <a:solidFill>
              <a:srgbClr val="CA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8" name="Google Shape;1208;p44"/>
          <p:cNvCxnSpPr/>
          <p:nvPr/>
        </p:nvCxnSpPr>
        <p:spPr>
          <a:xfrm rot="-5400000">
            <a:off x="5493326" y="3587292"/>
            <a:ext cx="1398600" cy="281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9" name="Google Shape;1209;p44"/>
          <p:cNvSpPr/>
          <p:nvPr/>
        </p:nvSpPr>
        <p:spPr>
          <a:xfrm>
            <a:off x="5909472" y="3885968"/>
            <a:ext cx="701929" cy="664857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31" y="1"/>
                  <a:pt x="1" y="2127"/>
                  <a:pt x="1" y="4751"/>
                </a:cubicBezTo>
                <a:cubicBezTo>
                  <a:pt x="1" y="7373"/>
                  <a:pt x="2131" y="9499"/>
                  <a:pt x="4749" y="9499"/>
                </a:cubicBezTo>
                <a:cubicBezTo>
                  <a:pt x="7373" y="9499"/>
                  <a:pt x="9498" y="7373"/>
                  <a:pt x="9498" y="4751"/>
                </a:cubicBezTo>
                <a:cubicBezTo>
                  <a:pt x="9498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Naive Bayes</a:t>
            </a:r>
            <a:endParaRPr/>
          </a:p>
        </p:txBody>
      </p:sp>
      <p:sp>
        <p:nvSpPr>
          <p:cNvPr id="1211" name="Google Shape;1211;p44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ACCURACY</a:t>
            </a:r>
            <a:endParaRPr sz="1000"/>
          </a:p>
        </p:txBody>
      </p:sp>
      <p:sp>
        <p:nvSpPr>
          <p:cNvPr id="1212" name="Google Shape;1212;p44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76%, which was better than the no information rate of 68%</a:t>
            </a:r>
          </a:p>
        </p:txBody>
      </p:sp>
      <p:sp>
        <p:nvSpPr>
          <p:cNvPr id="1213" name="Google Shape;1213;p44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89%, the model was good at classifying "no claims" correctly</a:t>
            </a:r>
          </a:p>
        </p:txBody>
      </p:sp>
      <p:sp>
        <p:nvSpPr>
          <p:cNvPr id="1214" name="Google Shape;1214;p44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SENSITIVITY</a:t>
            </a:r>
            <a:endParaRPr lang="en-US" sz="1000"/>
          </a:p>
        </p:txBody>
      </p:sp>
      <p:sp>
        <p:nvSpPr>
          <p:cNvPr id="1215" name="Google Shape;1215;p44"/>
          <p:cNvSpPr txBox="1">
            <a:spLocks noGrp="1"/>
          </p:cNvSpPr>
          <p:nvPr>
            <p:ph type="subTitle" idx="5"/>
          </p:nvPr>
        </p:nvSpPr>
        <p:spPr>
          <a:xfrm>
            <a:off x="6677100" y="1561218"/>
            <a:ext cx="1673559" cy="325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000"/>
              <a:t>BALANCED ACCURACY</a:t>
            </a:r>
            <a:endParaRPr sz="1000"/>
          </a:p>
        </p:txBody>
      </p:sp>
      <p:sp>
        <p:nvSpPr>
          <p:cNvPr id="1216" name="Google Shape;1216;p44"/>
          <p:cNvSpPr txBox="1">
            <a:spLocks noGrp="1"/>
          </p:cNvSpPr>
          <p:nvPr>
            <p:ph type="subTitle" idx="6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PRECISION</a:t>
            </a:r>
            <a:endParaRPr sz="1000"/>
          </a:p>
        </p:txBody>
      </p:sp>
      <p:sp>
        <p:nvSpPr>
          <p:cNvPr id="1217" name="Google Shape;1217;p44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59%, the model was good at classifying "claims" correctly</a:t>
            </a:r>
            <a:endParaRPr lang="en-US"/>
          </a:p>
        </p:txBody>
      </p:sp>
      <p:sp>
        <p:nvSpPr>
          <p:cNvPr id="1218" name="Google Shape;1218;p44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74%, which is less than the total accuracy</a:t>
            </a:r>
            <a:endParaRPr lang="en-US"/>
          </a:p>
        </p:txBody>
      </p:sp>
      <p:sp>
        <p:nvSpPr>
          <p:cNvPr id="1219" name="Google Shape;1219;p44"/>
          <p:cNvSpPr/>
          <p:nvPr/>
        </p:nvSpPr>
        <p:spPr>
          <a:xfrm>
            <a:off x="2557125" y="1425495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0" name="Google Shape;1220;p44"/>
          <p:cNvCxnSpPr/>
          <p:nvPr/>
        </p:nvCxnSpPr>
        <p:spPr>
          <a:xfrm flipH="1">
            <a:off x="4814430" y="1783726"/>
            <a:ext cx="1115400" cy="110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44"/>
          <p:cNvCxnSpPr/>
          <p:nvPr/>
        </p:nvCxnSpPr>
        <p:spPr>
          <a:xfrm>
            <a:off x="3255843" y="1791354"/>
            <a:ext cx="1169100" cy="664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4"/>
          <p:cNvCxnSpPr/>
          <p:nvPr/>
        </p:nvCxnSpPr>
        <p:spPr>
          <a:xfrm rot="-5400000">
            <a:off x="3044391" y="3394978"/>
            <a:ext cx="1061400" cy="789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3" name="Google Shape;1223;p44"/>
          <p:cNvSpPr/>
          <p:nvPr/>
        </p:nvSpPr>
        <p:spPr>
          <a:xfrm>
            <a:off x="2557137" y="3876301"/>
            <a:ext cx="701929" cy="701931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26" y="1"/>
                  <a:pt x="0" y="2127"/>
                  <a:pt x="0" y="4751"/>
                </a:cubicBezTo>
                <a:cubicBezTo>
                  <a:pt x="0" y="7373"/>
                  <a:pt x="2126" y="9499"/>
                  <a:pt x="4749" y="9499"/>
                </a:cubicBezTo>
                <a:cubicBezTo>
                  <a:pt x="7373" y="9499"/>
                  <a:pt x="9499" y="7373"/>
                  <a:pt x="9499" y="4751"/>
                </a:cubicBezTo>
                <a:cubicBezTo>
                  <a:pt x="9499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4"/>
          <p:cNvSpPr/>
          <p:nvPr/>
        </p:nvSpPr>
        <p:spPr>
          <a:xfrm>
            <a:off x="6076938" y="4034911"/>
            <a:ext cx="366995" cy="366982"/>
          </a:xfrm>
          <a:custGeom>
            <a:avLst/>
            <a:gdLst/>
            <a:ahLst/>
            <a:cxnLst/>
            <a:rect l="l" t="t" r="r" b="b"/>
            <a:pathLst>
              <a:path w="5496" h="5496" extrusionOk="0">
                <a:moveTo>
                  <a:pt x="2047" y="316"/>
                </a:moveTo>
                <a:lnTo>
                  <a:pt x="2047" y="316"/>
                </a:lnTo>
                <a:cubicBezTo>
                  <a:pt x="1820" y="538"/>
                  <a:pt x="1629" y="866"/>
                  <a:pt x="1496" y="1270"/>
                </a:cubicBezTo>
                <a:cubicBezTo>
                  <a:pt x="1230" y="1177"/>
                  <a:pt x="1027" y="1075"/>
                  <a:pt x="910" y="1012"/>
                </a:cubicBezTo>
                <a:cubicBezTo>
                  <a:pt x="1217" y="688"/>
                  <a:pt x="1607" y="445"/>
                  <a:pt x="2047" y="316"/>
                </a:cubicBezTo>
                <a:close/>
                <a:moveTo>
                  <a:pt x="3450" y="316"/>
                </a:moveTo>
                <a:lnTo>
                  <a:pt x="3450" y="316"/>
                </a:lnTo>
                <a:cubicBezTo>
                  <a:pt x="3866" y="440"/>
                  <a:pt x="4239" y="662"/>
                  <a:pt x="4542" y="964"/>
                </a:cubicBezTo>
                <a:cubicBezTo>
                  <a:pt x="4364" y="1092"/>
                  <a:pt x="4182" y="1190"/>
                  <a:pt x="4000" y="1270"/>
                </a:cubicBezTo>
                <a:cubicBezTo>
                  <a:pt x="3862" y="866"/>
                  <a:pt x="3676" y="538"/>
                  <a:pt x="3450" y="316"/>
                </a:cubicBezTo>
                <a:close/>
                <a:moveTo>
                  <a:pt x="2637" y="227"/>
                </a:moveTo>
                <a:lnTo>
                  <a:pt x="2637" y="1505"/>
                </a:lnTo>
                <a:cubicBezTo>
                  <a:pt x="2295" y="1487"/>
                  <a:pt x="1980" y="1421"/>
                  <a:pt x="1709" y="1341"/>
                </a:cubicBezTo>
                <a:cubicBezTo>
                  <a:pt x="1918" y="725"/>
                  <a:pt x="2256" y="299"/>
                  <a:pt x="2637" y="227"/>
                </a:cubicBezTo>
                <a:close/>
                <a:moveTo>
                  <a:pt x="2859" y="227"/>
                </a:moveTo>
                <a:cubicBezTo>
                  <a:pt x="3241" y="299"/>
                  <a:pt x="3583" y="733"/>
                  <a:pt x="3791" y="1350"/>
                </a:cubicBezTo>
                <a:cubicBezTo>
                  <a:pt x="3471" y="1456"/>
                  <a:pt x="3157" y="1505"/>
                  <a:pt x="2859" y="1510"/>
                </a:cubicBezTo>
                <a:lnTo>
                  <a:pt x="2859" y="227"/>
                </a:lnTo>
                <a:close/>
                <a:moveTo>
                  <a:pt x="765" y="1182"/>
                </a:moveTo>
                <a:cubicBezTo>
                  <a:pt x="884" y="1248"/>
                  <a:pt x="1115" y="1368"/>
                  <a:pt x="1435" y="1479"/>
                </a:cubicBezTo>
                <a:cubicBezTo>
                  <a:pt x="1337" y="1825"/>
                  <a:pt x="1279" y="2220"/>
                  <a:pt x="1270" y="2637"/>
                </a:cubicBezTo>
                <a:lnTo>
                  <a:pt x="222" y="2637"/>
                </a:lnTo>
                <a:cubicBezTo>
                  <a:pt x="245" y="2091"/>
                  <a:pt x="445" y="1585"/>
                  <a:pt x="765" y="1182"/>
                </a:cubicBezTo>
                <a:close/>
                <a:moveTo>
                  <a:pt x="1643" y="1545"/>
                </a:moveTo>
                <a:cubicBezTo>
                  <a:pt x="1936" y="1634"/>
                  <a:pt x="2273" y="1705"/>
                  <a:pt x="2637" y="1723"/>
                </a:cubicBezTo>
                <a:lnTo>
                  <a:pt x="2637" y="2637"/>
                </a:lnTo>
                <a:lnTo>
                  <a:pt x="1492" y="2637"/>
                </a:lnTo>
                <a:cubicBezTo>
                  <a:pt x="1501" y="2247"/>
                  <a:pt x="1554" y="1878"/>
                  <a:pt x="1643" y="1545"/>
                </a:cubicBezTo>
                <a:close/>
                <a:moveTo>
                  <a:pt x="3854" y="1559"/>
                </a:moveTo>
                <a:cubicBezTo>
                  <a:pt x="3942" y="1887"/>
                  <a:pt x="3995" y="2251"/>
                  <a:pt x="4004" y="2637"/>
                </a:cubicBezTo>
                <a:lnTo>
                  <a:pt x="2859" y="2637"/>
                </a:lnTo>
                <a:lnTo>
                  <a:pt x="2859" y="1727"/>
                </a:lnTo>
                <a:cubicBezTo>
                  <a:pt x="3178" y="1723"/>
                  <a:pt x="3516" y="1674"/>
                  <a:pt x="3854" y="1559"/>
                </a:cubicBezTo>
                <a:close/>
                <a:moveTo>
                  <a:pt x="4688" y="1128"/>
                </a:moveTo>
                <a:cubicBezTo>
                  <a:pt x="5034" y="1541"/>
                  <a:pt x="5251" y="2065"/>
                  <a:pt x="5274" y="2637"/>
                </a:cubicBezTo>
                <a:lnTo>
                  <a:pt x="4226" y="2637"/>
                </a:lnTo>
                <a:cubicBezTo>
                  <a:pt x="4217" y="2220"/>
                  <a:pt x="4159" y="1825"/>
                  <a:pt x="4062" y="1479"/>
                </a:cubicBezTo>
                <a:cubicBezTo>
                  <a:pt x="4275" y="1390"/>
                  <a:pt x="4483" y="1274"/>
                  <a:pt x="4688" y="1128"/>
                </a:cubicBezTo>
                <a:close/>
                <a:moveTo>
                  <a:pt x="2637" y="2855"/>
                </a:moveTo>
                <a:lnTo>
                  <a:pt x="2637" y="3587"/>
                </a:lnTo>
                <a:cubicBezTo>
                  <a:pt x="2608" y="3586"/>
                  <a:pt x="2579" y="3586"/>
                  <a:pt x="2550" y="3586"/>
                </a:cubicBezTo>
                <a:cubicBezTo>
                  <a:pt x="2243" y="3586"/>
                  <a:pt x="1918" y="3627"/>
                  <a:pt x="1590" y="3729"/>
                </a:cubicBezTo>
                <a:cubicBezTo>
                  <a:pt x="1533" y="3458"/>
                  <a:pt x="1496" y="3161"/>
                  <a:pt x="1492" y="2855"/>
                </a:cubicBezTo>
                <a:close/>
                <a:moveTo>
                  <a:pt x="4004" y="2855"/>
                </a:moveTo>
                <a:cubicBezTo>
                  <a:pt x="4000" y="3196"/>
                  <a:pt x="3956" y="3525"/>
                  <a:pt x="3885" y="3818"/>
                </a:cubicBezTo>
                <a:cubicBezTo>
                  <a:pt x="3596" y="3720"/>
                  <a:pt x="3245" y="3632"/>
                  <a:pt x="2859" y="3601"/>
                </a:cubicBezTo>
                <a:lnTo>
                  <a:pt x="2859" y="2855"/>
                </a:lnTo>
                <a:close/>
                <a:moveTo>
                  <a:pt x="1270" y="2855"/>
                </a:moveTo>
                <a:cubicBezTo>
                  <a:pt x="1279" y="3192"/>
                  <a:pt x="1314" y="3507"/>
                  <a:pt x="1381" y="3800"/>
                </a:cubicBezTo>
                <a:cubicBezTo>
                  <a:pt x="1142" y="3894"/>
                  <a:pt x="906" y="4017"/>
                  <a:pt x="675" y="4187"/>
                </a:cubicBezTo>
                <a:lnTo>
                  <a:pt x="671" y="4187"/>
                </a:lnTo>
                <a:cubicBezTo>
                  <a:pt x="404" y="3804"/>
                  <a:pt x="245" y="3351"/>
                  <a:pt x="222" y="2855"/>
                </a:cubicBezTo>
                <a:close/>
                <a:moveTo>
                  <a:pt x="5274" y="2855"/>
                </a:moveTo>
                <a:cubicBezTo>
                  <a:pt x="5251" y="3414"/>
                  <a:pt x="5048" y="3925"/>
                  <a:pt x="4714" y="4333"/>
                </a:cubicBezTo>
                <a:cubicBezTo>
                  <a:pt x="4749" y="4279"/>
                  <a:pt x="4732" y="4213"/>
                  <a:pt x="4683" y="4181"/>
                </a:cubicBezTo>
                <a:cubicBezTo>
                  <a:pt x="4675" y="4177"/>
                  <a:pt x="4452" y="4040"/>
                  <a:pt x="4093" y="3898"/>
                </a:cubicBezTo>
                <a:cubicBezTo>
                  <a:pt x="4173" y="3578"/>
                  <a:pt x="4217" y="3228"/>
                  <a:pt x="4226" y="2855"/>
                </a:cubicBezTo>
                <a:close/>
                <a:moveTo>
                  <a:pt x="1435" y="4017"/>
                </a:moveTo>
                <a:cubicBezTo>
                  <a:pt x="1568" y="4510"/>
                  <a:pt x="1785" y="4918"/>
                  <a:pt x="2047" y="5176"/>
                </a:cubicBezTo>
                <a:cubicBezTo>
                  <a:pt x="1554" y="5033"/>
                  <a:pt x="1123" y="4746"/>
                  <a:pt x="804" y="4359"/>
                </a:cubicBezTo>
                <a:cubicBezTo>
                  <a:pt x="1008" y="4213"/>
                  <a:pt x="1221" y="4101"/>
                  <a:pt x="1435" y="4017"/>
                </a:cubicBezTo>
                <a:close/>
                <a:moveTo>
                  <a:pt x="4036" y="4111"/>
                </a:moveTo>
                <a:cubicBezTo>
                  <a:pt x="4360" y="4240"/>
                  <a:pt x="4559" y="4363"/>
                  <a:pt x="4563" y="4368"/>
                </a:cubicBezTo>
                <a:cubicBezTo>
                  <a:pt x="4581" y="4379"/>
                  <a:pt x="4601" y="4384"/>
                  <a:pt x="4620" y="4384"/>
                </a:cubicBezTo>
                <a:cubicBezTo>
                  <a:pt x="4650" y="4384"/>
                  <a:pt x="4678" y="4372"/>
                  <a:pt x="4699" y="4352"/>
                </a:cubicBezTo>
                <a:lnTo>
                  <a:pt x="4699" y="4352"/>
                </a:lnTo>
                <a:cubicBezTo>
                  <a:pt x="4380" y="4742"/>
                  <a:pt x="3942" y="5032"/>
                  <a:pt x="3450" y="5176"/>
                </a:cubicBezTo>
                <a:cubicBezTo>
                  <a:pt x="3698" y="4932"/>
                  <a:pt x="3903" y="4564"/>
                  <a:pt x="4036" y="4111"/>
                </a:cubicBezTo>
                <a:close/>
                <a:moveTo>
                  <a:pt x="2587" y="3804"/>
                </a:moveTo>
                <a:cubicBezTo>
                  <a:pt x="2604" y="3804"/>
                  <a:pt x="2620" y="3804"/>
                  <a:pt x="2637" y="3804"/>
                </a:cubicBezTo>
                <a:lnTo>
                  <a:pt x="2637" y="5265"/>
                </a:lnTo>
                <a:cubicBezTo>
                  <a:pt x="2215" y="5189"/>
                  <a:pt x="1843" y="4666"/>
                  <a:pt x="1643" y="3942"/>
                </a:cubicBezTo>
                <a:cubicBezTo>
                  <a:pt x="1967" y="3841"/>
                  <a:pt x="2286" y="3804"/>
                  <a:pt x="2587" y="3804"/>
                </a:cubicBezTo>
                <a:close/>
                <a:moveTo>
                  <a:pt x="2859" y="3818"/>
                </a:moveTo>
                <a:cubicBezTo>
                  <a:pt x="3223" y="3853"/>
                  <a:pt x="3556" y="3937"/>
                  <a:pt x="3827" y="4031"/>
                </a:cubicBezTo>
                <a:cubicBezTo>
                  <a:pt x="3622" y="4710"/>
                  <a:pt x="3264" y="5189"/>
                  <a:pt x="2859" y="5265"/>
                </a:cubicBezTo>
                <a:lnTo>
                  <a:pt x="2859" y="3818"/>
                </a:lnTo>
                <a:close/>
                <a:moveTo>
                  <a:pt x="2748" y="0"/>
                </a:moveTo>
                <a:cubicBezTo>
                  <a:pt x="1905" y="0"/>
                  <a:pt x="1150" y="383"/>
                  <a:pt x="644" y="981"/>
                </a:cubicBezTo>
                <a:cubicBezTo>
                  <a:pt x="245" y="1461"/>
                  <a:pt x="1" y="2073"/>
                  <a:pt x="1" y="2749"/>
                </a:cubicBezTo>
                <a:cubicBezTo>
                  <a:pt x="1" y="4261"/>
                  <a:pt x="1234" y="5496"/>
                  <a:pt x="2748" y="5496"/>
                </a:cubicBezTo>
                <a:cubicBezTo>
                  <a:pt x="4262" y="5496"/>
                  <a:pt x="5495" y="4261"/>
                  <a:pt x="5495" y="2749"/>
                </a:cubicBezTo>
                <a:cubicBezTo>
                  <a:pt x="5495" y="1231"/>
                  <a:pt x="4262" y="0"/>
                  <a:pt x="274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4"/>
          <p:cNvSpPr/>
          <p:nvPr/>
        </p:nvSpPr>
        <p:spPr>
          <a:xfrm>
            <a:off x="5909472" y="1408070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7" y="0"/>
                  <a:pt x="1" y="2125"/>
                  <a:pt x="1" y="4749"/>
                </a:cubicBezTo>
                <a:cubicBezTo>
                  <a:pt x="1" y="7371"/>
                  <a:pt x="2127" y="9498"/>
                  <a:pt x="4749" y="9498"/>
                </a:cubicBezTo>
                <a:cubicBezTo>
                  <a:pt x="7373" y="9498"/>
                  <a:pt x="9498" y="7371"/>
                  <a:pt x="9498" y="4749"/>
                </a:cubicBezTo>
                <a:cubicBezTo>
                  <a:pt x="9498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4"/>
          <p:cNvSpPr/>
          <p:nvPr/>
        </p:nvSpPr>
        <p:spPr>
          <a:xfrm>
            <a:off x="6090318" y="1588273"/>
            <a:ext cx="340240" cy="333999"/>
          </a:xfrm>
          <a:custGeom>
            <a:avLst/>
            <a:gdLst/>
            <a:ahLst/>
            <a:cxnLst/>
            <a:rect l="l" t="t" r="r" b="b"/>
            <a:pathLst>
              <a:path w="6379" h="6262" extrusionOk="0">
                <a:moveTo>
                  <a:pt x="1639" y="585"/>
                </a:moveTo>
                <a:cubicBezTo>
                  <a:pt x="1823" y="585"/>
                  <a:pt x="2002" y="628"/>
                  <a:pt x="2166" y="713"/>
                </a:cubicBezTo>
                <a:cubicBezTo>
                  <a:pt x="2553" y="913"/>
                  <a:pt x="2828" y="1321"/>
                  <a:pt x="2952" y="1876"/>
                </a:cubicBezTo>
                <a:cubicBezTo>
                  <a:pt x="2637" y="1934"/>
                  <a:pt x="2366" y="2107"/>
                  <a:pt x="2180" y="2351"/>
                </a:cubicBezTo>
                <a:cubicBezTo>
                  <a:pt x="1940" y="2196"/>
                  <a:pt x="1687" y="2151"/>
                  <a:pt x="1470" y="2116"/>
                </a:cubicBezTo>
                <a:cubicBezTo>
                  <a:pt x="1238" y="2075"/>
                  <a:pt x="1035" y="2040"/>
                  <a:pt x="853" y="1889"/>
                </a:cubicBezTo>
                <a:cubicBezTo>
                  <a:pt x="630" y="1708"/>
                  <a:pt x="622" y="1459"/>
                  <a:pt x="636" y="1326"/>
                </a:cubicBezTo>
                <a:cubicBezTo>
                  <a:pt x="657" y="1086"/>
                  <a:pt x="800" y="856"/>
                  <a:pt x="976" y="762"/>
                </a:cubicBezTo>
                <a:cubicBezTo>
                  <a:pt x="1196" y="644"/>
                  <a:pt x="1421" y="585"/>
                  <a:pt x="1639" y="585"/>
                </a:cubicBezTo>
                <a:close/>
                <a:moveTo>
                  <a:pt x="4914" y="572"/>
                </a:moveTo>
                <a:cubicBezTo>
                  <a:pt x="4942" y="572"/>
                  <a:pt x="4967" y="573"/>
                  <a:pt x="4989" y="576"/>
                </a:cubicBezTo>
                <a:cubicBezTo>
                  <a:pt x="5229" y="598"/>
                  <a:pt x="5464" y="740"/>
                  <a:pt x="5557" y="918"/>
                </a:cubicBezTo>
                <a:cubicBezTo>
                  <a:pt x="5775" y="1321"/>
                  <a:pt x="5788" y="1743"/>
                  <a:pt x="5602" y="2107"/>
                </a:cubicBezTo>
                <a:cubicBezTo>
                  <a:pt x="5407" y="2493"/>
                  <a:pt x="4998" y="2764"/>
                  <a:pt x="4444" y="2892"/>
                </a:cubicBezTo>
                <a:cubicBezTo>
                  <a:pt x="4385" y="2577"/>
                  <a:pt x="4213" y="2307"/>
                  <a:pt x="3969" y="2116"/>
                </a:cubicBezTo>
                <a:cubicBezTo>
                  <a:pt x="4124" y="1876"/>
                  <a:pt x="4168" y="1628"/>
                  <a:pt x="4204" y="1410"/>
                </a:cubicBezTo>
                <a:cubicBezTo>
                  <a:pt x="4243" y="1180"/>
                  <a:pt x="4274" y="975"/>
                  <a:pt x="4430" y="793"/>
                </a:cubicBezTo>
                <a:cubicBezTo>
                  <a:pt x="4581" y="609"/>
                  <a:pt x="4778" y="572"/>
                  <a:pt x="4914" y="572"/>
                </a:cubicBezTo>
                <a:close/>
                <a:moveTo>
                  <a:pt x="3192" y="2422"/>
                </a:moveTo>
                <a:cubicBezTo>
                  <a:pt x="3582" y="2422"/>
                  <a:pt x="3897" y="2741"/>
                  <a:pt x="3897" y="3128"/>
                </a:cubicBezTo>
                <a:cubicBezTo>
                  <a:pt x="3897" y="3519"/>
                  <a:pt x="3582" y="3838"/>
                  <a:pt x="3192" y="3838"/>
                </a:cubicBezTo>
                <a:cubicBezTo>
                  <a:pt x="2801" y="3838"/>
                  <a:pt x="2482" y="3519"/>
                  <a:pt x="2482" y="3128"/>
                </a:cubicBezTo>
                <a:cubicBezTo>
                  <a:pt x="2482" y="2741"/>
                  <a:pt x="2801" y="2422"/>
                  <a:pt x="3192" y="2422"/>
                </a:cubicBezTo>
                <a:close/>
                <a:moveTo>
                  <a:pt x="4204" y="3909"/>
                </a:moveTo>
                <a:cubicBezTo>
                  <a:pt x="4444" y="4064"/>
                  <a:pt x="4696" y="4109"/>
                  <a:pt x="4909" y="4144"/>
                </a:cubicBezTo>
                <a:cubicBezTo>
                  <a:pt x="5145" y="4185"/>
                  <a:pt x="5344" y="4220"/>
                  <a:pt x="5530" y="4371"/>
                </a:cubicBezTo>
                <a:cubicBezTo>
                  <a:pt x="5753" y="4552"/>
                  <a:pt x="5761" y="4801"/>
                  <a:pt x="5749" y="4930"/>
                </a:cubicBezTo>
                <a:cubicBezTo>
                  <a:pt x="5722" y="5174"/>
                  <a:pt x="5583" y="5404"/>
                  <a:pt x="5407" y="5498"/>
                </a:cubicBezTo>
                <a:cubicBezTo>
                  <a:pt x="5185" y="5616"/>
                  <a:pt x="4960" y="5675"/>
                  <a:pt x="4743" y="5675"/>
                </a:cubicBezTo>
                <a:cubicBezTo>
                  <a:pt x="4560" y="5675"/>
                  <a:pt x="4382" y="5632"/>
                  <a:pt x="4217" y="5547"/>
                </a:cubicBezTo>
                <a:cubicBezTo>
                  <a:pt x="3826" y="5347"/>
                  <a:pt x="3555" y="4939"/>
                  <a:pt x="3432" y="4384"/>
                </a:cubicBezTo>
                <a:cubicBezTo>
                  <a:pt x="3742" y="4326"/>
                  <a:pt x="4018" y="4153"/>
                  <a:pt x="4204" y="3909"/>
                </a:cubicBezTo>
                <a:close/>
                <a:moveTo>
                  <a:pt x="1935" y="3368"/>
                </a:moveTo>
                <a:cubicBezTo>
                  <a:pt x="1998" y="3683"/>
                  <a:pt x="2170" y="3953"/>
                  <a:pt x="2414" y="4144"/>
                </a:cubicBezTo>
                <a:cubicBezTo>
                  <a:pt x="2260" y="4384"/>
                  <a:pt x="2215" y="4632"/>
                  <a:pt x="2180" y="4850"/>
                </a:cubicBezTo>
                <a:cubicBezTo>
                  <a:pt x="2140" y="5080"/>
                  <a:pt x="2104" y="5285"/>
                  <a:pt x="1953" y="5467"/>
                </a:cubicBezTo>
                <a:cubicBezTo>
                  <a:pt x="1802" y="5651"/>
                  <a:pt x="1605" y="5688"/>
                  <a:pt x="1467" y="5688"/>
                </a:cubicBezTo>
                <a:cubicBezTo>
                  <a:pt x="1438" y="5688"/>
                  <a:pt x="1412" y="5687"/>
                  <a:pt x="1390" y="5684"/>
                </a:cubicBezTo>
                <a:cubicBezTo>
                  <a:pt x="1150" y="5662"/>
                  <a:pt x="919" y="5520"/>
                  <a:pt x="826" y="5342"/>
                </a:cubicBezTo>
                <a:cubicBezTo>
                  <a:pt x="609" y="4939"/>
                  <a:pt x="591" y="4513"/>
                  <a:pt x="777" y="4153"/>
                </a:cubicBezTo>
                <a:cubicBezTo>
                  <a:pt x="976" y="3767"/>
                  <a:pt x="1385" y="3496"/>
                  <a:pt x="1935" y="3368"/>
                </a:cubicBezTo>
                <a:close/>
                <a:moveTo>
                  <a:pt x="4908" y="0"/>
                </a:moveTo>
                <a:cubicBezTo>
                  <a:pt x="4548" y="0"/>
                  <a:pt x="4219" y="154"/>
                  <a:pt x="3991" y="430"/>
                </a:cubicBezTo>
                <a:cubicBezTo>
                  <a:pt x="3742" y="731"/>
                  <a:pt x="3688" y="1042"/>
                  <a:pt x="3639" y="1317"/>
                </a:cubicBezTo>
                <a:cubicBezTo>
                  <a:pt x="3609" y="1495"/>
                  <a:pt x="3586" y="1645"/>
                  <a:pt x="3512" y="1774"/>
                </a:cubicBezTo>
                <a:cubicBezTo>
                  <a:pt x="3352" y="1042"/>
                  <a:pt x="2974" y="491"/>
                  <a:pt x="2428" y="207"/>
                </a:cubicBezTo>
                <a:cubicBezTo>
                  <a:pt x="2182" y="80"/>
                  <a:pt x="1913" y="16"/>
                  <a:pt x="1637" y="16"/>
                </a:cubicBezTo>
                <a:cubicBezTo>
                  <a:pt x="1328" y="16"/>
                  <a:pt x="1011" y="96"/>
                  <a:pt x="710" y="256"/>
                </a:cubicBezTo>
                <a:cubicBezTo>
                  <a:pt x="364" y="442"/>
                  <a:pt x="111" y="838"/>
                  <a:pt x="67" y="1268"/>
                </a:cubicBezTo>
                <a:cubicBezTo>
                  <a:pt x="23" y="1686"/>
                  <a:pt x="177" y="2071"/>
                  <a:pt x="489" y="2329"/>
                </a:cubicBezTo>
                <a:cubicBezTo>
                  <a:pt x="790" y="2577"/>
                  <a:pt x="1101" y="2630"/>
                  <a:pt x="1376" y="2675"/>
                </a:cubicBezTo>
                <a:cubicBezTo>
                  <a:pt x="1558" y="2706"/>
                  <a:pt x="1705" y="2733"/>
                  <a:pt x="1838" y="2808"/>
                </a:cubicBezTo>
                <a:cubicBezTo>
                  <a:pt x="1105" y="2968"/>
                  <a:pt x="556" y="3345"/>
                  <a:pt x="271" y="3892"/>
                </a:cubicBezTo>
                <a:cubicBezTo>
                  <a:pt x="1" y="4415"/>
                  <a:pt x="18" y="5045"/>
                  <a:pt x="320" y="5609"/>
                </a:cubicBezTo>
                <a:cubicBezTo>
                  <a:pt x="502" y="5955"/>
                  <a:pt x="902" y="6208"/>
                  <a:pt x="1332" y="6252"/>
                </a:cubicBezTo>
                <a:cubicBezTo>
                  <a:pt x="1381" y="6256"/>
                  <a:pt x="1425" y="6262"/>
                  <a:pt x="1470" y="6262"/>
                </a:cubicBezTo>
                <a:cubicBezTo>
                  <a:pt x="1829" y="6262"/>
                  <a:pt x="2162" y="6106"/>
                  <a:pt x="2393" y="5830"/>
                </a:cubicBezTo>
                <a:cubicBezTo>
                  <a:pt x="2641" y="5529"/>
                  <a:pt x="2695" y="5218"/>
                  <a:pt x="2739" y="4943"/>
                </a:cubicBezTo>
                <a:cubicBezTo>
                  <a:pt x="2770" y="4765"/>
                  <a:pt x="2797" y="4615"/>
                  <a:pt x="2872" y="4486"/>
                </a:cubicBezTo>
                <a:cubicBezTo>
                  <a:pt x="3027" y="5218"/>
                  <a:pt x="3409" y="5769"/>
                  <a:pt x="3955" y="6053"/>
                </a:cubicBezTo>
                <a:cubicBezTo>
                  <a:pt x="4199" y="6176"/>
                  <a:pt x="4470" y="6244"/>
                  <a:pt x="4745" y="6244"/>
                </a:cubicBezTo>
                <a:cubicBezTo>
                  <a:pt x="5056" y="6244"/>
                  <a:pt x="5370" y="6164"/>
                  <a:pt x="5673" y="6004"/>
                </a:cubicBezTo>
                <a:cubicBezTo>
                  <a:pt x="6019" y="5818"/>
                  <a:pt x="6267" y="5422"/>
                  <a:pt x="6316" y="4992"/>
                </a:cubicBezTo>
                <a:cubicBezTo>
                  <a:pt x="6356" y="4574"/>
                  <a:pt x="6206" y="4189"/>
                  <a:pt x="5894" y="3931"/>
                </a:cubicBezTo>
                <a:cubicBezTo>
                  <a:pt x="5593" y="3683"/>
                  <a:pt x="5282" y="3630"/>
                  <a:pt x="5007" y="3585"/>
                </a:cubicBezTo>
                <a:cubicBezTo>
                  <a:pt x="4825" y="3554"/>
                  <a:pt x="4674" y="3527"/>
                  <a:pt x="4545" y="3452"/>
                </a:cubicBezTo>
                <a:cubicBezTo>
                  <a:pt x="5278" y="3292"/>
                  <a:pt x="5828" y="2915"/>
                  <a:pt x="6108" y="2368"/>
                </a:cubicBezTo>
                <a:cubicBezTo>
                  <a:pt x="6378" y="1845"/>
                  <a:pt x="6361" y="1215"/>
                  <a:pt x="6059" y="647"/>
                </a:cubicBezTo>
                <a:cubicBezTo>
                  <a:pt x="5876" y="305"/>
                  <a:pt x="5482" y="52"/>
                  <a:pt x="5047" y="8"/>
                </a:cubicBezTo>
                <a:cubicBezTo>
                  <a:pt x="5000" y="3"/>
                  <a:pt x="4954" y="0"/>
                  <a:pt x="4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7" name="Google Shape;1227;p44"/>
          <p:cNvGrpSpPr/>
          <p:nvPr/>
        </p:nvGrpSpPr>
        <p:grpSpPr>
          <a:xfrm>
            <a:off x="2799778" y="4020237"/>
            <a:ext cx="216646" cy="414040"/>
            <a:chOff x="2537588" y="3575379"/>
            <a:chExt cx="295561" cy="564856"/>
          </a:xfrm>
        </p:grpSpPr>
        <p:sp>
          <p:nvSpPr>
            <p:cNvPr id="1228" name="Google Shape;1228;p44"/>
            <p:cNvSpPr/>
            <p:nvPr/>
          </p:nvSpPr>
          <p:spPr>
            <a:xfrm>
              <a:off x="2616100" y="3575379"/>
              <a:ext cx="137667" cy="137667"/>
            </a:xfrm>
            <a:custGeom>
              <a:avLst/>
              <a:gdLst/>
              <a:ahLst/>
              <a:cxnLst/>
              <a:rect l="l" t="t" r="r" b="b"/>
              <a:pathLst>
                <a:path w="1892" h="1892" extrusionOk="0">
                  <a:moveTo>
                    <a:pt x="945" y="568"/>
                  </a:moveTo>
                  <a:cubicBezTo>
                    <a:pt x="1154" y="568"/>
                    <a:pt x="1322" y="737"/>
                    <a:pt x="1322" y="945"/>
                  </a:cubicBezTo>
                  <a:cubicBezTo>
                    <a:pt x="1322" y="1150"/>
                    <a:pt x="1154" y="1318"/>
                    <a:pt x="945" y="1318"/>
                  </a:cubicBezTo>
                  <a:cubicBezTo>
                    <a:pt x="736" y="1318"/>
                    <a:pt x="568" y="1150"/>
                    <a:pt x="568" y="945"/>
                  </a:cubicBezTo>
                  <a:cubicBezTo>
                    <a:pt x="568" y="737"/>
                    <a:pt x="736" y="568"/>
                    <a:pt x="945" y="568"/>
                  </a:cubicBezTo>
                  <a:close/>
                  <a:moveTo>
                    <a:pt x="945" y="0"/>
                  </a:moveTo>
                  <a:cubicBezTo>
                    <a:pt x="422" y="0"/>
                    <a:pt x="0" y="422"/>
                    <a:pt x="0" y="945"/>
                  </a:cubicBezTo>
                  <a:cubicBezTo>
                    <a:pt x="0" y="1465"/>
                    <a:pt x="422" y="1891"/>
                    <a:pt x="945" y="1891"/>
                  </a:cubicBezTo>
                  <a:cubicBezTo>
                    <a:pt x="1465" y="1891"/>
                    <a:pt x="1891" y="1465"/>
                    <a:pt x="1891" y="945"/>
                  </a:cubicBezTo>
                  <a:cubicBezTo>
                    <a:pt x="1891" y="422"/>
                    <a:pt x="1465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2537588" y="3656291"/>
              <a:ext cx="295561" cy="302474"/>
            </a:xfrm>
            <a:custGeom>
              <a:avLst/>
              <a:gdLst/>
              <a:ahLst/>
              <a:cxnLst/>
              <a:rect l="l" t="t" r="r" b="b"/>
              <a:pathLst>
                <a:path w="4062" h="4157" extrusionOk="0">
                  <a:moveTo>
                    <a:pt x="2060" y="1631"/>
                  </a:moveTo>
                  <a:lnTo>
                    <a:pt x="1336" y="2385"/>
                  </a:lnTo>
                  <a:lnTo>
                    <a:pt x="1336" y="1986"/>
                  </a:lnTo>
                  <a:cubicBezTo>
                    <a:pt x="1336" y="1791"/>
                    <a:pt x="1496" y="1631"/>
                    <a:pt x="1692" y="1631"/>
                  </a:cubicBezTo>
                  <a:close/>
                  <a:moveTo>
                    <a:pt x="2673" y="1813"/>
                  </a:moveTo>
                  <a:cubicBezTo>
                    <a:pt x="2700" y="1867"/>
                    <a:pt x="2717" y="1924"/>
                    <a:pt x="2717" y="1986"/>
                  </a:cubicBezTo>
                  <a:lnTo>
                    <a:pt x="2717" y="3584"/>
                  </a:lnTo>
                  <a:lnTo>
                    <a:pt x="1336" y="3584"/>
                  </a:lnTo>
                  <a:lnTo>
                    <a:pt x="1336" y="3207"/>
                  </a:lnTo>
                  <a:lnTo>
                    <a:pt x="2673" y="1813"/>
                  </a:lnTo>
                  <a:close/>
                  <a:moveTo>
                    <a:pt x="3747" y="1"/>
                  </a:moveTo>
                  <a:cubicBezTo>
                    <a:pt x="3672" y="1"/>
                    <a:pt x="3597" y="30"/>
                    <a:pt x="3542" y="87"/>
                  </a:cubicBezTo>
                  <a:lnTo>
                    <a:pt x="2583" y="1090"/>
                  </a:lnTo>
                  <a:cubicBezTo>
                    <a:pt x="2513" y="1072"/>
                    <a:pt x="2438" y="1058"/>
                    <a:pt x="2362" y="1058"/>
                  </a:cubicBezTo>
                  <a:lnTo>
                    <a:pt x="1692" y="1058"/>
                  </a:lnTo>
                  <a:cubicBezTo>
                    <a:pt x="1182" y="1058"/>
                    <a:pt x="768" y="1476"/>
                    <a:pt x="768" y="1986"/>
                  </a:cubicBezTo>
                  <a:lnTo>
                    <a:pt x="768" y="2981"/>
                  </a:lnTo>
                  <a:lnTo>
                    <a:pt x="103" y="3673"/>
                  </a:lnTo>
                  <a:cubicBezTo>
                    <a:pt x="23" y="3757"/>
                    <a:pt x="0" y="3877"/>
                    <a:pt x="45" y="3983"/>
                  </a:cubicBezTo>
                  <a:cubicBezTo>
                    <a:pt x="90" y="4086"/>
                    <a:pt x="191" y="4157"/>
                    <a:pt x="307" y="4157"/>
                  </a:cubicBezTo>
                  <a:lnTo>
                    <a:pt x="3747" y="4157"/>
                  </a:lnTo>
                  <a:cubicBezTo>
                    <a:pt x="3902" y="4157"/>
                    <a:pt x="4031" y="4028"/>
                    <a:pt x="4031" y="3872"/>
                  </a:cubicBezTo>
                  <a:cubicBezTo>
                    <a:pt x="4031" y="3713"/>
                    <a:pt x="3902" y="3584"/>
                    <a:pt x="3747" y="3584"/>
                  </a:cubicBezTo>
                  <a:lnTo>
                    <a:pt x="3285" y="3584"/>
                  </a:lnTo>
                  <a:lnTo>
                    <a:pt x="3285" y="1986"/>
                  </a:lnTo>
                  <a:cubicBezTo>
                    <a:pt x="3285" y="1760"/>
                    <a:pt x="3206" y="1556"/>
                    <a:pt x="3072" y="1396"/>
                  </a:cubicBezTo>
                  <a:lnTo>
                    <a:pt x="3951" y="482"/>
                  </a:lnTo>
                  <a:cubicBezTo>
                    <a:pt x="4062" y="366"/>
                    <a:pt x="4058" y="189"/>
                    <a:pt x="3942" y="78"/>
                  </a:cubicBezTo>
                  <a:cubicBezTo>
                    <a:pt x="3888" y="26"/>
                    <a:pt x="3817" y="1"/>
                    <a:pt x="3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2576007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9" y="0"/>
                  </a:moveTo>
                  <a:cubicBezTo>
                    <a:pt x="130" y="0"/>
                    <a:pt x="1" y="129"/>
                    <a:pt x="1" y="285"/>
                  </a:cubicBezTo>
                  <a:lnTo>
                    <a:pt x="1" y="1860"/>
                  </a:lnTo>
                  <a:cubicBezTo>
                    <a:pt x="1" y="2016"/>
                    <a:pt x="130" y="2144"/>
                    <a:pt x="289" y="2144"/>
                  </a:cubicBezTo>
                  <a:cubicBezTo>
                    <a:pt x="445" y="2144"/>
                    <a:pt x="574" y="2016"/>
                    <a:pt x="574" y="1860"/>
                  </a:cubicBezTo>
                  <a:lnTo>
                    <a:pt x="574" y="285"/>
                  </a:lnTo>
                  <a:cubicBezTo>
                    <a:pt x="574" y="129"/>
                    <a:pt x="445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2752385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4" y="0"/>
                  </a:moveTo>
                  <a:cubicBezTo>
                    <a:pt x="129" y="0"/>
                    <a:pt x="0" y="129"/>
                    <a:pt x="0" y="285"/>
                  </a:cubicBezTo>
                  <a:lnTo>
                    <a:pt x="0" y="1860"/>
                  </a:lnTo>
                  <a:cubicBezTo>
                    <a:pt x="0" y="2016"/>
                    <a:pt x="129" y="2144"/>
                    <a:pt x="284" y="2144"/>
                  </a:cubicBezTo>
                  <a:cubicBezTo>
                    <a:pt x="444" y="2144"/>
                    <a:pt x="573" y="2016"/>
                    <a:pt x="573" y="1860"/>
                  </a:cubicBezTo>
                  <a:lnTo>
                    <a:pt x="573" y="285"/>
                  </a:lnTo>
                  <a:cubicBezTo>
                    <a:pt x="573" y="129"/>
                    <a:pt x="444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44"/>
          <p:cNvGrpSpPr/>
          <p:nvPr/>
        </p:nvGrpSpPr>
        <p:grpSpPr>
          <a:xfrm>
            <a:off x="2724594" y="1586600"/>
            <a:ext cx="367001" cy="337344"/>
            <a:chOff x="787849" y="2877513"/>
            <a:chExt cx="500683" cy="460224"/>
          </a:xfrm>
        </p:grpSpPr>
        <p:sp>
          <p:nvSpPr>
            <p:cNvPr id="1233" name="Google Shape;1233;p44"/>
            <p:cNvSpPr/>
            <p:nvPr/>
          </p:nvSpPr>
          <p:spPr>
            <a:xfrm>
              <a:off x="910237" y="2877513"/>
              <a:ext cx="255833" cy="337836"/>
            </a:xfrm>
            <a:custGeom>
              <a:avLst/>
              <a:gdLst/>
              <a:ahLst/>
              <a:cxnLst/>
              <a:rect l="l" t="t" r="r" b="b"/>
              <a:pathLst>
                <a:path w="3516" h="4643" extrusionOk="0">
                  <a:moveTo>
                    <a:pt x="2243" y="568"/>
                  </a:moveTo>
                  <a:lnTo>
                    <a:pt x="2243" y="1194"/>
                  </a:lnTo>
                  <a:cubicBezTo>
                    <a:pt x="2091" y="1150"/>
                    <a:pt x="1927" y="1127"/>
                    <a:pt x="1758" y="1127"/>
                  </a:cubicBezTo>
                  <a:cubicBezTo>
                    <a:pt x="1590" y="1127"/>
                    <a:pt x="1425" y="1150"/>
                    <a:pt x="1270" y="1194"/>
                  </a:cubicBezTo>
                  <a:lnTo>
                    <a:pt x="1270" y="568"/>
                  </a:lnTo>
                  <a:close/>
                  <a:moveTo>
                    <a:pt x="1758" y="1695"/>
                  </a:moveTo>
                  <a:cubicBezTo>
                    <a:pt x="2415" y="1695"/>
                    <a:pt x="2948" y="2228"/>
                    <a:pt x="2948" y="2885"/>
                  </a:cubicBezTo>
                  <a:cubicBezTo>
                    <a:pt x="2948" y="3538"/>
                    <a:pt x="2415" y="4075"/>
                    <a:pt x="1758" y="4075"/>
                  </a:cubicBezTo>
                  <a:cubicBezTo>
                    <a:pt x="1102" y="4075"/>
                    <a:pt x="569" y="3538"/>
                    <a:pt x="569" y="2885"/>
                  </a:cubicBezTo>
                  <a:cubicBezTo>
                    <a:pt x="569" y="2228"/>
                    <a:pt x="1102" y="1695"/>
                    <a:pt x="1758" y="1695"/>
                  </a:cubicBezTo>
                  <a:close/>
                  <a:moveTo>
                    <a:pt x="986" y="0"/>
                  </a:moveTo>
                  <a:cubicBezTo>
                    <a:pt x="831" y="0"/>
                    <a:pt x="702" y="129"/>
                    <a:pt x="702" y="284"/>
                  </a:cubicBezTo>
                  <a:lnTo>
                    <a:pt x="702" y="1478"/>
                  </a:lnTo>
                  <a:cubicBezTo>
                    <a:pt x="276" y="1797"/>
                    <a:pt x="0" y="2307"/>
                    <a:pt x="0" y="2885"/>
                  </a:cubicBezTo>
                  <a:cubicBezTo>
                    <a:pt x="0" y="3852"/>
                    <a:pt x="786" y="4642"/>
                    <a:pt x="1758" y="4642"/>
                  </a:cubicBezTo>
                  <a:cubicBezTo>
                    <a:pt x="2726" y="4642"/>
                    <a:pt x="3515" y="3852"/>
                    <a:pt x="3515" y="2885"/>
                  </a:cubicBezTo>
                  <a:cubicBezTo>
                    <a:pt x="3515" y="2307"/>
                    <a:pt x="3241" y="1797"/>
                    <a:pt x="2815" y="1478"/>
                  </a:cubicBezTo>
                  <a:lnTo>
                    <a:pt x="2815" y="284"/>
                  </a:lnTo>
                  <a:cubicBezTo>
                    <a:pt x="2815" y="129"/>
                    <a:pt x="2686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787849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5" y="0"/>
                  </a:moveTo>
                  <a:cubicBezTo>
                    <a:pt x="125" y="0"/>
                    <a:pt x="0" y="125"/>
                    <a:pt x="0" y="285"/>
                  </a:cubicBezTo>
                  <a:cubicBezTo>
                    <a:pt x="0" y="440"/>
                    <a:pt x="125" y="569"/>
                    <a:pt x="285" y="569"/>
                  </a:cubicBezTo>
                  <a:lnTo>
                    <a:pt x="1256" y="569"/>
                  </a:lnTo>
                  <a:cubicBezTo>
                    <a:pt x="1412" y="569"/>
                    <a:pt x="1541" y="440"/>
                    <a:pt x="1541" y="285"/>
                  </a:cubicBezTo>
                  <a:cubicBezTo>
                    <a:pt x="1541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1176405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4" y="0"/>
                  </a:moveTo>
                  <a:cubicBezTo>
                    <a:pt x="129" y="0"/>
                    <a:pt x="0" y="125"/>
                    <a:pt x="0" y="285"/>
                  </a:cubicBezTo>
                  <a:cubicBezTo>
                    <a:pt x="0" y="440"/>
                    <a:pt x="129" y="569"/>
                    <a:pt x="284" y="569"/>
                  </a:cubicBezTo>
                  <a:lnTo>
                    <a:pt x="1256" y="569"/>
                  </a:lnTo>
                  <a:cubicBezTo>
                    <a:pt x="1412" y="569"/>
                    <a:pt x="1540" y="440"/>
                    <a:pt x="1540" y="285"/>
                  </a:cubicBezTo>
                  <a:cubicBezTo>
                    <a:pt x="1540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853118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311" y="1"/>
                  </a:moveTo>
                  <a:cubicBezTo>
                    <a:pt x="239" y="1"/>
                    <a:pt x="166" y="30"/>
                    <a:pt x="111" y="88"/>
                  </a:cubicBezTo>
                  <a:cubicBezTo>
                    <a:pt x="0" y="199"/>
                    <a:pt x="0" y="377"/>
                    <a:pt x="111" y="487"/>
                  </a:cubicBezTo>
                  <a:lnTo>
                    <a:pt x="795" y="1176"/>
                  </a:lnTo>
                  <a:cubicBezTo>
                    <a:pt x="852" y="1229"/>
                    <a:pt x="924" y="1260"/>
                    <a:pt x="998" y="1260"/>
                  </a:cubicBezTo>
                  <a:cubicBezTo>
                    <a:pt x="1070" y="1260"/>
                    <a:pt x="1145" y="1229"/>
                    <a:pt x="1199" y="1176"/>
                  </a:cubicBezTo>
                  <a:cubicBezTo>
                    <a:pt x="1309" y="1064"/>
                    <a:pt x="1309" y="883"/>
                    <a:pt x="1199" y="771"/>
                  </a:cubicBezTo>
                  <a:lnTo>
                    <a:pt x="510" y="88"/>
                  </a:lnTo>
                  <a:cubicBezTo>
                    <a:pt x="455" y="30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1127945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311" y="1"/>
                  </a:moveTo>
                  <a:cubicBezTo>
                    <a:pt x="239" y="1"/>
                    <a:pt x="167" y="28"/>
                    <a:pt x="111" y="84"/>
                  </a:cubicBezTo>
                  <a:cubicBezTo>
                    <a:pt x="0" y="196"/>
                    <a:pt x="0" y="377"/>
                    <a:pt x="111" y="489"/>
                  </a:cubicBezTo>
                  <a:lnTo>
                    <a:pt x="795" y="1176"/>
                  </a:lnTo>
                  <a:cubicBezTo>
                    <a:pt x="853" y="1229"/>
                    <a:pt x="923" y="1261"/>
                    <a:pt x="999" y="1261"/>
                  </a:cubicBezTo>
                  <a:cubicBezTo>
                    <a:pt x="1070" y="1261"/>
                    <a:pt x="1146" y="1229"/>
                    <a:pt x="1199" y="1176"/>
                  </a:cubicBezTo>
                  <a:cubicBezTo>
                    <a:pt x="1310" y="1065"/>
                    <a:pt x="1310" y="883"/>
                    <a:pt x="1199" y="772"/>
                  </a:cubicBezTo>
                  <a:lnTo>
                    <a:pt x="511" y="84"/>
                  </a:lnTo>
                  <a:cubicBezTo>
                    <a:pt x="455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853118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998" y="1"/>
                  </a:moveTo>
                  <a:cubicBezTo>
                    <a:pt x="926" y="1"/>
                    <a:pt x="852" y="28"/>
                    <a:pt x="795" y="84"/>
                  </a:cubicBezTo>
                  <a:lnTo>
                    <a:pt x="111" y="772"/>
                  </a:lnTo>
                  <a:cubicBezTo>
                    <a:pt x="0" y="883"/>
                    <a:pt x="0" y="1065"/>
                    <a:pt x="111" y="1176"/>
                  </a:cubicBezTo>
                  <a:cubicBezTo>
                    <a:pt x="164" y="1229"/>
                    <a:pt x="240" y="1261"/>
                    <a:pt x="311" y="1261"/>
                  </a:cubicBezTo>
                  <a:cubicBezTo>
                    <a:pt x="382" y="1261"/>
                    <a:pt x="457" y="1229"/>
                    <a:pt x="510" y="1176"/>
                  </a:cubicBezTo>
                  <a:lnTo>
                    <a:pt x="1199" y="489"/>
                  </a:lnTo>
                  <a:cubicBezTo>
                    <a:pt x="1309" y="377"/>
                    <a:pt x="1309" y="196"/>
                    <a:pt x="1199" y="84"/>
                  </a:cubicBezTo>
                  <a:cubicBezTo>
                    <a:pt x="1143" y="28"/>
                    <a:pt x="1071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1127945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997" y="1"/>
                  </a:moveTo>
                  <a:cubicBezTo>
                    <a:pt x="924" y="1"/>
                    <a:pt x="850" y="30"/>
                    <a:pt x="795" y="88"/>
                  </a:cubicBezTo>
                  <a:lnTo>
                    <a:pt x="111" y="771"/>
                  </a:lnTo>
                  <a:cubicBezTo>
                    <a:pt x="0" y="883"/>
                    <a:pt x="0" y="1064"/>
                    <a:pt x="111" y="1176"/>
                  </a:cubicBezTo>
                  <a:cubicBezTo>
                    <a:pt x="164" y="1229"/>
                    <a:pt x="240" y="1260"/>
                    <a:pt x="310" y="1260"/>
                  </a:cubicBezTo>
                  <a:cubicBezTo>
                    <a:pt x="382" y="1260"/>
                    <a:pt x="457" y="1229"/>
                    <a:pt x="511" y="1176"/>
                  </a:cubicBezTo>
                  <a:lnTo>
                    <a:pt x="1199" y="487"/>
                  </a:lnTo>
                  <a:cubicBezTo>
                    <a:pt x="1310" y="377"/>
                    <a:pt x="1310" y="199"/>
                    <a:pt x="1199" y="88"/>
                  </a:cubicBezTo>
                  <a:cubicBezTo>
                    <a:pt x="1143" y="30"/>
                    <a:pt x="1070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017490" y="3225609"/>
              <a:ext cx="41402" cy="112127"/>
            </a:xfrm>
            <a:custGeom>
              <a:avLst/>
              <a:gdLst/>
              <a:ahLst/>
              <a:cxnLst/>
              <a:rect l="l" t="t" r="r" b="b"/>
              <a:pathLst>
                <a:path w="569" h="1541" extrusionOk="0">
                  <a:moveTo>
                    <a:pt x="284" y="0"/>
                  </a:moveTo>
                  <a:cubicBezTo>
                    <a:pt x="124" y="0"/>
                    <a:pt x="0" y="129"/>
                    <a:pt x="0" y="284"/>
                  </a:cubicBezTo>
                  <a:lnTo>
                    <a:pt x="0" y="1257"/>
                  </a:lnTo>
                  <a:cubicBezTo>
                    <a:pt x="0" y="1411"/>
                    <a:pt x="124" y="1540"/>
                    <a:pt x="284" y="1540"/>
                  </a:cubicBezTo>
                  <a:cubicBezTo>
                    <a:pt x="439" y="1540"/>
                    <a:pt x="568" y="1411"/>
                    <a:pt x="568" y="1257"/>
                  </a:cubicBezTo>
                  <a:lnTo>
                    <a:pt x="568" y="284"/>
                  </a:lnTo>
                  <a:cubicBezTo>
                    <a:pt x="568" y="129"/>
                    <a:pt x="43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926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0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1398" name="Google Shape;1398;p50"/>
          <p:cNvSpPr txBox="1">
            <a:spLocks noGrp="1"/>
          </p:cNvSpPr>
          <p:nvPr>
            <p:ph type="subTitle" idx="4294967295"/>
          </p:nvPr>
        </p:nvSpPr>
        <p:spPr>
          <a:xfrm>
            <a:off x="903792" y="1998354"/>
            <a:ext cx="35937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200"/>
              <a:t>The Decision Tree model out-performed the Naive Bayes model</a:t>
            </a:r>
            <a:endParaRPr lang="en-US" sz="1200"/>
          </a:p>
        </p:txBody>
      </p:sp>
      <p:sp>
        <p:nvSpPr>
          <p:cNvPr id="1399" name="Google Shape;1399;p50"/>
          <p:cNvSpPr txBox="1">
            <a:spLocks noGrp="1"/>
          </p:cNvSpPr>
          <p:nvPr>
            <p:ph type="subTitle" idx="4294967295"/>
          </p:nvPr>
        </p:nvSpPr>
        <p:spPr>
          <a:xfrm>
            <a:off x="823425" y="3017900"/>
            <a:ext cx="35937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200"/>
              <a:t>Before tuning: driving experience, vehicle ownership, and age had the greatest impact</a:t>
            </a:r>
            <a:endParaRPr lang="en-US" sz="1200"/>
          </a:p>
        </p:txBody>
      </p:sp>
      <p:sp>
        <p:nvSpPr>
          <p:cNvPr id="1400" name="Google Shape;1400;p50"/>
          <p:cNvSpPr txBox="1">
            <a:spLocks noGrp="1"/>
          </p:cNvSpPr>
          <p:nvPr>
            <p:ph type="subTitle" idx="4294967295"/>
          </p:nvPr>
        </p:nvSpPr>
        <p:spPr>
          <a:xfrm>
            <a:off x="823425" y="4045275"/>
            <a:ext cx="35937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" sz="1200"/>
              <a:t>After tuning: driving experience, age, and past accidents had the greatest impact</a:t>
            </a:r>
            <a:endParaRPr lang="en-US" sz="1200"/>
          </a:p>
        </p:txBody>
      </p:sp>
      <p:sp>
        <p:nvSpPr>
          <p:cNvPr id="1401" name="Google Shape;1401;p50"/>
          <p:cNvSpPr/>
          <p:nvPr/>
        </p:nvSpPr>
        <p:spPr>
          <a:xfrm>
            <a:off x="4444880" y="1681050"/>
            <a:ext cx="241800" cy="24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2" name="Google Shape;1402;p50"/>
          <p:cNvSpPr/>
          <p:nvPr/>
        </p:nvSpPr>
        <p:spPr>
          <a:xfrm>
            <a:off x="7434954" y="2671750"/>
            <a:ext cx="353100" cy="353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0"/>
          <p:cNvSpPr/>
          <p:nvPr/>
        </p:nvSpPr>
        <p:spPr>
          <a:xfrm>
            <a:off x="6760556" y="3567275"/>
            <a:ext cx="602100" cy="602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404" name="Google Shape;1404;p50"/>
          <p:cNvCxnSpPr>
            <a:cxnSpLocks/>
          </p:cNvCxnSpPr>
          <p:nvPr/>
        </p:nvCxnSpPr>
        <p:spPr>
          <a:xfrm>
            <a:off x="1205410" y="1812179"/>
            <a:ext cx="3248544" cy="166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50"/>
          <p:cNvCxnSpPr>
            <a:cxnSpLocks/>
            <a:endCxn id="1402" idx="2"/>
          </p:cNvCxnSpPr>
          <p:nvPr/>
        </p:nvCxnSpPr>
        <p:spPr>
          <a:xfrm>
            <a:off x="1267919" y="2835125"/>
            <a:ext cx="6166907" cy="1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50"/>
          <p:cNvCxnSpPr>
            <a:cxnSpLocks/>
            <a:endCxn id="1403" idx="2"/>
          </p:cNvCxnSpPr>
          <p:nvPr/>
        </p:nvCxnSpPr>
        <p:spPr>
          <a:xfrm>
            <a:off x="1169691" y="3853571"/>
            <a:ext cx="5590734" cy="146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7" name="Google Shape;1407;p50"/>
          <p:cNvSpPr txBox="1">
            <a:spLocks noGrp="1"/>
          </p:cNvSpPr>
          <p:nvPr>
            <p:ph type="subTitle" idx="4294967295"/>
          </p:nvPr>
        </p:nvSpPr>
        <p:spPr>
          <a:xfrm>
            <a:off x="823425" y="1629550"/>
            <a:ext cx="448800" cy="3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1</a:t>
            </a:r>
            <a:endParaRPr sz="1600" b="1"/>
          </a:p>
        </p:txBody>
      </p:sp>
      <p:sp>
        <p:nvSpPr>
          <p:cNvPr id="1408" name="Google Shape;1408;p50"/>
          <p:cNvSpPr txBox="1">
            <a:spLocks noGrp="1"/>
          </p:cNvSpPr>
          <p:nvPr>
            <p:ph type="subTitle" idx="4294967295"/>
          </p:nvPr>
        </p:nvSpPr>
        <p:spPr>
          <a:xfrm>
            <a:off x="823425" y="2665925"/>
            <a:ext cx="4488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2</a:t>
            </a:r>
            <a:endParaRPr sz="1600" b="1"/>
          </a:p>
        </p:txBody>
      </p:sp>
      <p:sp>
        <p:nvSpPr>
          <p:cNvPr id="1409" name="Google Shape;1409;p50"/>
          <p:cNvSpPr txBox="1">
            <a:spLocks noGrp="1"/>
          </p:cNvSpPr>
          <p:nvPr>
            <p:ph type="subTitle" idx="4294967295"/>
          </p:nvPr>
        </p:nvSpPr>
        <p:spPr>
          <a:xfrm>
            <a:off x="823425" y="3693300"/>
            <a:ext cx="4488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3</a:t>
            </a:r>
            <a:endParaRPr sz="16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r>
              <a:rPr lang="en-US"/>
              <a:t>Thank You!</a:t>
            </a:r>
            <a:endParaRPr lang="en-US">
              <a:solidFill>
                <a:schemeClr val="dk1"/>
              </a:solidFill>
              <a:latin typeface="Krona One"/>
              <a:ea typeface="Krona One"/>
              <a:cs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What is the problem?</a:t>
            </a:r>
          </a:p>
        </p:txBody>
      </p:sp>
      <p:sp>
        <p:nvSpPr>
          <p:cNvPr id="661" name="Google Shape;661;p33"/>
          <p:cNvSpPr txBox="1">
            <a:spLocks noGrp="1"/>
          </p:cNvSpPr>
          <p:nvPr>
            <p:ph type="body" idx="1"/>
          </p:nvPr>
        </p:nvSpPr>
        <p:spPr>
          <a:xfrm>
            <a:off x="713225" y="1206053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>
                <a:ea typeface="Yu Mincho"/>
                <a:cs typeface="Arial"/>
              </a:rPr>
              <a:t>Our project aims to create a model which helps an insurance company decide what rate to charge new customers</a:t>
            </a:r>
            <a:br>
              <a:rPr lang="en-US" sz="1800">
                <a:ea typeface="Yu Mincho"/>
                <a:cs typeface="Arial"/>
              </a:rPr>
            </a:br>
            <a:endParaRPr lang="en-US" sz="1800"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lt1"/>
                </a:solidFill>
                <a:ea typeface="Yu Mincho"/>
                <a:cs typeface="Times New Roman"/>
              </a:rPr>
              <a:t>Our goal is to have our model predict whether a customer will file a claim</a:t>
            </a:r>
            <a:br>
              <a:rPr lang="en-US" sz="1800">
                <a:solidFill>
                  <a:schemeClr val="lt1"/>
                </a:solidFill>
                <a:ea typeface="Yu Mincho"/>
                <a:cs typeface="Times New Roman"/>
              </a:rPr>
            </a:br>
            <a:endParaRPr lang="en-US" sz="1800">
              <a:solidFill>
                <a:schemeClr val="lt1"/>
              </a:solidFill>
              <a:ea typeface="Yu Mincho"/>
              <a:cs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lt1"/>
                </a:solidFill>
                <a:ea typeface="Yu Mincho"/>
                <a:cs typeface="Times New Roman"/>
              </a:rPr>
              <a:t>A customer's rank can change depending on whether the model predicts they will file a claim or not</a:t>
            </a:r>
            <a:br>
              <a:rPr lang="en-US" sz="1800">
                <a:solidFill>
                  <a:schemeClr val="lt1"/>
                </a:solidFill>
                <a:ea typeface="Yu Mincho"/>
                <a:cs typeface="Times New Roman"/>
              </a:rPr>
            </a:br>
            <a:endParaRPr lang="en-US" sz="1800">
              <a:solidFill>
                <a:schemeClr val="lt1"/>
              </a:solidFill>
              <a:ea typeface="Yu Mincho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lt1"/>
                </a:solidFill>
                <a:ea typeface="Yu Mincho"/>
                <a:cs typeface="Arial"/>
              </a:rPr>
              <a:t>Customers will be charged a rate based on their rank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>
              <a:solidFill>
                <a:schemeClr val="lt1"/>
              </a:solidFill>
              <a:latin typeface="Times New Roman"/>
              <a:ea typeface="Yu Mincho"/>
              <a:cs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>
              <a:solidFill>
                <a:schemeClr val="lt1"/>
              </a:solidFill>
              <a:latin typeface="Times New Roman"/>
              <a:ea typeface="Yu Mincho"/>
              <a:cs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</a:t>
            </a:r>
            <a:endParaRPr/>
          </a:p>
        </p:txBody>
      </p:sp>
      <p:sp>
        <p:nvSpPr>
          <p:cNvPr id="661" name="Google Shape;661;p3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>
                <a:ea typeface="Yu Mincho"/>
                <a:cs typeface="Arial"/>
              </a:rPr>
              <a:t>The data set contains 1000 rows and 19 columns  of customer demographic information as well as vehicle type and driving behavior information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>
              <a:ea typeface="Yu Mincho"/>
              <a:cs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>
                <a:ea typeface="Yu Mincho"/>
                <a:cs typeface="Arial"/>
              </a:rPr>
              <a:t>Our target variable is whether or not someone filed a claim (identified in the “OUTCOME” column by a factor of 0 or 1)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>
              <a:latin typeface="Times New Roman"/>
              <a:ea typeface="Yu Mincho"/>
              <a:cs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>
                <a:ea typeface="Yu Mincho"/>
                <a:cs typeface="Arial"/>
              </a:rPr>
              <a:t>Our data set was imbalanced - 6,867 did not submit a claim, while 3,133 did</a:t>
            </a:r>
            <a:endParaRPr lang="en-US" sz="1800">
              <a:latin typeface="Times New Roman"/>
              <a:ea typeface="Yu Mincho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FE15-C47E-3AB9-781C-93703DED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60" y="1105192"/>
            <a:ext cx="5928874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8"/>
          <p:cNvSpPr/>
          <p:nvPr/>
        </p:nvSpPr>
        <p:spPr>
          <a:xfrm>
            <a:off x="1403824" y="1524719"/>
            <a:ext cx="1138500" cy="11385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4006306" y="1524619"/>
            <a:ext cx="1138500" cy="11385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6604454" y="1524619"/>
            <a:ext cx="1138500" cy="11385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Data Analysis</a:t>
            </a:r>
            <a:endParaRPr/>
          </a:p>
        </p:txBody>
      </p:sp>
      <p:sp>
        <p:nvSpPr>
          <p:cNvPr id="1007" name="Google Shape;1007;p38"/>
          <p:cNvSpPr txBox="1">
            <a:spLocks noGrp="1"/>
          </p:cNvSpPr>
          <p:nvPr>
            <p:ph type="subTitle" idx="2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We found that "ZIP_CODE" and "RACE" did not correlate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subTitle" idx="3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Filed</a:t>
            </a:r>
            <a:endParaRPr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4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Most had between 10-19 years of driving experience and were upper- class</a:t>
            </a:r>
          </a:p>
        </p:txBody>
      </p:sp>
      <p:sp>
        <p:nvSpPr>
          <p:cNvPr id="1010" name="Google Shape;1010;p38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Correlations</a:t>
            </a:r>
          </a:p>
        </p:txBody>
      </p:sp>
      <p:sp>
        <p:nvSpPr>
          <p:cNvPr id="1011" name="Google Shape;1011;p38"/>
          <p:cNvSpPr txBox="1">
            <a:spLocks noGrp="1"/>
          </p:cNvSpPr>
          <p:nvPr>
            <p:ph type="subTitle" idx="5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Most had between 0-9 years of driving experience and fell within the "poverty" category</a:t>
            </a:r>
          </a:p>
        </p:txBody>
      </p:sp>
      <p:sp>
        <p:nvSpPr>
          <p:cNvPr id="1012" name="Google Shape;1012;p38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Not Filed</a:t>
            </a:r>
          </a:p>
        </p:txBody>
      </p:sp>
      <p:grpSp>
        <p:nvGrpSpPr>
          <p:cNvPr id="1013" name="Google Shape;1013;p38"/>
          <p:cNvGrpSpPr/>
          <p:nvPr/>
        </p:nvGrpSpPr>
        <p:grpSpPr>
          <a:xfrm>
            <a:off x="4244786" y="1882442"/>
            <a:ext cx="654357" cy="423056"/>
            <a:chOff x="3346096" y="1358972"/>
            <a:chExt cx="1447372" cy="935758"/>
          </a:xfrm>
        </p:grpSpPr>
        <p:grpSp>
          <p:nvGrpSpPr>
            <p:cNvPr id="1014" name="Google Shape;1014;p38"/>
            <p:cNvGrpSpPr/>
            <p:nvPr/>
          </p:nvGrpSpPr>
          <p:grpSpPr>
            <a:xfrm>
              <a:off x="3346096" y="1358972"/>
              <a:ext cx="1447372" cy="935758"/>
              <a:chOff x="3346096" y="1358972"/>
              <a:chExt cx="1447372" cy="935758"/>
            </a:xfrm>
          </p:grpSpPr>
          <p:sp>
            <p:nvSpPr>
              <p:cNvPr id="1015" name="Google Shape;1015;p38"/>
              <p:cNvSpPr/>
              <p:nvPr/>
            </p:nvSpPr>
            <p:spPr>
              <a:xfrm>
                <a:off x="3881514" y="1358972"/>
                <a:ext cx="911954" cy="935758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5189" extrusionOk="0">
                    <a:moveTo>
                      <a:pt x="1869" y="569"/>
                    </a:moveTo>
                    <a:cubicBezTo>
                      <a:pt x="2424" y="569"/>
                      <a:pt x="3090" y="808"/>
                      <a:pt x="3613" y="1190"/>
                    </a:cubicBezTo>
                    <a:cubicBezTo>
                      <a:pt x="4168" y="1599"/>
                      <a:pt x="4483" y="2109"/>
                      <a:pt x="4483" y="2597"/>
                    </a:cubicBezTo>
                    <a:cubicBezTo>
                      <a:pt x="4483" y="3080"/>
                      <a:pt x="4168" y="3596"/>
                      <a:pt x="3613" y="4000"/>
                    </a:cubicBezTo>
                    <a:cubicBezTo>
                      <a:pt x="3090" y="4381"/>
                      <a:pt x="2424" y="4621"/>
                      <a:pt x="1869" y="4621"/>
                    </a:cubicBezTo>
                    <a:cubicBezTo>
                      <a:pt x="1265" y="4621"/>
                      <a:pt x="573" y="4389"/>
                      <a:pt x="573" y="2597"/>
                    </a:cubicBezTo>
                    <a:cubicBezTo>
                      <a:pt x="573" y="800"/>
                      <a:pt x="1265" y="569"/>
                      <a:pt x="1869" y="569"/>
                    </a:cubicBezTo>
                    <a:close/>
                    <a:moveTo>
                      <a:pt x="1869" y="1"/>
                    </a:moveTo>
                    <a:cubicBezTo>
                      <a:pt x="1185" y="1"/>
                      <a:pt x="679" y="276"/>
                      <a:pt x="364" y="821"/>
                    </a:cubicBezTo>
                    <a:cubicBezTo>
                      <a:pt x="120" y="1247"/>
                      <a:pt x="1" y="1824"/>
                      <a:pt x="1" y="2597"/>
                    </a:cubicBezTo>
                    <a:cubicBezTo>
                      <a:pt x="1" y="3365"/>
                      <a:pt x="120" y="3946"/>
                      <a:pt x="364" y="4372"/>
                    </a:cubicBezTo>
                    <a:cubicBezTo>
                      <a:pt x="679" y="4914"/>
                      <a:pt x="1185" y="5188"/>
                      <a:pt x="1869" y="5188"/>
                    </a:cubicBezTo>
                    <a:cubicBezTo>
                      <a:pt x="2548" y="5188"/>
                      <a:pt x="3325" y="4918"/>
                      <a:pt x="3951" y="4457"/>
                    </a:cubicBezTo>
                    <a:cubicBezTo>
                      <a:pt x="4661" y="3937"/>
                      <a:pt x="5056" y="3276"/>
                      <a:pt x="5056" y="2597"/>
                    </a:cubicBezTo>
                    <a:cubicBezTo>
                      <a:pt x="5056" y="1913"/>
                      <a:pt x="4661" y="1252"/>
                      <a:pt x="3951" y="733"/>
                    </a:cubicBezTo>
                    <a:cubicBezTo>
                      <a:pt x="3325" y="276"/>
                      <a:pt x="2548" y="1"/>
                      <a:pt x="1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3346096" y="1410909"/>
                <a:ext cx="489970" cy="10279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70" extrusionOk="0">
                    <a:moveTo>
                      <a:pt x="285" y="0"/>
                    </a:moveTo>
                    <a:cubicBezTo>
                      <a:pt x="129" y="0"/>
                      <a:pt x="0" y="129"/>
                      <a:pt x="0" y="285"/>
                    </a:cubicBezTo>
                    <a:cubicBezTo>
                      <a:pt x="0" y="445"/>
                      <a:pt x="129" y="569"/>
                      <a:pt x="285" y="569"/>
                    </a:cubicBezTo>
                    <a:lnTo>
                      <a:pt x="2433" y="569"/>
                    </a:lnTo>
                    <a:cubicBezTo>
                      <a:pt x="2588" y="569"/>
                      <a:pt x="2716" y="445"/>
                      <a:pt x="2716" y="285"/>
                    </a:cubicBezTo>
                    <a:cubicBezTo>
                      <a:pt x="2716" y="129"/>
                      <a:pt x="2588" y="0"/>
                      <a:pt x="2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3346096" y="1598098"/>
                <a:ext cx="489970" cy="10279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70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5"/>
                      <a:pt x="129" y="570"/>
                      <a:pt x="285" y="570"/>
                    </a:cubicBezTo>
                    <a:lnTo>
                      <a:pt x="2433" y="570"/>
                    </a:lnTo>
                    <a:cubicBezTo>
                      <a:pt x="2588" y="570"/>
                      <a:pt x="2716" y="445"/>
                      <a:pt x="2716" y="285"/>
                    </a:cubicBezTo>
                    <a:cubicBezTo>
                      <a:pt x="2716" y="130"/>
                      <a:pt x="2588" y="1"/>
                      <a:pt x="24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3346096" y="1785467"/>
                <a:ext cx="489970" cy="10279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70" extrusionOk="0">
                    <a:moveTo>
                      <a:pt x="285" y="1"/>
                    </a:moveTo>
                    <a:cubicBezTo>
                      <a:pt x="129" y="1"/>
                      <a:pt x="0" y="129"/>
                      <a:pt x="0" y="285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2433" y="569"/>
                    </a:lnTo>
                    <a:cubicBezTo>
                      <a:pt x="2588" y="569"/>
                      <a:pt x="2716" y="440"/>
                      <a:pt x="2716" y="285"/>
                    </a:cubicBezTo>
                    <a:cubicBezTo>
                      <a:pt x="2716" y="129"/>
                      <a:pt x="2588" y="1"/>
                      <a:pt x="24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3346096" y="1972836"/>
                <a:ext cx="489970" cy="10261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69" extrusionOk="0">
                    <a:moveTo>
                      <a:pt x="285" y="0"/>
                    </a:moveTo>
                    <a:cubicBezTo>
                      <a:pt x="129" y="0"/>
                      <a:pt x="0" y="129"/>
                      <a:pt x="0" y="285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2433" y="569"/>
                    </a:lnTo>
                    <a:cubicBezTo>
                      <a:pt x="2588" y="569"/>
                      <a:pt x="2716" y="440"/>
                      <a:pt x="2716" y="285"/>
                    </a:cubicBezTo>
                    <a:cubicBezTo>
                      <a:pt x="2716" y="129"/>
                      <a:pt x="2588" y="0"/>
                      <a:pt x="2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0" name="Google Shape;1020;p38"/>
            <p:cNvSpPr/>
            <p:nvPr/>
          </p:nvSpPr>
          <p:spPr>
            <a:xfrm>
              <a:off x="3346096" y="2160025"/>
              <a:ext cx="489970" cy="102791"/>
            </a:xfrm>
            <a:custGeom>
              <a:avLst/>
              <a:gdLst/>
              <a:ahLst/>
              <a:cxnLst/>
              <a:rect l="l" t="t" r="r" b="b"/>
              <a:pathLst>
                <a:path w="2717" h="570" extrusionOk="0">
                  <a:moveTo>
                    <a:pt x="285" y="1"/>
                  </a:moveTo>
                  <a:cubicBezTo>
                    <a:pt x="129" y="1"/>
                    <a:pt x="0" y="125"/>
                    <a:pt x="0" y="285"/>
                  </a:cubicBezTo>
                  <a:cubicBezTo>
                    <a:pt x="0" y="441"/>
                    <a:pt x="129" y="570"/>
                    <a:pt x="285" y="570"/>
                  </a:cubicBezTo>
                  <a:lnTo>
                    <a:pt x="2433" y="570"/>
                  </a:lnTo>
                  <a:cubicBezTo>
                    <a:pt x="2588" y="570"/>
                    <a:pt x="2716" y="441"/>
                    <a:pt x="2716" y="285"/>
                  </a:cubicBezTo>
                  <a:cubicBezTo>
                    <a:pt x="2716" y="125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8"/>
          <p:cNvGrpSpPr/>
          <p:nvPr/>
        </p:nvGrpSpPr>
        <p:grpSpPr>
          <a:xfrm>
            <a:off x="1667485" y="1863370"/>
            <a:ext cx="657618" cy="496190"/>
            <a:chOff x="1443550" y="1334988"/>
            <a:chExt cx="1454586" cy="1097523"/>
          </a:xfrm>
        </p:grpSpPr>
        <p:sp>
          <p:nvSpPr>
            <p:cNvPr id="1022" name="Google Shape;1022;p38"/>
            <p:cNvSpPr/>
            <p:nvPr/>
          </p:nvSpPr>
          <p:spPr>
            <a:xfrm>
              <a:off x="1986181" y="1334988"/>
              <a:ext cx="911954" cy="935758"/>
            </a:xfrm>
            <a:custGeom>
              <a:avLst/>
              <a:gdLst/>
              <a:ahLst/>
              <a:cxnLst/>
              <a:rect l="l" t="t" r="r" b="b"/>
              <a:pathLst>
                <a:path w="5057" h="5189" extrusionOk="0">
                  <a:moveTo>
                    <a:pt x="1869" y="573"/>
                  </a:moveTo>
                  <a:cubicBezTo>
                    <a:pt x="2424" y="573"/>
                    <a:pt x="3090" y="808"/>
                    <a:pt x="3614" y="1194"/>
                  </a:cubicBezTo>
                  <a:cubicBezTo>
                    <a:pt x="4169" y="1598"/>
                    <a:pt x="4483" y="2109"/>
                    <a:pt x="4483" y="2597"/>
                  </a:cubicBezTo>
                  <a:cubicBezTo>
                    <a:pt x="4483" y="3080"/>
                    <a:pt x="4169" y="3596"/>
                    <a:pt x="3614" y="3999"/>
                  </a:cubicBezTo>
                  <a:cubicBezTo>
                    <a:pt x="3090" y="4381"/>
                    <a:pt x="2424" y="4620"/>
                    <a:pt x="1869" y="4620"/>
                  </a:cubicBezTo>
                  <a:cubicBezTo>
                    <a:pt x="1266" y="4620"/>
                    <a:pt x="574" y="4389"/>
                    <a:pt x="574" y="2597"/>
                  </a:cubicBezTo>
                  <a:cubicBezTo>
                    <a:pt x="574" y="800"/>
                    <a:pt x="1266" y="573"/>
                    <a:pt x="1869" y="573"/>
                  </a:cubicBezTo>
                  <a:close/>
                  <a:moveTo>
                    <a:pt x="1869" y="1"/>
                  </a:moveTo>
                  <a:cubicBezTo>
                    <a:pt x="1186" y="1"/>
                    <a:pt x="680" y="275"/>
                    <a:pt x="365" y="821"/>
                  </a:cubicBezTo>
                  <a:cubicBezTo>
                    <a:pt x="121" y="1247"/>
                    <a:pt x="1" y="1829"/>
                    <a:pt x="1" y="2597"/>
                  </a:cubicBezTo>
                  <a:cubicBezTo>
                    <a:pt x="1" y="3365"/>
                    <a:pt x="121" y="3946"/>
                    <a:pt x="365" y="4372"/>
                  </a:cubicBezTo>
                  <a:cubicBezTo>
                    <a:pt x="680" y="4913"/>
                    <a:pt x="1186" y="5188"/>
                    <a:pt x="1869" y="5188"/>
                  </a:cubicBezTo>
                  <a:cubicBezTo>
                    <a:pt x="2549" y="5188"/>
                    <a:pt x="3325" y="4918"/>
                    <a:pt x="3950" y="4456"/>
                  </a:cubicBezTo>
                  <a:cubicBezTo>
                    <a:pt x="4661" y="3937"/>
                    <a:pt x="5056" y="3276"/>
                    <a:pt x="5056" y="2597"/>
                  </a:cubicBezTo>
                  <a:cubicBezTo>
                    <a:pt x="5056" y="1913"/>
                    <a:pt x="4661" y="1252"/>
                    <a:pt x="3950" y="732"/>
                  </a:cubicBezTo>
                  <a:cubicBezTo>
                    <a:pt x="3325" y="275"/>
                    <a:pt x="2549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443550" y="1387105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1"/>
                  </a:moveTo>
                  <a:cubicBezTo>
                    <a:pt x="2429" y="1"/>
                    <a:pt x="2385" y="10"/>
                    <a:pt x="2344" y="31"/>
                  </a:cubicBezTo>
                  <a:lnTo>
                    <a:pt x="201" y="1105"/>
                  </a:lnTo>
                  <a:cubicBezTo>
                    <a:pt x="58" y="1176"/>
                    <a:pt x="0" y="1345"/>
                    <a:pt x="72" y="1486"/>
                  </a:cubicBezTo>
                  <a:cubicBezTo>
                    <a:pt x="121" y="1584"/>
                    <a:pt x="222" y="1642"/>
                    <a:pt x="324" y="1642"/>
                  </a:cubicBezTo>
                  <a:cubicBezTo>
                    <a:pt x="369" y="1642"/>
                    <a:pt x="414" y="1633"/>
                    <a:pt x="453" y="1611"/>
                  </a:cubicBezTo>
                  <a:lnTo>
                    <a:pt x="2602" y="541"/>
                  </a:lnTo>
                  <a:cubicBezTo>
                    <a:pt x="2739" y="470"/>
                    <a:pt x="2796" y="297"/>
                    <a:pt x="2725" y="159"/>
                  </a:cubicBezTo>
                  <a:cubicBezTo>
                    <a:pt x="2675" y="59"/>
                    <a:pt x="2576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1443550" y="1574474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0"/>
                  </a:moveTo>
                  <a:cubicBezTo>
                    <a:pt x="2429" y="0"/>
                    <a:pt x="2385" y="10"/>
                    <a:pt x="2344" y="31"/>
                  </a:cubicBezTo>
                  <a:lnTo>
                    <a:pt x="201" y="1104"/>
                  </a:lnTo>
                  <a:cubicBezTo>
                    <a:pt x="58" y="1176"/>
                    <a:pt x="0" y="1344"/>
                    <a:pt x="72" y="1486"/>
                  </a:cubicBezTo>
                  <a:cubicBezTo>
                    <a:pt x="121" y="1584"/>
                    <a:pt x="222" y="1641"/>
                    <a:pt x="324" y="1641"/>
                  </a:cubicBezTo>
                  <a:cubicBezTo>
                    <a:pt x="369" y="1641"/>
                    <a:pt x="414" y="1633"/>
                    <a:pt x="453" y="1610"/>
                  </a:cubicBezTo>
                  <a:lnTo>
                    <a:pt x="2602" y="541"/>
                  </a:lnTo>
                  <a:cubicBezTo>
                    <a:pt x="2739" y="470"/>
                    <a:pt x="2796" y="297"/>
                    <a:pt x="2725" y="159"/>
                  </a:cubicBezTo>
                  <a:cubicBezTo>
                    <a:pt x="2675" y="58"/>
                    <a:pt x="2576" y="0"/>
                    <a:pt x="2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1443550" y="1761663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1"/>
                  </a:moveTo>
                  <a:cubicBezTo>
                    <a:pt x="2429" y="1"/>
                    <a:pt x="2385" y="10"/>
                    <a:pt x="2344" y="31"/>
                  </a:cubicBezTo>
                  <a:lnTo>
                    <a:pt x="201" y="1105"/>
                  </a:lnTo>
                  <a:cubicBezTo>
                    <a:pt x="58" y="1171"/>
                    <a:pt x="0" y="1345"/>
                    <a:pt x="72" y="1486"/>
                  </a:cubicBezTo>
                  <a:cubicBezTo>
                    <a:pt x="121" y="1584"/>
                    <a:pt x="222" y="1642"/>
                    <a:pt x="324" y="1642"/>
                  </a:cubicBezTo>
                  <a:cubicBezTo>
                    <a:pt x="369" y="1642"/>
                    <a:pt x="414" y="1633"/>
                    <a:pt x="453" y="1611"/>
                  </a:cubicBezTo>
                  <a:lnTo>
                    <a:pt x="2602" y="537"/>
                  </a:lnTo>
                  <a:cubicBezTo>
                    <a:pt x="2739" y="470"/>
                    <a:pt x="2796" y="298"/>
                    <a:pt x="2725" y="155"/>
                  </a:cubicBezTo>
                  <a:cubicBezTo>
                    <a:pt x="2675" y="58"/>
                    <a:pt x="2576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1443550" y="1949032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0"/>
                  </a:moveTo>
                  <a:cubicBezTo>
                    <a:pt x="2429" y="0"/>
                    <a:pt x="2385" y="10"/>
                    <a:pt x="2344" y="31"/>
                  </a:cubicBezTo>
                  <a:lnTo>
                    <a:pt x="201" y="1100"/>
                  </a:lnTo>
                  <a:cubicBezTo>
                    <a:pt x="58" y="1171"/>
                    <a:pt x="0" y="1344"/>
                    <a:pt x="72" y="1486"/>
                  </a:cubicBezTo>
                  <a:cubicBezTo>
                    <a:pt x="121" y="1584"/>
                    <a:pt x="222" y="1642"/>
                    <a:pt x="324" y="1642"/>
                  </a:cubicBezTo>
                  <a:cubicBezTo>
                    <a:pt x="369" y="1642"/>
                    <a:pt x="414" y="1633"/>
                    <a:pt x="453" y="1611"/>
                  </a:cubicBezTo>
                  <a:lnTo>
                    <a:pt x="2602" y="537"/>
                  </a:lnTo>
                  <a:cubicBezTo>
                    <a:pt x="2739" y="470"/>
                    <a:pt x="2796" y="297"/>
                    <a:pt x="2725" y="154"/>
                  </a:cubicBezTo>
                  <a:cubicBezTo>
                    <a:pt x="2675" y="57"/>
                    <a:pt x="2576" y="0"/>
                    <a:pt x="2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1443550" y="2136220"/>
              <a:ext cx="504397" cy="296290"/>
            </a:xfrm>
            <a:custGeom>
              <a:avLst/>
              <a:gdLst/>
              <a:ahLst/>
              <a:cxnLst/>
              <a:rect l="l" t="t" r="r" b="b"/>
              <a:pathLst>
                <a:path w="2797" h="1643" extrusionOk="0">
                  <a:moveTo>
                    <a:pt x="2472" y="1"/>
                  </a:moveTo>
                  <a:cubicBezTo>
                    <a:pt x="2429" y="1"/>
                    <a:pt x="2385" y="11"/>
                    <a:pt x="2344" y="31"/>
                  </a:cubicBezTo>
                  <a:lnTo>
                    <a:pt x="201" y="1101"/>
                  </a:lnTo>
                  <a:cubicBezTo>
                    <a:pt x="58" y="1171"/>
                    <a:pt x="0" y="1345"/>
                    <a:pt x="72" y="1482"/>
                  </a:cubicBezTo>
                  <a:cubicBezTo>
                    <a:pt x="121" y="1585"/>
                    <a:pt x="222" y="1642"/>
                    <a:pt x="324" y="1642"/>
                  </a:cubicBezTo>
                  <a:cubicBezTo>
                    <a:pt x="369" y="1642"/>
                    <a:pt x="414" y="1634"/>
                    <a:pt x="453" y="1611"/>
                  </a:cubicBezTo>
                  <a:lnTo>
                    <a:pt x="2602" y="537"/>
                  </a:lnTo>
                  <a:cubicBezTo>
                    <a:pt x="2739" y="466"/>
                    <a:pt x="2796" y="298"/>
                    <a:pt x="2725" y="155"/>
                  </a:cubicBezTo>
                  <a:cubicBezTo>
                    <a:pt x="2675" y="58"/>
                    <a:pt x="2576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6853658" y="1861402"/>
            <a:ext cx="657210" cy="465126"/>
            <a:chOff x="5298235" y="1374120"/>
            <a:chExt cx="1453684" cy="1028811"/>
          </a:xfrm>
        </p:grpSpPr>
        <p:sp>
          <p:nvSpPr>
            <p:cNvPr id="1029" name="Google Shape;1029;p38"/>
            <p:cNvSpPr/>
            <p:nvPr/>
          </p:nvSpPr>
          <p:spPr>
            <a:xfrm>
              <a:off x="5841047" y="1374120"/>
              <a:ext cx="910872" cy="935037"/>
            </a:xfrm>
            <a:custGeom>
              <a:avLst/>
              <a:gdLst/>
              <a:ahLst/>
              <a:cxnLst/>
              <a:rect l="l" t="t" r="r" b="b"/>
              <a:pathLst>
                <a:path w="5051" h="5185" extrusionOk="0">
                  <a:moveTo>
                    <a:pt x="1864" y="569"/>
                  </a:moveTo>
                  <a:cubicBezTo>
                    <a:pt x="2419" y="569"/>
                    <a:pt x="3089" y="804"/>
                    <a:pt x="3612" y="1190"/>
                  </a:cubicBezTo>
                  <a:cubicBezTo>
                    <a:pt x="4167" y="1594"/>
                    <a:pt x="4482" y="2105"/>
                    <a:pt x="4482" y="2593"/>
                  </a:cubicBezTo>
                  <a:cubicBezTo>
                    <a:pt x="4482" y="3080"/>
                    <a:pt x="4167" y="3592"/>
                    <a:pt x="3612" y="3995"/>
                  </a:cubicBezTo>
                  <a:cubicBezTo>
                    <a:pt x="3089" y="4381"/>
                    <a:pt x="2419" y="4616"/>
                    <a:pt x="1864" y="4616"/>
                  </a:cubicBezTo>
                  <a:cubicBezTo>
                    <a:pt x="1260" y="4616"/>
                    <a:pt x="568" y="4385"/>
                    <a:pt x="568" y="2593"/>
                  </a:cubicBezTo>
                  <a:cubicBezTo>
                    <a:pt x="568" y="800"/>
                    <a:pt x="1260" y="569"/>
                    <a:pt x="1864" y="569"/>
                  </a:cubicBezTo>
                  <a:close/>
                  <a:moveTo>
                    <a:pt x="1864" y="1"/>
                  </a:moveTo>
                  <a:cubicBezTo>
                    <a:pt x="1180" y="1"/>
                    <a:pt x="679" y="276"/>
                    <a:pt x="363" y="817"/>
                  </a:cubicBezTo>
                  <a:cubicBezTo>
                    <a:pt x="119" y="1243"/>
                    <a:pt x="0" y="1825"/>
                    <a:pt x="0" y="2593"/>
                  </a:cubicBezTo>
                  <a:cubicBezTo>
                    <a:pt x="0" y="3361"/>
                    <a:pt x="119" y="3942"/>
                    <a:pt x="363" y="4368"/>
                  </a:cubicBezTo>
                  <a:cubicBezTo>
                    <a:pt x="679" y="4909"/>
                    <a:pt x="1180" y="5184"/>
                    <a:pt x="1864" y="5184"/>
                  </a:cubicBezTo>
                  <a:cubicBezTo>
                    <a:pt x="2543" y="5184"/>
                    <a:pt x="3325" y="4914"/>
                    <a:pt x="3950" y="4457"/>
                  </a:cubicBezTo>
                  <a:cubicBezTo>
                    <a:pt x="4660" y="3933"/>
                    <a:pt x="5050" y="3272"/>
                    <a:pt x="5050" y="2593"/>
                  </a:cubicBezTo>
                  <a:cubicBezTo>
                    <a:pt x="5050" y="1914"/>
                    <a:pt x="4660" y="1253"/>
                    <a:pt x="3950" y="728"/>
                  </a:cubicBezTo>
                  <a:cubicBezTo>
                    <a:pt x="3325" y="271"/>
                    <a:pt x="2543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5298235" y="1431107"/>
              <a:ext cx="504577" cy="971825"/>
            </a:xfrm>
            <a:custGeom>
              <a:avLst/>
              <a:gdLst/>
              <a:ahLst/>
              <a:cxnLst/>
              <a:rect l="l" t="t" r="r" b="b"/>
              <a:pathLst>
                <a:path w="2798" h="5389" extrusionOk="0">
                  <a:moveTo>
                    <a:pt x="1515" y="0"/>
                  </a:moveTo>
                  <a:cubicBezTo>
                    <a:pt x="1512" y="0"/>
                    <a:pt x="1508" y="0"/>
                    <a:pt x="1505" y="0"/>
                  </a:cubicBezTo>
                  <a:cubicBezTo>
                    <a:pt x="1345" y="4"/>
                    <a:pt x="1222" y="138"/>
                    <a:pt x="1230" y="293"/>
                  </a:cubicBezTo>
                  <a:cubicBezTo>
                    <a:pt x="1234" y="484"/>
                    <a:pt x="1150" y="705"/>
                    <a:pt x="1062" y="941"/>
                  </a:cubicBezTo>
                  <a:cubicBezTo>
                    <a:pt x="999" y="1105"/>
                    <a:pt x="933" y="1291"/>
                    <a:pt x="892" y="1486"/>
                  </a:cubicBezTo>
                  <a:lnTo>
                    <a:pt x="196" y="1832"/>
                  </a:lnTo>
                  <a:cubicBezTo>
                    <a:pt x="58" y="1904"/>
                    <a:pt x="1" y="2072"/>
                    <a:pt x="71" y="2215"/>
                  </a:cubicBezTo>
                  <a:cubicBezTo>
                    <a:pt x="120" y="2317"/>
                    <a:pt x="222" y="2375"/>
                    <a:pt x="325" y="2375"/>
                  </a:cubicBezTo>
                  <a:cubicBezTo>
                    <a:pt x="369" y="2375"/>
                    <a:pt x="409" y="2361"/>
                    <a:pt x="454" y="2344"/>
                  </a:cubicBezTo>
                  <a:lnTo>
                    <a:pt x="915" y="2113"/>
                  </a:lnTo>
                  <a:cubicBezTo>
                    <a:pt x="972" y="2281"/>
                    <a:pt x="1079" y="2450"/>
                    <a:pt x="1261" y="2610"/>
                  </a:cubicBezTo>
                  <a:cubicBezTo>
                    <a:pt x="1261" y="2614"/>
                    <a:pt x="1265" y="2614"/>
                    <a:pt x="1265" y="2614"/>
                  </a:cubicBezTo>
                  <a:lnTo>
                    <a:pt x="196" y="3151"/>
                  </a:lnTo>
                  <a:cubicBezTo>
                    <a:pt x="58" y="3222"/>
                    <a:pt x="1" y="3391"/>
                    <a:pt x="71" y="3532"/>
                  </a:cubicBezTo>
                  <a:cubicBezTo>
                    <a:pt x="120" y="3630"/>
                    <a:pt x="222" y="3688"/>
                    <a:pt x="325" y="3688"/>
                  </a:cubicBezTo>
                  <a:cubicBezTo>
                    <a:pt x="369" y="3688"/>
                    <a:pt x="409" y="3679"/>
                    <a:pt x="454" y="3661"/>
                  </a:cubicBezTo>
                  <a:lnTo>
                    <a:pt x="1452" y="3160"/>
                  </a:lnTo>
                  <a:lnTo>
                    <a:pt x="1452" y="3160"/>
                  </a:lnTo>
                  <a:cubicBezTo>
                    <a:pt x="1429" y="3297"/>
                    <a:pt x="1372" y="3457"/>
                    <a:pt x="1301" y="3649"/>
                  </a:cubicBezTo>
                  <a:cubicBezTo>
                    <a:pt x="1261" y="3750"/>
                    <a:pt x="1222" y="3862"/>
                    <a:pt x="1185" y="3972"/>
                  </a:cubicBezTo>
                  <a:lnTo>
                    <a:pt x="196" y="4469"/>
                  </a:lnTo>
                  <a:cubicBezTo>
                    <a:pt x="58" y="4540"/>
                    <a:pt x="1" y="4708"/>
                    <a:pt x="71" y="4851"/>
                  </a:cubicBezTo>
                  <a:cubicBezTo>
                    <a:pt x="120" y="4948"/>
                    <a:pt x="222" y="5007"/>
                    <a:pt x="325" y="5007"/>
                  </a:cubicBezTo>
                  <a:cubicBezTo>
                    <a:pt x="369" y="5007"/>
                    <a:pt x="409" y="4997"/>
                    <a:pt x="454" y="4975"/>
                  </a:cubicBezTo>
                  <a:lnTo>
                    <a:pt x="1110" y="4647"/>
                  </a:lnTo>
                  <a:cubicBezTo>
                    <a:pt x="1146" y="4878"/>
                    <a:pt x="1257" y="5104"/>
                    <a:pt x="1496" y="5317"/>
                  </a:cubicBezTo>
                  <a:cubicBezTo>
                    <a:pt x="1550" y="5366"/>
                    <a:pt x="1616" y="5388"/>
                    <a:pt x="1683" y="5388"/>
                  </a:cubicBezTo>
                  <a:cubicBezTo>
                    <a:pt x="1763" y="5388"/>
                    <a:pt x="1843" y="5353"/>
                    <a:pt x="1900" y="5290"/>
                  </a:cubicBezTo>
                  <a:cubicBezTo>
                    <a:pt x="2002" y="5171"/>
                    <a:pt x="1989" y="4993"/>
                    <a:pt x="1873" y="4886"/>
                  </a:cubicBezTo>
                  <a:cubicBezTo>
                    <a:pt x="1691" y="4731"/>
                    <a:pt x="1642" y="4571"/>
                    <a:pt x="1674" y="4368"/>
                  </a:cubicBezTo>
                  <a:lnTo>
                    <a:pt x="2597" y="3905"/>
                  </a:lnTo>
                  <a:cubicBezTo>
                    <a:pt x="2739" y="3835"/>
                    <a:pt x="2797" y="3661"/>
                    <a:pt x="2726" y="3524"/>
                  </a:cubicBezTo>
                  <a:cubicBezTo>
                    <a:pt x="2675" y="3423"/>
                    <a:pt x="2575" y="3365"/>
                    <a:pt x="2471" y="3365"/>
                  </a:cubicBezTo>
                  <a:cubicBezTo>
                    <a:pt x="2429" y="3365"/>
                    <a:pt x="2385" y="3374"/>
                    <a:pt x="2344" y="3395"/>
                  </a:cubicBezTo>
                  <a:lnTo>
                    <a:pt x="1918" y="3608"/>
                  </a:lnTo>
                  <a:cubicBezTo>
                    <a:pt x="1998" y="3377"/>
                    <a:pt x="2056" y="3129"/>
                    <a:pt x="2025" y="2871"/>
                  </a:cubicBezTo>
                  <a:lnTo>
                    <a:pt x="2597" y="2588"/>
                  </a:lnTo>
                  <a:cubicBezTo>
                    <a:pt x="2739" y="2516"/>
                    <a:pt x="2797" y="2344"/>
                    <a:pt x="2726" y="2205"/>
                  </a:cubicBezTo>
                  <a:cubicBezTo>
                    <a:pt x="2675" y="2105"/>
                    <a:pt x="2576" y="2047"/>
                    <a:pt x="2472" y="2047"/>
                  </a:cubicBezTo>
                  <a:cubicBezTo>
                    <a:pt x="2429" y="2047"/>
                    <a:pt x="2386" y="2057"/>
                    <a:pt x="2344" y="2077"/>
                  </a:cubicBezTo>
                  <a:lnTo>
                    <a:pt x="1798" y="2352"/>
                  </a:lnTo>
                  <a:cubicBezTo>
                    <a:pt x="1754" y="2295"/>
                    <a:pt x="1701" y="2237"/>
                    <a:pt x="1634" y="2184"/>
                  </a:cubicBezTo>
                  <a:cubicBezTo>
                    <a:pt x="1515" y="2077"/>
                    <a:pt x="1452" y="1971"/>
                    <a:pt x="1435" y="1850"/>
                  </a:cubicBezTo>
                  <a:lnTo>
                    <a:pt x="2597" y="1269"/>
                  </a:lnTo>
                  <a:cubicBezTo>
                    <a:pt x="2739" y="1199"/>
                    <a:pt x="2797" y="1029"/>
                    <a:pt x="2726" y="888"/>
                  </a:cubicBezTo>
                  <a:cubicBezTo>
                    <a:pt x="2675" y="787"/>
                    <a:pt x="2575" y="728"/>
                    <a:pt x="2471" y="728"/>
                  </a:cubicBezTo>
                  <a:cubicBezTo>
                    <a:pt x="2429" y="728"/>
                    <a:pt x="2385" y="738"/>
                    <a:pt x="2344" y="759"/>
                  </a:cubicBezTo>
                  <a:lnTo>
                    <a:pt x="1599" y="1131"/>
                  </a:lnTo>
                  <a:cubicBezTo>
                    <a:pt x="1701" y="857"/>
                    <a:pt x="1807" y="572"/>
                    <a:pt x="1798" y="275"/>
                  </a:cubicBezTo>
                  <a:cubicBezTo>
                    <a:pt x="1794" y="119"/>
                    <a:pt x="1666" y="0"/>
                    <a:pt x="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4"/>
          <p:cNvSpPr txBox="1">
            <a:spLocks noGrp="1"/>
          </p:cNvSpPr>
          <p:nvPr>
            <p:ph type="title"/>
          </p:nvPr>
        </p:nvSpPr>
        <p:spPr>
          <a:xfrm>
            <a:off x="427475" y="27113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680" name="Google Shape;680;p34"/>
          <p:cNvSpPr txBox="1">
            <a:spLocks noGrp="1"/>
          </p:cNvSpPr>
          <p:nvPr>
            <p:ph type="subTitle" idx="1"/>
          </p:nvPr>
        </p:nvSpPr>
        <p:spPr>
          <a:xfrm>
            <a:off x="3930771" y="4033099"/>
            <a:ext cx="3323481" cy="777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000"/>
              <a:t>Customers with more driving experience are less likely to submit a claim</a:t>
            </a:r>
            <a:endParaRPr lang="en-US" sz="1000"/>
          </a:p>
        </p:txBody>
      </p:sp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48C63937-226A-2BEA-B818-F961F97DE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40" y="1027440"/>
            <a:ext cx="3329071" cy="3015913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3C9B261D-E569-F50C-2D46-91E6DE7A8B18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367440" y="4043353"/>
            <a:ext cx="3323480" cy="777139"/>
          </a:xfrm>
        </p:spPr>
        <p:txBody>
          <a:bodyPr/>
          <a:lstStyle/>
          <a:p>
            <a:r>
              <a:rPr lang="en-US" sz="1000"/>
              <a:t>Higher income customers are less likley to submit a claim</a:t>
            </a: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1CBE81D-EA48-856A-8B10-88F1EBCF6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42" y="1027219"/>
            <a:ext cx="3448644" cy="3008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Preprocessing</a:t>
            </a:r>
            <a:endParaRPr/>
          </a:p>
        </p:txBody>
      </p:sp>
      <p:sp>
        <p:nvSpPr>
          <p:cNvPr id="661" name="Google Shape;661;p3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321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>
                <a:ea typeface="Yu Mincho"/>
                <a:cs typeface="Arial"/>
              </a:rPr>
              <a:t>We removed "GENDER" and "RACE" variables to minimize bias</a:t>
            </a:r>
            <a:br>
              <a:rPr lang="en-US" sz="1600">
                <a:ea typeface="Yu Mincho"/>
                <a:cs typeface="Arial"/>
              </a:rPr>
            </a:br>
            <a:endParaRPr lang="en-US" sz="1600"/>
          </a:p>
          <a:p>
            <a:pPr marL="285750" indent="-28321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lt1"/>
                </a:solidFill>
                <a:ea typeface="Yu Mincho"/>
                <a:cs typeface="Arial"/>
              </a:rPr>
              <a:t>We removed the "ID" column and an additional 1,939 rows that contained missing information</a:t>
            </a:r>
            <a:br>
              <a:rPr lang="en-US" sz="1600">
                <a:solidFill>
                  <a:schemeClr val="lt1"/>
                </a:solidFill>
                <a:ea typeface="Yu Mincho"/>
                <a:cs typeface="Arial"/>
              </a:rPr>
            </a:br>
            <a:endParaRPr lang="en-US" sz="1600">
              <a:solidFill>
                <a:schemeClr val="lt1"/>
              </a:solidFill>
              <a:ea typeface="Yu Mincho"/>
              <a:cs typeface="Arial"/>
            </a:endParaRPr>
          </a:p>
          <a:p>
            <a:pPr marL="285750" indent="-28321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lt1"/>
                </a:solidFill>
                <a:ea typeface="Yu Mincho"/>
                <a:cs typeface="Arial"/>
              </a:rPr>
              <a:t>We added a column for rank so that customers with no accident were ranked "good", customers with 1 accident were ranked "okay", and customers with more than 1 accident were ranked "bad"</a:t>
            </a:r>
            <a:br>
              <a:rPr lang="en-US" sz="1600">
                <a:solidFill>
                  <a:schemeClr val="lt1"/>
                </a:solidFill>
                <a:ea typeface="Yu Mincho"/>
                <a:cs typeface="Arial"/>
              </a:rPr>
            </a:br>
            <a:endParaRPr lang="en-US" sz="1600">
              <a:solidFill>
                <a:schemeClr val="lt1"/>
              </a:solidFill>
              <a:ea typeface="Yu Mincho"/>
              <a:cs typeface="Arial"/>
            </a:endParaRPr>
          </a:p>
          <a:p>
            <a:pPr marL="285750" indent="-28321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lt1"/>
                </a:solidFill>
                <a:ea typeface="Yu Mincho"/>
                <a:cs typeface="Arial"/>
              </a:rPr>
              <a:t>After preprocessing there were 16 columns and 8,149 variables (</a:t>
            </a:r>
            <a:r>
              <a:rPr lang="en-US" sz="1600">
                <a:ea typeface="Yu Mincho"/>
                <a:cs typeface="Arial"/>
              </a:rPr>
              <a:t>5,613 did not submit a claim, while 2,536 did)</a:t>
            </a:r>
          </a:p>
          <a:p>
            <a:pPr marL="285750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>
              <a:solidFill>
                <a:schemeClr val="lt1"/>
              </a:solidFill>
              <a:ea typeface="Yu Mincho"/>
              <a:cs typeface="Arial"/>
            </a:endParaRPr>
          </a:p>
          <a:p>
            <a:pPr marL="285750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1" name="Google Shape;931;p37"/>
          <p:cNvCxnSpPr>
            <a:stCxn id="932" idx="3"/>
            <a:endCxn id="933" idx="1"/>
          </p:cNvCxnSpPr>
          <p:nvPr/>
        </p:nvCxnSpPr>
        <p:spPr>
          <a:xfrm>
            <a:off x="2497165" y="1604270"/>
            <a:ext cx="401606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4" name="Google Shape;934;p3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 txBox="1"/>
          <p:nvPr/>
        </p:nvSpPr>
        <p:spPr>
          <a:xfrm>
            <a:off x="719675" y="1421420"/>
            <a:ext cx="177749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Decision Tree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35" name="Google Shape;935;p37"/>
          <p:cNvSpPr txBox="1"/>
          <p:nvPr/>
        </p:nvSpPr>
        <p:spPr>
          <a:xfrm>
            <a:off x="689700" y="1897401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>
              <a:solidFill>
                <a:srgbClr val="FFFFFF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936" name="Google Shape;936;p37"/>
          <p:cNvSpPr txBox="1"/>
          <p:nvPr/>
        </p:nvSpPr>
        <p:spPr>
          <a:xfrm>
            <a:off x="2203828" y="296279"/>
            <a:ext cx="4683102" cy="499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200" b="1">
                <a:solidFill>
                  <a:schemeClr val="accent4"/>
                </a:solidFill>
                <a:latin typeface="Krona One"/>
              </a:rPr>
              <a:t>OUR MODELS</a:t>
            </a:r>
          </a:p>
        </p:txBody>
      </p:sp>
      <p:sp>
        <p:nvSpPr>
          <p:cNvPr id="937" name="Google Shape;937;p37"/>
          <p:cNvSpPr txBox="1"/>
          <p:nvPr/>
        </p:nvSpPr>
        <p:spPr>
          <a:xfrm>
            <a:off x="3523249" y="1897401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rgbClr val="FFFFFF"/>
              </a:solidFill>
              <a:latin typeface="Ubuntu"/>
              <a:ea typeface="Ubuntu"/>
              <a:cs typeface="Ubuntu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3" name="Google Shape;933;p37"/>
          <p:cNvSpPr txBox="1"/>
          <p:nvPr/>
        </p:nvSpPr>
        <p:spPr>
          <a:xfrm>
            <a:off x="6513230" y="1421420"/>
            <a:ext cx="1903418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Naive Bayes</a:t>
            </a:r>
            <a:endParaRPr lang="en" b="1">
              <a:solidFill>
                <a:schemeClr val="accent4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938" name="Google Shape;938;p37"/>
          <p:cNvSpPr txBox="1"/>
          <p:nvPr/>
        </p:nvSpPr>
        <p:spPr>
          <a:xfrm>
            <a:off x="6299578" y="1897401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>
              <a:solidFill>
                <a:srgbClr val="FFFFFF"/>
              </a:solidFill>
              <a:latin typeface="Ubuntu"/>
              <a:ea typeface="Ubuntu"/>
              <a:cs typeface="Ubuntu"/>
            </a:endParaRPr>
          </a:p>
        </p:txBody>
      </p:sp>
      <p:grpSp>
        <p:nvGrpSpPr>
          <p:cNvPr id="939" name="Google Shape;939;p37"/>
          <p:cNvGrpSpPr/>
          <p:nvPr/>
        </p:nvGrpSpPr>
        <p:grpSpPr>
          <a:xfrm>
            <a:off x="4108131" y="2929929"/>
            <a:ext cx="927735" cy="1123702"/>
            <a:chOff x="5393564" y="872537"/>
            <a:chExt cx="2437559" cy="2952450"/>
          </a:xfrm>
        </p:grpSpPr>
        <p:sp>
          <p:nvSpPr>
            <p:cNvPr id="940" name="Google Shape;940;p37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37"/>
          <p:cNvGrpSpPr/>
          <p:nvPr/>
        </p:nvGrpSpPr>
        <p:grpSpPr>
          <a:xfrm>
            <a:off x="6884804" y="2929929"/>
            <a:ext cx="927735" cy="1123702"/>
            <a:chOff x="5393564" y="872537"/>
            <a:chExt cx="2437559" cy="2952450"/>
          </a:xfrm>
        </p:grpSpPr>
        <p:sp>
          <p:nvSpPr>
            <p:cNvPr id="960" name="Google Shape;960;p37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7"/>
          <p:cNvGrpSpPr/>
          <p:nvPr/>
        </p:nvGrpSpPr>
        <p:grpSpPr>
          <a:xfrm>
            <a:off x="1281804" y="2874281"/>
            <a:ext cx="927735" cy="1123702"/>
            <a:chOff x="5393564" y="872537"/>
            <a:chExt cx="2437559" cy="2952450"/>
          </a:xfrm>
        </p:grpSpPr>
        <p:sp>
          <p:nvSpPr>
            <p:cNvPr id="980" name="Google Shape;980;p37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" name="Google Shape;931;p37">
            <a:extLst>
              <a:ext uri="{FF2B5EF4-FFF2-40B4-BE49-F238E27FC236}">
                <a16:creationId xmlns:a16="http://schemas.microsoft.com/office/drawing/2014/main" id="{9641A181-71AA-84F1-ED12-018A86A6F5CA}"/>
              </a:ext>
            </a:extLst>
          </p:cNvPr>
          <p:cNvCxnSpPr>
            <a:cxnSpLocks/>
          </p:cNvCxnSpPr>
          <p:nvPr/>
        </p:nvCxnSpPr>
        <p:spPr>
          <a:xfrm flipH="1" flipV="1">
            <a:off x="4539768" y="720230"/>
            <a:ext cx="2294" cy="86617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44"/>
          <p:cNvGrpSpPr/>
          <p:nvPr/>
        </p:nvGrpSpPr>
        <p:grpSpPr>
          <a:xfrm>
            <a:off x="2730822" y="2218375"/>
            <a:ext cx="3715427" cy="1456567"/>
            <a:chOff x="2597979" y="1949933"/>
            <a:chExt cx="3872253" cy="1518048"/>
          </a:xfrm>
        </p:grpSpPr>
        <p:sp>
          <p:nvSpPr>
            <p:cNvPr id="1175" name="Google Shape;1175;p44"/>
            <p:cNvSpPr/>
            <p:nvPr/>
          </p:nvSpPr>
          <p:spPr>
            <a:xfrm>
              <a:off x="2714593" y="2496963"/>
              <a:ext cx="3583927" cy="701520"/>
            </a:xfrm>
            <a:custGeom>
              <a:avLst/>
              <a:gdLst/>
              <a:ahLst/>
              <a:cxnLst/>
              <a:rect l="l" t="t" r="r" b="b"/>
              <a:pathLst>
                <a:path w="31225" h="6112" extrusionOk="0">
                  <a:moveTo>
                    <a:pt x="2614" y="0"/>
                  </a:moveTo>
                  <a:lnTo>
                    <a:pt x="445" y="2223"/>
                  </a:lnTo>
                  <a:lnTo>
                    <a:pt x="0" y="5335"/>
                  </a:lnTo>
                  <a:lnTo>
                    <a:pt x="1225" y="6111"/>
                  </a:lnTo>
                  <a:lnTo>
                    <a:pt x="31002" y="6111"/>
                  </a:lnTo>
                  <a:lnTo>
                    <a:pt x="31225" y="4114"/>
                  </a:lnTo>
                  <a:lnTo>
                    <a:pt x="30395" y="1558"/>
                  </a:lnTo>
                  <a:lnTo>
                    <a:pt x="25223" y="0"/>
                  </a:ln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888251" y="1986547"/>
              <a:ext cx="2610959" cy="498823"/>
            </a:xfrm>
            <a:custGeom>
              <a:avLst/>
              <a:gdLst/>
              <a:ahLst/>
              <a:cxnLst/>
              <a:rect l="l" t="t" r="r" b="b"/>
              <a:pathLst>
                <a:path w="22748" h="4346" extrusionOk="0">
                  <a:moveTo>
                    <a:pt x="10835" y="0"/>
                  </a:moveTo>
                  <a:cubicBezTo>
                    <a:pt x="10835" y="0"/>
                    <a:pt x="6640" y="17"/>
                    <a:pt x="1900" y="430"/>
                  </a:cubicBezTo>
                  <a:cubicBezTo>
                    <a:pt x="978" y="1625"/>
                    <a:pt x="1" y="3337"/>
                    <a:pt x="1" y="3337"/>
                  </a:cubicBezTo>
                  <a:lnTo>
                    <a:pt x="2332" y="3595"/>
                  </a:lnTo>
                  <a:lnTo>
                    <a:pt x="17648" y="4345"/>
                  </a:lnTo>
                  <a:cubicBezTo>
                    <a:pt x="17648" y="4345"/>
                    <a:pt x="18775" y="4212"/>
                    <a:pt x="22747" y="4021"/>
                  </a:cubicBezTo>
                  <a:cubicBezTo>
                    <a:pt x="20453" y="1984"/>
                    <a:pt x="18194" y="324"/>
                    <a:pt x="18194" y="324"/>
                  </a:cubicBezTo>
                  <a:lnTo>
                    <a:pt x="16360" y="240"/>
                  </a:lnTo>
                  <a:lnTo>
                    <a:pt x="10835" y="0"/>
                  </a:lnTo>
                  <a:close/>
                </a:path>
              </a:pathLst>
            </a:custGeom>
            <a:solidFill>
              <a:srgbClr val="9E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41594" y="2045542"/>
              <a:ext cx="2075981" cy="553801"/>
            </a:xfrm>
            <a:custGeom>
              <a:avLst/>
              <a:gdLst/>
              <a:ahLst/>
              <a:cxnLst/>
              <a:rect l="l" t="t" r="r" b="b"/>
              <a:pathLst>
                <a:path w="18087" h="4825" extrusionOk="0">
                  <a:moveTo>
                    <a:pt x="1910" y="1"/>
                  </a:moveTo>
                  <a:lnTo>
                    <a:pt x="1" y="2854"/>
                  </a:lnTo>
                  <a:lnTo>
                    <a:pt x="9477" y="4825"/>
                  </a:lnTo>
                  <a:lnTo>
                    <a:pt x="17107" y="4333"/>
                  </a:lnTo>
                  <a:lnTo>
                    <a:pt x="18087" y="3414"/>
                  </a:lnTo>
                  <a:lnTo>
                    <a:pt x="8660" y="5"/>
                  </a:lnTo>
                  <a:lnTo>
                    <a:pt x="8553" y="3072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91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2644234" y="2525428"/>
              <a:ext cx="3793282" cy="769813"/>
            </a:xfrm>
            <a:custGeom>
              <a:avLst/>
              <a:gdLst/>
              <a:ahLst/>
              <a:cxnLst/>
              <a:rect l="l" t="t" r="r" b="b"/>
              <a:pathLst>
                <a:path w="33049" h="6707" extrusionOk="0">
                  <a:moveTo>
                    <a:pt x="7941" y="1"/>
                  </a:moveTo>
                  <a:lnTo>
                    <a:pt x="2020" y="937"/>
                  </a:lnTo>
                  <a:lnTo>
                    <a:pt x="631" y="2122"/>
                  </a:lnTo>
                  <a:lnTo>
                    <a:pt x="1" y="4497"/>
                  </a:lnTo>
                  <a:lnTo>
                    <a:pt x="72" y="5229"/>
                  </a:lnTo>
                  <a:lnTo>
                    <a:pt x="902" y="5655"/>
                  </a:lnTo>
                  <a:cubicBezTo>
                    <a:pt x="902" y="5655"/>
                    <a:pt x="697" y="1834"/>
                    <a:pt x="4409" y="1834"/>
                  </a:cubicBezTo>
                  <a:cubicBezTo>
                    <a:pt x="8123" y="1834"/>
                    <a:pt x="7875" y="6259"/>
                    <a:pt x="7875" y="6259"/>
                  </a:cubicBezTo>
                  <a:lnTo>
                    <a:pt x="24372" y="6259"/>
                  </a:lnTo>
                  <a:cubicBezTo>
                    <a:pt x="24372" y="6259"/>
                    <a:pt x="24372" y="1762"/>
                    <a:pt x="27727" y="1762"/>
                  </a:cubicBezTo>
                  <a:cubicBezTo>
                    <a:pt x="31975" y="1762"/>
                    <a:pt x="31438" y="6125"/>
                    <a:pt x="31349" y="6480"/>
                  </a:cubicBezTo>
                  <a:cubicBezTo>
                    <a:pt x="31304" y="6661"/>
                    <a:pt x="31350" y="6706"/>
                    <a:pt x="31406" y="6706"/>
                  </a:cubicBezTo>
                  <a:cubicBezTo>
                    <a:pt x="31461" y="6706"/>
                    <a:pt x="31527" y="6662"/>
                    <a:pt x="31527" y="6662"/>
                  </a:cubicBezTo>
                  <a:lnTo>
                    <a:pt x="31975" y="6148"/>
                  </a:lnTo>
                  <a:cubicBezTo>
                    <a:pt x="33049" y="6148"/>
                    <a:pt x="32956" y="5744"/>
                    <a:pt x="32956" y="5247"/>
                  </a:cubicBezTo>
                  <a:lnTo>
                    <a:pt x="32108" y="2549"/>
                  </a:lnTo>
                  <a:lnTo>
                    <a:pt x="31238" y="871"/>
                  </a:lnTo>
                  <a:cubicBezTo>
                    <a:pt x="31238" y="871"/>
                    <a:pt x="27102" y="222"/>
                    <a:pt x="26946" y="222"/>
                  </a:cubicBezTo>
                  <a:cubicBezTo>
                    <a:pt x="26787" y="222"/>
                    <a:pt x="22002" y="556"/>
                    <a:pt x="22002" y="556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2944263" y="1949933"/>
              <a:ext cx="2331820" cy="491018"/>
            </a:xfrm>
            <a:custGeom>
              <a:avLst/>
              <a:gdLst/>
              <a:ahLst/>
              <a:cxnLst/>
              <a:rect l="l" t="t" r="r" b="b"/>
              <a:pathLst>
                <a:path w="20316" h="4278" extrusionOk="0">
                  <a:moveTo>
                    <a:pt x="9004" y="0"/>
                  </a:moveTo>
                  <a:cubicBezTo>
                    <a:pt x="7352" y="0"/>
                    <a:pt x="5603" y="23"/>
                    <a:pt x="3960" y="88"/>
                  </a:cubicBezTo>
                  <a:cubicBezTo>
                    <a:pt x="2296" y="145"/>
                    <a:pt x="1524" y="492"/>
                    <a:pt x="1350" y="776"/>
                  </a:cubicBezTo>
                  <a:lnTo>
                    <a:pt x="1639" y="776"/>
                  </a:lnTo>
                  <a:lnTo>
                    <a:pt x="1" y="3705"/>
                  </a:lnTo>
                  <a:lnTo>
                    <a:pt x="1035" y="3705"/>
                  </a:lnTo>
                  <a:lnTo>
                    <a:pt x="2758" y="834"/>
                  </a:lnTo>
                  <a:lnTo>
                    <a:pt x="9069" y="834"/>
                  </a:lnTo>
                  <a:lnTo>
                    <a:pt x="9211" y="3931"/>
                  </a:lnTo>
                  <a:lnTo>
                    <a:pt x="9655" y="3931"/>
                  </a:lnTo>
                  <a:lnTo>
                    <a:pt x="9508" y="838"/>
                  </a:lnTo>
                  <a:lnTo>
                    <a:pt x="15926" y="749"/>
                  </a:lnTo>
                  <a:lnTo>
                    <a:pt x="18935" y="4247"/>
                  </a:lnTo>
                  <a:lnTo>
                    <a:pt x="20315" y="4277"/>
                  </a:lnTo>
                  <a:lnTo>
                    <a:pt x="16872" y="719"/>
                  </a:lnTo>
                  <a:lnTo>
                    <a:pt x="17759" y="719"/>
                  </a:lnTo>
                  <a:cubicBezTo>
                    <a:pt x="17759" y="719"/>
                    <a:pt x="17359" y="145"/>
                    <a:pt x="16210" y="119"/>
                  </a:cubicBezTo>
                  <a:cubicBezTo>
                    <a:pt x="15437" y="98"/>
                    <a:pt x="12430" y="0"/>
                    <a:pt x="9004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97979" y="2355212"/>
              <a:ext cx="3872249" cy="772453"/>
            </a:xfrm>
            <a:custGeom>
              <a:avLst/>
              <a:gdLst/>
              <a:ahLst/>
              <a:cxnLst/>
              <a:rect l="l" t="t" r="r" b="b"/>
              <a:pathLst>
                <a:path w="33737" h="6730" extrusionOk="0">
                  <a:moveTo>
                    <a:pt x="2370" y="1"/>
                  </a:moveTo>
                  <a:lnTo>
                    <a:pt x="2255" y="263"/>
                  </a:lnTo>
                  <a:cubicBezTo>
                    <a:pt x="2255" y="263"/>
                    <a:pt x="2250" y="262"/>
                    <a:pt x="2240" y="262"/>
                  </a:cubicBezTo>
                  <a:cubicBezTo>
                    <a:pt x="2099" y="262"/>
                    <a:pt x="1012" y="363"/>
                    <a:pt x="1012" y="3467"/>
                  </a:cubicBezTo>
                  <a:lnTo>
                    <a:pt x="435" y="3903"/>
                  </a:lnTo>
                  <a:cubicBezTo>
                    <a:pt x="435" y="3903"/>
                    <a:pt x="0" y="4537"/>
                    <a:pt x="404" y="5980"/>
                  </a:cubicBezTo>
                  <a:cubicBezTo>
                    <a:pt x="404" y="5980"/>
                    <a:pt x="1012" y="5837"/>
                    <a:pt x="1012" y="4999"/>
                  </a:cubicBezTo>
                  <a:cubicBezTo>
                    <a:pt x="1012" y="4159"/>
                    <a:pt x="2339" y="2340"/>
                    <a:pt x="4967" y="2340"/>
                  </a:cubicBezTo>
                  <a:cubicBezTo>
                    <a:pt x="7594" y="2340"/>
                    <a:pt x="9157" y="4910"/>
                    <a:pt x="9157" y="6414"/>
                  </a:cubicBezTo>
                  <a:lnTo>
                    <a:pt x="23914" y="6703"/>
                  </a:lnTo>
                  <a:cubicBezTo>
                    <a:pt x="23914" y="6703"/>
                    <a:pt x="24491" y="2225"/>
                    <a:pt x="28335" y="2225"/>
                  </a:cubicBezTo>
                  <a:cubicBezTo>
                    <a:pt x="32174" y="2225"/>
                    <a:pt x="32577" y="5517"/>
                    <a:pt x="32693" y="6730"/>
                  </a:cubicBezTo>
                  <a:lnTo>
                    <a:pt x="33359" y="6730"/>
                  </a:lnTo>
                  <a:lnTo>
                    <a:pt x="33359" y="6126"/>
                  </a:lnTo>
                  <a:lnTo>
                    <a:pt x="33736" y="5722"/>
                  </a:lnTo>
                  <a:lnTo>
                    <a:pt x="33736" y="4479"/>
                  </a:lnTo>
                  <a:cubicBezTo>
                    <a:pt x="33736" y="4479"/>
                    <a:pt x="33333" y="4364"/>
                    <a:pt x="33275" y="4044"/>
                  </a:cubicBezTo>
                  <a:cubicBezTo>
                    <a:pt x="33216" y="3729"/>
                    <a:pt x="33013" y="2686"/>
                    <a:pt x="32116" y="2198"/>
                  </a:cubicBezTo>
                  <a:cubicBezTo>
                    <a:pt x="31051" y="1705"/>
                    <a:pt x="29693" y="751"/>
                    <a:pt x="25823" y="751"/>
                  </a:cubicBezTo>
                  <a:cubicBezTo>
                    <a:pt x="21952" y="751"/>
                    <a:pt x="2370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4056917" y="2430162"/>
              <a:ext cx="138766" cy="99856"/>
            </a:xfrm>
            <a:custGeom>
              <a:avLst/>
              <a:gdLst/>
              <a:ahLst/>
              <a:cxnLst/>
              <a:rect l="l" t="t" r="r" b="b"/>
              <a:pathLst>
                <a:path w="1209" h="870" extrusionOk="0">
                  <a:moveTo>
                    <a:pt x="604" y="1"/>
                  </a:moveTo>
                  <a:cubicBezTo>
                    <a:pt x="272" y="1"/>
                    <a:pt x="0" y="196"/>
                    <a:pt x="0" y="435"/>
                  </a:cubicBezTo>
                  <a:cubicBezTo>
                    <a:pt x="0" y="675"/>
                    <a:pt x="272" y="870"/>
                    <a:pt x="604" y="870"/>
                  </a:cubicBezTo>
                  <a:cubicBezTo>
                    <a:pt x="942" y="870"/>
                    <a:pt x="1208" y="675"/>
                    <a:pt x="1208" y="435"/>
                  </a:cubicBezTo>
                  <a:cubicBezTo>
                    <a:pt x="1208" y="196"/>
                    <a:pt x="942" y="1"/>
                    <a:pt x="604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2597979" y="2694954"/>
              <a:ext cx="217044" cy="346628"/>
            </a:xfrm>
            <a:custGeom>
              <a:avLst/>
              <a:gdLst/>
              <a:ahLst/>
              <a:cxnLst/>
              <a:rect l="l" t="t" r="r" b="b"/>
              <a:pathLst>
                <a:path w="1891" h="3020" extrusionOk="0">
                  <a:moveTo>
                    <a:pt x="1021" y="1"/>
                  </a:moveTo>
                  <a:cubicBezTo>
                    <a:pt x="1016" y="161"/>
                    <a:pt x="1012" y="330"/>
                    <a:pt x="1012" y="507"/>
                  </a:cubicBezTo>
                  <a:lnTo>
                    <a:pt x="435" y="943"/>
                  </a:lnTo>
                  <a:cubicBezTo>
                    <a:pt x="435" y="943"/>
                    <a:pt x="0" y="1577"/>
                    <a:pt x="404" y="3020"/>
                  </a:cubicBezTo>
                  <a:cubicBezTo>
                    <a:pt x="404" y="3020"/>
                    <a:pt x="1012" y="2877"/>
                    <a:pt x="1012" y="2039"/>
                  </a:cubicBezTo>
                  <a:cubicBezTo>
                    <a:pt x="1012" y="1644"/>
                    <a:pt x="1305" y="1031"/>
                    <a:pt x="1891" y="494"/>
                  </a:cubicBezTo>
                  <a:cubicBezTo>
                    <a:pt x="1655" y="432"/>
                    <a:pt x="1283" y="290"/>
                    <a:pt x="1021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476142" y="2672802"/>
              <a:ext cx="1955349" cy="451879"/>
            </a:xfrm>
            <a:custGeom>
              <a:avLst/>
              <a:gdLst/>
              <a:ahLst/>
              <a:cxnLst/>
              <a:rect l="l" t="t" r="r" b="b"/>
              <a:pathLst>
                <a:path w="17036" h="3937" extrusionOk="0">
                  <a:moveTo>
                    <a:pt x="3684" y="0"/>
                  </a:moveTo>
                  <a:cubicBezTo>
                    <a:pt x="2817" y="0"/>
                    <a:pt x="938" y="70"/>
                    <a:pt x="0" y="642"/>
                  </a:cubicBezTo>
                  <a:cubicBezTo>
                    <a:pt x="973" y="1525"/>
                    <a:pt x="1506" y="2769"/>
                    <a:pt x="1506" y="3647"/>
                  </a:cubicBezTo>
                  <a:lnTo>
                    <a:pt x="16263" y="3936"/>
                  </a:lnTo>
                  <a:cubicBezTo>
                    <a:pt x="16263" y="3936"/>
                    <a:pt x="16410" y="2813"/>
                    <a:pt x="17035" y="1695"/>
                  </a:cubicBezTo>
                  <a:cubicBezTo>
                    <a:pt x="16809" y="1179"/>
                    <a:pt x="16130" y="8"/>
                    <a:pt x="14630" y="8"/>
                  </a:cubicBezTo>
                  <a:lnTo>
                    <a:pt x="4142" y="8"/>
                  </a:lnTo>
                  <a:cubicBezTo>
                    <a:pt x="4142" y="8"/>
                    <a:pt x="3967" y="0"/>
                    <a:pt x="3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336057" y="3022071"/>
              <a:ext cx="124534" cy="105595"/>
            </a:xfrm>
            <a:custGeom>
              <a:avLst/>
              <a:gdLst/>
              <a:ahLst/>
              <a:cxnLst/>
              <a:rect l="l" t="t" r="r" b="b"/>
              <a:pathLst>
                <a:path w="1085" h="920" extrusionOk="0">
                  <a:moveTo>
                    <a:pt x="1" y="0"/>
                  </a:moveTo>
                  <a:cubicBezTo>
                    <a:pt x="72" y="360"/>
                    <a:pt x="103" y="680"/>
                    <a:pt x="125" y="920"/>
                  </a:cubicBezTo>
                  <a:lnTo>
                    <a:pt x="791" y="920"/>
                  </a:lnTo>
                  <a:lnTo>
                    <a:pt x="791" y="316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E1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333991" y="3011970"/>
              <a:ext cx="136241" cy="45452"/>
            </a:xfrm>
            <a:custGeom>
              <a:avLst/>
              <a:gdLst/>
              <a:ahLst/>
              <a:cxnLst/>
              <a:rect l="l" t="t" r="r" b="b"/>
              <a:pathLst>
                <a:path w="1187" h="396" extrusionOk="0">
                  <a:moveTo>
                    <a:pt x="1" y="0"/>
                  </a:moveTo>
                  <a:cubicBezTo>
                    <a:pt x="27" y="137"/>
                    <a:pt x="54" y="271"/>
                    <a:pt x="72" y="395"/>
                  </a:cubicBezTo>
                  <a:lnTo>
                    <a:pt x="813" y="39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5202169" y="2434753"/>
              <a:ext cx="1215609" cy="387259"/>
            </a:xfrm>
            <a:custGeom>
              <a:avLst/>
              <a:gdLst/>
              <a:ahLst/>
              <a:cxnLst/>
              <a:rect l="l" t="t" r="r" b="b"/>
              <a:pathLst>
                <a:path w="10591" h="3374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174"/>
                    <a:pt x="1793" y="977"/>
                    <a:pt x="2490" y="3032"/>
                  </a:cubicBezTo>
                  <a:cubicBezTo>
                    <a:pt x="3156" y="2206"/>
                    <a:pt x="4154" y="1532"/>
                    <a:pt x="5646" y="1532"/>
                  </a:cubicBezTo>
                  <a:cubicBezTo>
                    <a:pt x="7594" y="1532"/>
                    <a:pt x="8655" y="2380"/>
                    <a:pt x="9249" y="3374"/>
                  </a:cubicBezTo>
                  <a:lnTo>
                    <a:pt x="10590" y="3374"/>
                  </a:lnTo>
                  <a:cubicBezTo>
                    <a:pt x="10586" y="3365"/>
                    <a:pt x="10586" y="3360"/>
                    <a:pt x="10586" y="3351"/>
                  </a:cubicBezTo>
                  <a:cubicBezTo>
                    <a:pt x="10527" y="3036"/>
                    <a:pt x="10324" y="1993"/>
                    <a:pt x="9427" y="1505"/>
                  </a:cubicBezTo>
                  <a:cubicBezTo>
                    <a:pt x="8362" y="1012"/>
                    <a:pt x="7004" y="58"/>
                    <a:pt x="3134" y="58"/>
                  </a:cubicBezTo>
                  <a:cubicBezTo>
                    <a:pt x="2481" y="58"/>
                    <a:pt x="1381" y="36"/>
                    <a:pt x="0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5499098" y="2757279"/>
              <a:ext cx="710358" cy="710702"/>
            </a:xfrm>
            <a:custGeom>
              <a:avLst/>
              <a:gdLst/>
              <a:ahLst/>
              <a:cxnLst/>
              <a:rect l="l" t="t" r="r" b="b"/>
              <a:pathLst>
                <a:path w="6189" h="6192" extrusionOk="0">
                  <a:moveTo>
                    <a:pt x="3094" y="0"/>
                  </a:moveTo>
                  <a:cubicBezTo>
                    <a:pt x="1385" y="0"/>
                    <a:pt x="0" y="1385"/>
                    <a:pt x="0" y="3094"/>
                  </a:cubicBezTo>
                  <a:cubicBezTo>
                    <a:pt x="0" y="4806"/>
                    <a:pt x="1385" y="6191"/>
                    <a:pt x="3094" y="6191"/>
                  </a:cubicBezTo>
                  <a:cubicBezTo>
                    <a:pt x="4803" y="6191"/>
                    <a:pt x="6188" y="4806"/>
                    <a:pt x="6188" y="3094"/>
                  </a:cubicBezTo>
                  <a:cubicBezTo>
                    <a:pt x="6188" y="1385"/>
                    <a:pt x="4803" y="0"/>
                    <a:pt x="3094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5628567" y="2880435"/>
              <a:ext cx="451420" cy="451994"/>
            </a:xfrm>
            <a:custGeom>
              <a:avLst/>
              <a:gdLst/>
              <a:ahLst/>
              <a:cxnLst/>
              <a:rect l="l" t="t" r="r" b="b"/>
              <a:pathLst>
                <a:path w="3933" h="3938" extrusionOk="0">
                  <a:moveTo>
                    <a:pt x="1966" y="1"/>
                  </a:moveTo>
                  <a:cubicBezTo>
                    <a:pt x="879" y="1"/>
                    <a:pt x="0" y="884"/>
                    <a:pt x="0" y="1972"/>
                  </a:cubicBezTo>
                  <a:cubicBezTo>
                    <a:pt x="0" y="3055"/>
                    <a:pt x="879" y="3938"/>
                    <a:pt x="1966" y="3938"/>
                  </a:cubicBezTo>
                  <a:cubicBezTo>
                    <a:pt x="3053" y="3938"/>
                    <a:pt x="3932" y="3055"/>
                    <a:pt x="3932" y="1972"/>
                  </a:cubicBezTo>
                  <a:cubicBezTo>
                    <a:pt x="3932" y="884"/>
                    <a:pt x="3053" y="1"/>
                    <a:pt x="196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570592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8" y="1"/>
                    <a:pt x="1" y="578"/>
                    <a:pt x="1" y="1293"/>
                  </a:cubicBezTo>
                  <a:cubicBezTo>
                    <a:pt x="1" y="2006"/>
                    <a:pt x="578" y="2584"/>
                    <a:pt x="1292" y="2584"/>
                  </a:cubicBezTo>
                  <a:cubicBezTo>
                    <a:pt x="2007" y="2584"/>
                    <a:pt x="2584" y="2006"/>
                    <a:pt x="2584" y="1293"/>
                  </a:cubicBezTo>
                  <a:cubicBezTo>
                    <a:pt x="2584" y="578"/>
                    <a:pt x="2007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646932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3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6" y="2127"/>
                  </a:lnTo>
                  <a:lnTo>
                    <a:pt x="1167" y="2277"/>
                  </a:lnTo>
                  <a:lnTo>
                    <a:pt x="630" y="3262"/>
                  </a:lnTo>
                  <a:lnTo>
                    <a:pt x="1016" y="3471"/>
                  </a:lnTo>
                  <a:lnTo>
                    <a:pt x="1717" y="2690"/>
                  </a:lnTo>
                  <a:lnTo>
                    <a:pt x="1922" y="2690"/>
                  </a:lnTo>
                  <a:lnTo>
                    <a:pt x="2623" y="3471"/>
                  </a:lnTo>
                  <a:lnTo>
                    <a:pt x="3009" y="3262"/>
                  </a:lnTo>
                  <a:lnTo>
                    <a:pt x="2472" y="2277"/>
                  </a:lnTo>
                  <a:lnTo>
                    <a:pt x="2508" y="2127"/>
                  </a:lnTo>
                  <a:lnTo>
                    <a:pt x="3639" y="1568"/>
                  </a:lnTo>
                  <a:lnTo>
                    <a:pt x="3559" y="1191"/>
                  </a:lnTo>
                  <a:lnTo>
                    <a:pt x="2365" y="1310"/>
                  </a:lnTo>
                  <a:lnTo>
                    <a:pt x="2201" y="1226"/>
                  </a:lnTo>
                  <a:lnTo>
                    <a:pt x="2037" y="58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5619385" y="2864710"/>
              <a:ext cx="480000" cy="480459"/>
            </a:xfrm>
            <a:custGeom>
              <a:avLst/>
              <a:gdLst/>
              <a:ahLst/>
              <a:cxnLst/>
              <a:rect l="l" t="t" r="r" b="b"/>
              <a:pathLst>
                <a:path w="4182" h="4186" extrusionOk="0">
                  <a:moveTo>
                    <a:pt x="2091" y="359"/>
                  </a:moveTo>
                  <a:cubicBezTo>
                    <a:pt x="3049" y="359"/>
                    <a:pt x="3826" y="1137"/>
                    <a:pt x="3826" y="2090"/>
                  </a:cubicBezTo>
                  <a:cubicBezTo>
                    <a:pt x="3826" y="3049"/>
                    <a:pt x="3049" y="3827"/>
                    <a:pt x="2091" y="3827"/>
                  </a:cubicBezTo>
                  <a:cubicBezTo>
                    <a:pt x="1132" y="3827"/>
                    <a:pt x="355" y="3049"/>
                    <a:pt x="355" y="2090"/>
                  </a:cubicBezTo>
                  <a:cubicBezTo>
                    <a:pt x="355" y="1137"/>
                    <a:pt x="1132" y="359"/>
                    <a:pt x="2091" y="359"/>
                  </a:cubicBezTo>
                  <a:close/>
                  <a:moveTo>
                    <a:pt x="2091" y="0"/>
                  </a:moveTo>
                  <a:cubicBezTo>
                    <a:pt x="937" y="0"/>
                    <a:pt x="1" y="941"/>
                    <a:pt x="1" y="2090"/>
                  </a:cubicBezTo>
                  <a:cubicBezTo>
                    <a:pt x="1" y="3245"/>
                    <a:pt x="937" y="4186"/>
                    <a:pt x="2091" y="4186"/>
                  </a:cubicBezTo>
                  <a:cubicBezTo>
                    <a:pt x="3244" y="4186"/>
                    <a:pt x="4182" y="3245"/>
                    <a:pt x="4182" y="2090"/>
                  </a:cubicBezTo>
                  <a:cubicBezTo>
                    <a:pt x="4182" y="941"/>
                    <a:pt x="3244" y="0"/>
                    <a:pt x="2091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5787994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1"/>
                  </a:moveTo>
                  <a:cubicBezTo>
                    <a:pt x="257" y="1"/>
                    <a:pt x="1" y="259"/>
                    <a:pt x="1" y="578"/>
                  </a:cubicBezTo>
                  <a:cubicBezTo>
                    <a:pt x="1" y="898"/>
                    <a:pt x="257" y="1156"/>
                    <a:pt x="577" y="1156"/>
                  </a:cubicBezTo>
                  <a:cubicBezTo>
                    <a:pt x="896" y="1156"/>
                    <a:pt x="1154" y="898"/>
                    <a:pt x="1154" y="578"/>
                  </a:cubicBezTo>
                  <a:cubicBezTo>
                    <a:pt x="1154" y="259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5821164" y="3074065"/>
              <a:ext cx="66227" cy="65882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88" y="0"/>
                  </a:moveTo>
                  <a:cubicBezTo>
                    <a:pt x="128" y="0"/>
                    <a:pt x="0" y="129"/>
                    <a:pt x="0" y="285"/>
                  </a:cubicBezTo>
                  <a:cubicBezTo>
                    <a:pt x="0" y="444"/>
                    <a:pt x="128" y="573"/>
                    <a:pt x="288" y="573"/>
                  </a:cubicBezTo>
                  <a:cubicBezTo>
                    <a:pt x="448" y="573"/>
                    <a:pt x="576" y="444"/>
                    <a:pt x="576" y="285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783459" y="2757279"/>
              <a:ext cx="710702" cy="710702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8" y="0"/>
                  </a:moveTo>
                  <a:cubicBezTo>
                    <a:pt x="1389" y="0"/>
                    <a:pt x="0" y="1385"/>
                    <a:pt x="0" y="3094"/>
                  </a:cubicBezTo>
                  <a:cubicBezTo>
                    <a:pt x="0" y="4806"/>
                    <a:pt x="1389" y="6191"/>
                    <a:pt x="3098" y="6191"/>
                  </a:cubicBezTo>
                  <a:cubicBezTo>
                    <a:pt x="4806" y="6191"/>
                    <a:pt x="6191" y="4806"/>
                    <a:pt x="6191" y="3094"/>
                  </a:cubicBezTo>
                  <a:cubicBezTo>
                    <a:pt x="6191" y="1385"/>
                    <a:pt x="4806" y="0"/>
                    <a:pt x="3098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912814" y="2880435"/>
              <a:ext cx="451994" cy="45199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71" y="1"/>
                  </a:moveTo>
                  <a:cubicBezTo>
                    <a:pt x="883" y="1"/>
                    <a:pt x="0" y="884"/>
                    <a:pt x="0" y="1972"/>
                  </a:cubicBezTo>
                  <a:cubicBezTo>
                    <a:pt x="0" y="3055"/>
                    <a:pt x="883" y="3938"/>
                    <a:pt x="1971" y="3938"/>
                  </a:cubicBezTo>
                  <a:cubicBezTo>
                    <a:pt x="3054" y="3938"/>
                    <a:pt x="3937" y="3055"/>
                    <a:pt x="3937" y="1972"/>
                  </a:cubicBezTo>
                  <a:cubicBezTo>
                    <a:pt x="3937" y="884"/>
                    <a:pt x="3054" y="1"/>
                    <a:pt x="197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99074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7" y="1"/>
                    <a:pt x="1" y="578"/>
                    <a:pt x="1" y="1293"/>
                  </a:cubicBezTo>
                  <a:cubicBezTo>
                    <a:pt x="1" y="2006"/>
                    <a:pt x="577" y="2584"/>
                    <a:pt x="1292" y="2584"/>
                  </a:cubicBezTo>
                  <a:cubicBezTo>
                    <a:pt x="2002" y="2584"/>
                    <a:pt x="2584" y="2006"/>
                    <a:pt x="2584" y="1293"/>
                  </a:cubicBezTo>
                  <a:cubicBezTo>
                    <a:pt x="2584" y="578"/>
                    <a:pt x="2002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2931637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4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2" y="2127"/>
                  </a:lnTo>
                  <a:lnTo>
                    <a:pt x="1168" y="2277"/>
                  </a:lnTo>
                  <a:lnTo>
                    <a:pt x="631" y="3262"/>
                  </a:lnTo>
                  <a:lnTo>
                    <a:pt x="1016" y="3471"/>
                  </a:lnTo>
                  <a:lnTo>
                    <a:pt x="1718" y="2690"/>
                  </a:lnTo>
                  <a:lnTo>
                    <a:pt x="1917" y="2690"/>
                  </a:lnTo>
                  <a:lnTo>
                    <a:pt x="2624" y="3471"/>
                  </a:lnTo>
                  <a:lnTo>
                    <a:pt x="3005" y="3262"/>
                  </a:lnTo>
                  <a:lnTo>
                    <a:pt x="2468" y="2277"/>
                  </a:lnTo>
                  <a:lnTo>
                    <a:pt x="2503" y="2127"/>
                  </a:lnTo>
                  <a:lnTo>
                    <a:pt x="3640" y="1568"/>
                  </a:lnTo>
                  <a:lnTo>
                    <a:pt x="3556" y="1191"/>
                  </a:lnTo>
                  <a:lnTo>
                    <a:pt x="2366" y="1310"/>
                  </a:lnTo>
                  <a:lnTo>
                    <a:pt x="2202" y="1226"/>
                  </a:lnTo>
                  <a:lnTo>
                    <a:pt x="2038" y="58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2903631" y="2864710"/>
              <a:ext cx="480459" cy="480459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5" y="359"/>
                  </a:moveTo>
                  <a:cubicBezTo>
                    <a:pt x="3054" y="359"/>
                    <a:pt x="3831" y="1137"/>
                    <a:pt x="3831" y="2090"/>
                  </a:cubicBezTo>
                  <a:cubicBezTo>
                    <a:pt x="3831" y="3049"/>
                    <a:pt x="3054" y="3827"/>
                    <a:pt x="2095" y="3827"/>
                  </a:cubicBezTo>
                  <a:cubicBezTo>
                    <a:pt x="1137" y="3827"/>
                    <a:pt x="360" y="3049"/>
                    <a:pt x="360" y="2090"/>
                  </a:cubicBezTo>
                  <a:cubicBezTo>
                    <a:pt x="360" y="1137"/>
                    <a:pt x="1137" y="359"/>
                    <a:pt x="2095" y="359"/>
                  </a:cubicBezTo>
                  <a:close/>
                  <a:moveTo>
                    <a:pt x="2095" y="0"/>
                  </a:moveTo>
                  <a:cubicBezTo>
                    <a:pt x="941" y="0"/>
                    <a:pt x="0" y="941"/>
                    <a:pt x="0" y="2090"/>
                  </a:cubicBezTo>
                  <a:cubicBezTo>
                    <a:pt x="0" y="3245"/>
                    <a:pt x="941" y="4186"/>
                    <a:pt x="2095" y="4186"/>
                  </a:cubicBezTo>
                  <a:cubicBezTo>
                    <a:pt x="3249" y="4186"/>
                    <a:pt x="4185" y="3245"/>
                    <a:pt x="4185" y="2090"/>
                  </a:cubicBezTo>
                  <a:cubicBezTo>
                    <a:pt x="4185" y="941"/>
                    <a:pt x="3249" y="0"/>
                    <a:pt x="2095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3072699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1"/>
                  </a:moveTo>
                  <a:cubicBezTo>
                    <a:pt x="258" y="1"/>
                    <a:pt x="0" y="259"/>
                    <a:pt x="0" y="578"/>
                  </a:cubicBezTo>
                  <a:cubicBezTo>
                    <a:pt x="0" y="898"/>
                    <a:pt x="258" y="1156"/>
                    <a:pt x="578" y="1156"/>
                  </a:cubicBezTo>
                  <a:cubicBezTo>
                    <a:pt x="897" y="1156"/>
                    <a:pt x="1155" y="898"/>
                    <a:pt x="1155" y="578"/>
                  </a:cubicBezTo>
                  <a:cubicBezTo>
                    <a:pt x="1155" y="259"/>
                    <a:pt x="897" y="1"/>
                    <a:pt x="578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3105755" y="3074065"/>
              <a:ext cx="65997" cy="65882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290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4"/>
                    <a:pt x="130" y="573"/>
                    <a:pt x="290" y="573"/>
                  </a:cubicBezTo>
                  <a:cubicBezTo>
                    <a:pt x="445" y="573"/>
                    <a:pt x="574" y="444"/>
                    <a:pt x="574" y="285"/>
                  </a:cubicBezTo>
                  <a:cubicBezTo>
                    <a:pt x="574" y="129"/>
                    <a:pt x="445" y="0"/>
                    <a:pt x="290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6120045" y="2544251"/>
              <a:ext cx="255954" cy="240918"/>
            </a:xfrm>
            <a:custGeom>
              <a:avLst/>
              <a:gdLst/>
              <a:ahLst/>
              <a:cxnLst/>
              <a:rect l="l" t="t" r="r" b="b"/>
              <a:pathLst>
                <a:path w="2230" h="2099" extrusionOk="0">
                  <a:moveTo>
                    <a:pt x="285" y="1"/>
                  </a:moveTo>
                  <a:cubicBezTo>
                    <a:pt x="258" y="19"/>
                    <a:pt x="236" y="36"/>
                    <a:pt x="219" y="58"/>
                  </a:cubicBezTo>
                  <a:cubicBezTo>
                    <a:pt x="148" y="129"/>
                    <a:pt x="103" y="222"/>
                    <a:pt x="76" y="329"/>
                  </a:cubicBezTo>
                  <a:cubicBezTo>
                    <a:pt x="1" y="675"/>
                    <a:pt x="170" y="1141"/>
                    <a:pt x="502" y="1514"/>
                  </a:cubicBezTo>
                  <a:cubicBezTo>
                    <a:pt x="586" y="1586"/>
                    <a:pt x="662" y="1660"/>
                    <a:pt x="738" y="1736"/>
                  </a:cubicBezTo>
                  <a:cubicBezTo>
                    <a:pt x="1024" y="1972"/>
                    <a:pt x="1343" y="2099"/>
                    <a:pt x="1612" y="2099"/>
                  </a:cubicBezTo>
                  <a:cubicBezTo>
                    <a:pt x="1793" y="2099"/>
                    <a:pt x="1952" y="2042"/>
                    <a:pt x="2065" y="1922"/>
                  </a:cubicBezTo>
                  <a:cubicBezTo>
                    <a:pt x="2136" y="1852"/>
                    <a:pt x="2184" y="1758"/>
                    <a:pt x="2207" y="1652"/>
                  </a:cubicBezTo>
                  <a:cubicBezTo>
                    <a:pt x="2229" y="1554"/>
                    <a:pt x="2229" y="1443"/>
                    <a:pt x="2216" y="1332"/>
                  </a:cubicBezTo>
                  <a:cubicBezTo>
                    <a:pt x="2043" y="1039"/>
                    <a:pt x="1794" y="746"/>
                    <a:pt x="1430" y="551"/>
                  </a:cubicBezTo>
                  <a:cubicBezTo>
                    <a:pt x="1098" y="396"/>
                    <a:pt x="738" y="201"/>
                    <a:pt x="285" y="1"/>
                  </a:cubicBezTo>
                  <a:close/>
                </a:path>
              </a:pathLst>
            </a:custGeom>
            <a:solidFill>
              <a:srgbClr val="CEA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6126817" y="2547809"/>
              <a:ext cx="242984" cy="230129"/>
            </a:xfrm>
            <a:custGeom>
              <a:avLst/>
              <a:gdLst/>
              <a:ahLst/>
              <a:cxnLst/>
              <a:rect l="l" t="t" r="r" b="b"/>
              <a:pathLst>
                <a:path w="2117" h="2005" extrusionOk="0">
                  <a:moveTo>
                    <a:pt x="302" y="0"/>
                  </a:moveTo>
                  <a:cubicBezTo>
                    <a:pt x="267" y="23"/>
                    <a:pt x="240" y="49"/>
                    <a:pt x="208" y="76"/>
                  </a:cubicBezTo>
                  <a:cubicBezTo>
                    <a:pt x="146" y="147"/>
                    <a:pt x="101" y="232"/>
                    <a:pt x="80" y="330"/>
                  </a:cubicBezTo>
                  <a:cubicBezTo>
                    <a:pt x="0" y="676"/>
                    <a:pt x="191" y="1155"/>
                    <a:pt x="554" y="1518"/>
                  </a:cubicBezTo>
                  <a:cubicBezTo>
                    <a:pt x="790" y="1758"/>
                    <a:pt x="1065" y="1922"/>
                    <a:pt x="1332" y="1981"/>
                  </a:cubicBezTo>
                  <a:cubicBezTo>
                    <a:pt x="1403" y="1996"/>
                    <a:pt x="1471" y="2004"/>
                    <a:pt x="1536" y="2004"/>
                  </a:cubicBezTo>
                  <a:cubicBezTo>
                    <a:pt x="1708" y="2004"/>
                    <a:pt x="1854" y="1949"/>
                    <a:pt x="1957" y="1842"/>
                  </a:cubicBezTo>
                  <a:cubicBezTo>
                    <a:pt x="2019" y="1776"/>
                    <a:pt x="2064" y="1692"/>
                    <a:pt x="2086" y="1590"/>
                  </a:cubicBezTo>
                  <a:cubicBezTo>
                    <a:pt x="2117" y="1461"/>
                    <a:pt x="2108" y="1315"/>
                    <a:pt x="2068" y="1159"/>
                  </a:cubicBezTo>
                  <a:cubicBezTo>
                    <a:pt x="1899" y="915"/>
                    <a:pt x="1678" y="684"/>
                    <a:pt x="1371" y="520"/>
                  </a:cubicBezTo>
                  <a:cubicBezTo>
                    <a:pt x="1060" y="373"/>
                    <a:pt x="719" y="191"/>
                    <a:pt x="302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134393" y="2552400"/>
              <a:ext cx="229325" cy="218077"/>
            </a:xfrm>
            <a:custGeom>
              <a:avLst/>
              <a:gdLst/>
              <a:ahLst/>
              <a:cxnLst/>
              <a:rect l="l" t="t" r="r" b="b"/>
              <a:pathLst>
                <a:path w="1998" h="1900" extrusionOk="0">
                  <a:moveTo>
                    <a:pt x="316" y="1"/>
                  </a:moveTo>
                  <a:cubicBezTo>
                    <a:pt x="271" y="23"/>
                    <a:pt x="231" y="54"/>
                    <a:pt x="195" y="89"/>
                  </a:cubicBezTo>
                  <a:cubicBezTo>
                    <a:pt x="138" y="151"/>
                    <a:pt x="98" y="227"/>
                    <a:pt x="76" y="321"/>
                  </a:cubicBezTo>
                  <a:cubicBezTo>
                    <a:pt x="0" y="644"/>
                    <a:pt x="182" y="1097"/>
                    <a:pt x="524" y="1443"/>
                  </a:cubicBezTo>
                  <a:cubicBezTo>
                    <a:pt x="746" y="1665"/>
                    <a:pt x="1008" y="1820"/>
                    <a:pt x="1260" y="1878"/>
                  </a:cubicBezTo>
                  <a:cubicBezTo>
                    <a:pt x="1328" y="1893"/>
                    <a:pt x="1392" y="1900"/>
                    <a:pt x="1453" y="1900"/>
                  </a:cubicBezTo>
                  <a:cubicBezTo>
                    <a:pt x="1612" y="1900"/>
                    <a:pt x="1744" y="1849"/>
                    <a:pt x="1838" y="1749"/>
                  </a:cubicBezTo>
                  <a:cubicBezTo>
                    <a:pt x="1900" y="1687"/>
                    <a:pt x="1940" y="1612"/>
                    <a:pt x="1958" y="1519"/>
                  </a:cubicBezTo>
                  <a:cubicBezTo>
                    <a:pt x="1998" y="1359"/>
                    <a:pt x="1971" y="1168"/>
                    <a:pt x="1891" y="972"/>
                  </a:cubicBezTo>
                  <a:cubicBezTo>
                    <a:pt x="1740" y="786"/>
                    <a:pt x="1465" y="529"/>
                    <a:pt x="1225" y="396"/>
                  </a:cubicBezTo>
                  <a:cubicBezTo>
                    <a:pt x="932" y="263"/>
                    <a:pt x="711" y="116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2752814" y="2456102"/>
              <a:ext cx="75409" cy="229899"/>
            </a:xfrm>
            <a:custGeom>
              <a:avLst/>
              <a:gdLst/>
              <a:ahLst/>
              <a:cxnLst/>
              <a:rect l="l" t="t" r="r" b="b"/>
              <a:pathLst>
                <a:path w="657" h="2003" extrusionOk="0">
                  <a:moveTo>
                    <a:pt x="378" y="1"/>
                  </a:moveTo>
                  <a:cubicBezTo>
                    <a:pt x="138" y="1"/>
                    <a:pt x="40" y="617"/>
                    <a:pt x="23" y="986"/>
                  </a:cubicBezTo>
                  <a:cubicBezTo>
                    <a:pt x="1" y="1354"/>
                    <a:pt x="32" y="1989"/>
                    <a:pt x="276" y="2002"/>
                  </a:cubicBezTo>
                  <a:lnTo>
                    <a:pt x="280" y="2002"/>
                  </a:lnTo>
                  <a:cubicBezTo>
                    <a:pt x="519" y="2002"/>
                    <a:pt x="617" y="1385"/>
                    <a:pt x="636" y="1017"/>
                  </a:cubicBezTo>
                  <a:cubicBezTo>
                    <a:pt x="657" y="644"/>
                    <a:pt x="626" y="14"/>
                    <a:pt x="382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755913" y="2464251"/>
              <a:ext cx="61176" cy="213601"/>
            </a:xfrm>
            <a:custGeom>
              <a:avLst/>
              <a:gdLst/>
              <a:ahLst/>
              <a:cxnLst/>
              <a:rect l="l" t="t" r="r" b="b"/>
              <a:pathLst>
                <a:path w="533" h="1861" extrusionOk="0">
                  <a:moveTo>
                    <a:pt x="312" y="1"/>
                  </a:moveTo>
                  <a:cubicBezTo>
                    <a:pt x="184" y="1"/>
                    <a:pt x="58" y="410"/>
                    <a:pt x="31" y="915"/>
                  </a:cubicBezTo>
                  <a:cubicBezTo>
                    <a:pt x="0" y="1430"/>
                    <a:pt x="85" y="1857"/>
                    <a:pt x="218" y="1861"/>
                  </a:cubicBezTo>
                  <a:cubicBezTo>
                    <a:pt x="219" y="1861"/>
                    <a:pt x="220" y="1861"/>
                    <a:pt x="222" y="1861"/>
                  </a:cubicBezTo>
                  <a:cubicBezTo>
                    <a:pt x="349" y="1861"/>
                    <a:pt x="476" y="1452"/>
                    <a:pt x="502" y="942"/>
                  </a:cubicBezTo>
                  <a:cubicBezTo>
                    <a:pt x="533" y="427"/>
                    <a:pt x="449" y="5"/>
                    <a:pt x="316" y="1"/>
                  </a:cubicBezTo>
                  <a:cubicBezTo>
                    <a:pt x="314" y="1"/>
                    <a:pt x="313" y="1"/>
                    <a:pt x="31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4914536" y="2314122"/>
              <a:ext cx="225079" cy="215437"/>
            </a:xfrm>
            <a:custGeom>
              <a:avLst/>
              <a:gdLst/>
              <a:ahLst/>
              <a:cxnLst/>
              <a:rect l="l" t="t" r="r" b="b"/>
              <a:pathLst>
                <a:path w="1961" h="1877" extrusionOk="0">
                  <a:moveTo>
                    <a:pt x="676" y="1"/>
                  </a:moveTo>
                  <a:cubicBezTo>
                    <a:pt x="274" y="1"/>
                    <a:pt x="1" y="300"/>
                    <a:pt x="251" y="1229"/>
                  </a:cubicBezTo>
                  <a:cubicBezTo>
                    <a:pt x="384" y="1229"/>
                    <a:pt x="593" y="1287"/>
                    <a:pt x="593" y="1287"/>
                  </a:cubicBezTo>
                  <a:lnTo>
                    <a:pt x="664" y="1580"/>
                  </a:lnTo>
                  <a:cubicBezTo>
                    <a:pt x="664" y="1580"/>
                    <a:pt x="1085" y="1876"/>
                    <a:pt x="1458" y="1876"/>
                  </a:cubicBezTo>
                  <a:cubicBezTo>
                    <a:pt x="1668" y="1876"/>
                    <a:pt x="1863" y="1783"/>
                    <a:pt x="1961" y="1491"/>
                  </a:cubicBezTo>
                  <a:lnTo>
                    <a:pt x="1539" y="936"/>
                  </a:lnTo>
                  <a:cubicBezTo>
                    <a:pt x="1539" y="936"/>
                    <a:pt x="1822" y="381"/>
                    <a:pt x="1197" y="123"/>
                  </a:cubicBezTo>
                  <a:cubicBezTo>
                    <a:pt x="1019" y="49"/>
                    <a:pt x="838" y="1"/>
                    <a:pt x="676" y="1"/>
                  </a:cubicBez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4023861" y="2455184"/>
              <a:ext cx="204878" cy="53486"/>
            </a:xfrm>
            <a:custGeom>
              <a:avLst/>
              <a:gdLst/>
              <a:ahLst/>
              <a:cxnLst/>
              <a:rect l="l" t="t" r="r" b="b"/>
              <a:pathLst>
                <a:path w="1785" h="466" extrusionOk="0">
                  <a:moveTo>
                    <a:pt x="214" y="0"/>
                  </a:moveTo>
                  <a:cubicBezTo>
                    <a:pt x="93" y="0"/>
                    <a:pt x="1" y="98"/>
                    <a:pt x="1" y="217"/>
                  </a:cubicBezTo>
                  <a:lnTo>
                    <a:pt x="1" y="248"/>
                  </a:lnTo>
                  <a:cubicBezTo>
                    <a:pt x="1" y="369"/>
                    <a:pt x="93" y="466"/>
                    <a:pt x="214" y="466"/>
                  </a:cubicBezTo>
                  <a:lnTo>
                    <a:pt x="1566" y="466"/>
                  </a:lnTo>
                  <a:cubicBezTo>
                    <a:pt x="1687" y="466"/>
                    <a:pt x="1785" y="369"/>
                    <a:pt x="1785" y="248"/>
                  </a:cubicBezTo>
                  <a:lnTo>
                    <a:pt x="1785" y="217"/>
                  </a:lnTo>
                  <a:cubicBezTo>
                    <a:pt x="1785" y="98"/>
                    <a:pt x="1687" y="0"/>
                    <a:pt x="1566" y="0"/>
                  </a:cubicBezTo>
                  <a:close/>
                </a:path>
              </a:pathLst>
            </a:custGeom>
            <a:solidFill>
              <a:srgbClr val="CA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8" name="Google Shape;1208;p44"/>
          <p:cNvCxnSpPr/>
          <p:nvPr/>
        </p:nvCxnSpPr>
        <p:spPr>
          <a:xfrm rot="-5400000">
            <a:off x="5493326" y="3587292"/>
            <a:ext cx="1398600" cy="281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9" name="Google Shape;1209;p44"/>
          <p:cNvSpPr/>
          <p:nvPr/>
        </p:nvSpPr>
        <p:spPr>
          <a:xfrm>
            <a:off x="5909472" y="3885968"/>
            <a:ext cx="701929" cy="664857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31" y="1"/>
                  <a:pt x="1" y="2127"/>
                  <a:pt x="1" y="4751"/>
                </a:cubicBezTo>
                <a:cubicBezTo>
                  <a:pt x="1" y="7373"/>
                  <a:pt x="2131" y="9499"/>
                  <a:pt x="4749" y="9499"/>
                </a:cubicBezTo>
                <a:cubicBezTo>
                  <a:pt x="7373" y="9499"/>
                  <a:pt x="9498" y="7373"/>
                  <a:pt x="9498" y="4751"/>
                </a:cubicBezTo>
                <a:cubicBezTo>
                  <a:pt x="9498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Decision Tree</a:t>
            </a:r>
            <a:endParaRPr/>
          </a:p>
        </p:txBody>
      </p:sp>
      <p:sp>
        <p:nvSpPr>
          <p:cNvPr id="1211" name="Google Shape;1211;p44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ACCURACY</a:t>
            </a:r>
            <a:endParaRPr sz="1000"/>
          </a:p>
        </p:txBody>
      </p:sp>
      <p:sp>
        <p:nvSpPr>
          <p:cNvPr id="1212" name="Google Shape;1212;p44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83%, which was better than the no information rate of 68%</a:t>
            </a:r>
          </a:p>
        </p:txBody>
      </p:sp>
      <p:sp>
        <p:nvSpPr>
          <p:cNvPr id="1213" name="Google Shape;1213;p44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83%, the model was good at classifying "no claims" correctly</a:t>
            </a:r>
          </a:p>
        </p:txBody>
      </p:sp>
      <p:sp>
        <p:nvSpPr>
          <p:cNvPr id="1214" name="Google Shape;1214;p44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SENSITIVITY</a:t>
            </a:r>
            <a:endParaRPr lang="en-US" sz="1000"/>
          </a:p>
        </p:txBody>
      </p:sp>
      <p:sp>
        <p:nvSpPr>
          <p:cNvPr id="1215" name="Google Shape;1215;p44"/>
          <p:cNvSpPr txBox="1">
            <a:spLocks noGrp="1"/>
          </p:cNvSpPr>
          <p:nvPr>
            <p:ph type="subTitle" idx="5"/>
          </p:nvPr>
        </p:nvSpPr>
        <p:spPr>
          <a:xfrm>
            <a:off x="6677100" y="1561218"/>
            <a:ext cx="1673559" cy="325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000"/>
              <a:t>BALANCED ACCURACY</a:t>
            </a:r>
            <a:endParaRPr sz="1000"/>
          </a:p>
        </p:txBody>
      </p:sp>
      <p:sp>
        <p:nvSpPr>
          <p:cNvPr id="1216" name="Google Shape;1216;p44"/>
          <p:cNvSpPr txBox="1">
            <a:spLocks noGrp="1"/>
          </p:cNvSpPr>
          <p:nvPr>
            <p:ph type="subTitle" idx="6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PRECISION</a:t>
            </a:r>
            <a:endParaRPr sz="1000"/>
          </a:p>
        </p:txBody>
      </p:sp>
      <p:sp>
        <p:nvSpPr>
          <p:cNvPr id="1217" name="Google Shape;1217;p44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0000"/>
              </a:buClr>
              <a:buFont typeface="Arial"/>
            </a:pPr>
            <a:r>
              <a:rPr lang="en"/>
              <a:t>83%, the model was good at classifying "claims" correctly</a:t>
            </a:r>
          </a:p>
        </p:txBody>
      </p:sp>
      <p:sp>
        <p:nvSpPr>
          <p:cNvPr id="1218" name="Google Shape;1218;p44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83%, the same as total accuracy</a:t>
            </a:r>
          </a:p>
        </p:txBody>
      </p:sp>
      <p:sp>
        <p:nvSpPr>
          <p:cNvPr id="1219" name="Google Shape;1219;p44"/>
          <p:cNvSpPr/>
          <p:nvPr/>
        </p:nvSpPr>
        <p:spPr>
          <a:xfrm>
            <a:off x="2557125" y="1425495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0" name="Google Shape;1220;p44"/>
          <p:cNvCxnSpPr/>
          <p:nvPr/>
        </p:nvCxnSpPr>
        <p:spPr>
          <a:xfrm flipH="1">
            <a:off x="4814430" y="1783726"/>
            <a:ext cx="1115400" cy="110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44"/>
          <p:cNvCxnSpPr/>
          <p:nvPr/>
        </p:nvCxnSpPr>
        <p:spPr>
          <a:xfrm>
            <a:off x="3255843" y="1791354"/>
            <a:ext cx="1169100" cy="664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4"/>
          <p:cNvCxnSpPr/>
          <p:nvPr/>
        </p:nvCxnSpPr>
        <p:spPr>
          <a:xfrm rot="-5400000">
            <a:off x="3044391" y="3394978"/>
            <a:ext cx="1061400" cy="789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3" name="Google Shape;1223;p44"/>
          <p:cNvSpPr/>
          <p:nvPr/>
        </p:nvSpPr>
        <p:spPr>
          <a:xfrm>
            <a:off x="2557137" y="3876301"/>
            <a:ext cx="701929" cy="701931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26" y="1"/>
                  <a:pt x="0" y="2127"/>
                  <a:pt x="0" y="4751"/>
                </a:cubicBezTo>
                <a:cubicBezTo>
                  <a:pt x="0" y="7373"/>
                  <a:pt x="2126" y="9499"/>
                  <a:pt x="4749" y="9499"/>
                </a:cubicBezTo>
                <a:cubicBezTo>
                  <a:pt x="7373" y="9499"/>
                  <a:pt x="9499" y="7373"/>
                  <a:pt x="9499" y="4751"/>
                </a:cubicBezTo>
                <a:cubicBezTo>
                  <a:pt x="9499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4"/>
          <p:cNvSpPr/>
          <p:nvPr/>
        </p:nvSpPr>
        <p:spPr>
          <a:xfrm>
            <a:off x="6076938" y="4034911"/>
            <a:ext cx="366995" cy="366982"/>
          </a:xfrm>
          <a:custGeom>
            <a:avLst/>
            <a:gdLst/>
            <a:ahLst/>
            <a:cxnLst/>
            <a:rect l="l" t="t" r="r" b="b"/>
            <a:pathLst>
              <a:path w="5496" h="5496" extrusionOk="0">
                <a:moveTo>
                  <a:pt x="2047" y="316"/>
                </a:moveTo>
                <a:lnTo>
                  <a:pt x="2047" y="316"/>
                </a:lnTo>
                <a:cubicBezTo>
                  <a:pt x="1820" y="538"/>
                  <a:pt x="1629" y="866"/>
                  <a:pt x="1496" y="1270"/>
                </a:cubicBezTo>
                <a:cubicBezTo>
                  <a:pt x="1230" y="1177"/>
                  <a:pt x="1027" y="1075"/>
                  <a:pt x="910" y="1012"/>
                </a:cubicBezTo>
                <a:cubicBezTo>
                  <a:pt x="1217" y="688"/>
                  <a:pt x="1607" y="445"/>
                  <a:pt x="2047" y="316"/>
                </a:cubicBezTo>
                <a:close/>
                <a:moveTo>
                  <a:pt x="3450" y="316"/>
                </a:moveTo>
                <a:lnTo>
                  <a:pt x="3450" y="316"/>
                </a:lnTo>
                <a:cubicBezTo>
                  <a:pt x="3866" y="440"/>
                  <a:pt x="4239" y="662"/>
                  <a:pt x="4542" y="964"/>
                </a:cubicBezTo>
                <a:cubicBezTo>
                  <a:pt x="4364" y="1092"/>
                  <a:pt x="4182" y="1190"/>
                  <a:pt x="4000" y="1270"/>
                </a:cubicBezTo>
                <a:cubicBezTo>
                  <a:pt x="3862" y="866"/>
                  <a:pt x="3676" y="538"/>
                  <a:pt x="3450" y="316"/>
                </a:cubicBezTo>
                <a:close/>
                <a:moveTo>
                  <a:pt x="2637" y="227"/>
                </a:moveTo>
                <a:lnTo>
                  <a:pt x="2637" y="1505"/>
                </a:lnTo>
                <a:cubicBezTo>
                  <a:pt x="2295" y="1487"/>
                  <a:pt x="1980" y="1421"/>
                  <a:pt x="1709" y="1341"/>
                </a:cubicBezTo>
                <a:cubicBezTo>
                  <a:pt x="1918" y="725"/>
                  <a:pt x="2256" y="299"/>
                  <a:pt x="2637" y="227"/>
                </a:cubicBezTo>
                <a:close/>
                <a:moveTo>
                  <a:pt x="2859" y="227"/>
                </a:moveTo>
                <a:cubicBezTo>
                  <a:pt x="3241" y="299"/>
                  <a:pt x="3583" y="733"/>
                  <a:pt x="3791" y="1350"/>
                </a:cubicBezTo>
                <a:cubicBezTo>
                  <a:pt x="3471" y="1456"/>
                  <a:pt x="3157" y="1505"/>
                  <a:pt x="2859" y="1510"/>
                </a:cubicBezTo>
                <a:lnTo>
                  <a:pt x="2859" y="227"/>
                </a:lnTo>
                <a:close/>
                <a:moveTo>
                  <a:pt x="765" y="1182"/>
                </a:moveTo>
                <a:cubicBezTo>
                  <a:pt x="884" y="1248"/>
                  <a:pt x="1115" y="1368"/>
                  <a:pt x="1435" y="1479"/>
                </a:cubicBezTo>
                <a:cubicBezTo>
                  <a:pt x="1337" y="1825"/>
                  <a:pt x="1279" y="2220"/>
                  <a:pt x="1270" y="2637"/>
                </a:cubicBezTo>
                <a:lnTo>
                  <a:pt x="222" y="2637"/>
                </a:lnTo>
                <a:cubicBezTo>
                  <a:pt x="245" y="2091"/>
                  <a:pt x="445" y="1585"/>
                  <a:pt x="765" y="1182"/>
                </a:cubicBezTo>
                <a:close/>
                <a:moveTo>
                  <a:pt x="1643" y="1545"/>
                </a:moveTo>
                <a:cubicBezTo>
                  <a:pt x="1936" y="1634"/>
                  <a:pt x="2273" y="1705"/>
                  <a:pt x="2637" y="1723"/>
                </a:cubicBezTo>
                <a:lnTo>
                  <a:pt x="2637" y="2637"/>
                </a:lnTo>
                <a:lnTo>
                  <a:pt x="1492" y="2637"/>
                </a:lnTo>
                <a:cubicBezTo>
                  <a:pt x="1501" y="2247"/>
                  <a:pt x="1554" y="1878"/>
                  <a:pt x="1643" y="1545"/>
                </a:cubicBezTo>
                <a:close/>
                <a:moveTo>
                  <a:pt x="3854" y="1559"/>
                </a:moveTo>
                <a:cubicBezTo>
                  <a:pt x="3942" y="1887"/>
                  <a:pt x="3995" y="2251"/>
                  <a:pt x="4004" y="2637"/>
                </a:cubicBezTo>
                <a:lnTo>
                  <a:pt x="2859" y="2637"/>
                </a:lnTo>
                <a:lnTo>
                  <a:pt x="2859" y="1727"/>
                </a:lnTo>
                <a:cubicBezTo>
                  <a:pt x="3178" y="1723"/>
                  <a:pt x="3516" y="1674"/>
                  <a:pt x="3854" y="1559"/>
                </a:cubicBezTo>
                <a:close/>
                <a:moveTo>
                  <a:pt x="4688" y="1128"/>
                </a:moveTo>
                <a:cubicBezTo>
                  <a:pt x="5034" y="1541"/>
                  <a:pt x="5251" y="2065"/>
                  <a:pt x="5274" y="2637"/>
                </a:cubicBezTo>
                <a:lnTo>
                  <a:pt x="4226" y="2637"/>
                </a:lnTo>
                <a:cubicBezTo>
                  <a:pt x="4217" y="2220"/>
                  <a:pt x="4159" y="1825"/>
                  <a:pt x="4062" y="1479"/>
                </a:cubicBezTo>
                <a:cubicBezTo>
                  <a:pt x="4275" y="1390"/>
                  <a:pt x="4483" y="1274"/>
                  <a:pt x="4688" y="1128"/>
                </a:cubicBezTo>
                <a:close/>
                <a:moveTo>
                  <a:pt x="2637" y="2855"/>
                </a:moveTo>
                <a:lnTo>
                  <a:pt x="2637" y="3587"/>
                </a:lnTo>
                <a:cubicBezTo>
                  <a:pt x="2608" y="3586"/>
                  <a:pt x="2579" y="3586"/>
                  <a:pt x="2550" y="3586"/>
                </a:cubicBezTo>
                <a:cubicBezTo>
                  <a:pt x="2243" y="3586"/>
                  <a:pt x="1918" y="3627"/>
                  <a:pt x="1590" y="3729"/>
                </a:cubicBezTo>
                <a:cubicBezTo>
                  <a:pt x="1533" y="3458"/>
                  <a:pt x="1496" y="3161"/>
                  <a:pt x="1492" y="2855"/>
                </a:cubicBezTo>
                <a:close/>
                <a:moveTo>
                  <a:pt x="4004" y="2855"/>
                </a:moveTo>
                <a:cubicBezTo>
                  <a:pt x="4000" y="3196"/>
                  <a:pt x="3956" y="3525"/>
                  <a:pt x="3885" y="3818"/>
                </a:cubicBezTo>
                <a:cubicBezTo>
                  <a:pt x="3596" y="3720"/>
                  <a:pt x="3245" y="3632"/>
                  <a:pt x="2859" y="3601"/>
                </a:cubicBezTo>
                <a:lnTo>
                  <a:pt x="2859" y="2855"/>
                </a:lnTo>
                <a:close/>
                <a:moveTo>
                  <a:pt x="1270" y="2855"/>
                </a:moveTo>
                <a:cubicBezTo>
                  <a:pt x="1279" y="3192"/>
                  <a:pt x="1314" y="3507"/>
                  <a:pt x="1381" y="3800"/>
                </a:cubicBezTo>
                <a:cubicBezTo>
                  <a:pt x="1142" y="3894"/>
                  <a:pt x="906" y="4017"/>
                  <a:pt x="675" y="4187"/>
                </a:cubicBezTo>
                <a:lnTo>
                  <a:pt x="671" y="4187"/>
                </a:lnTo>
                <a:cubicBezTo>
                  <a:pt x="404" y="3804"/>
                  <a:pt x="245" y="3351"/>
                  <a:pt x="222" y="2855"/>
                </a:cubicBezTo>
                <a:close/>
                <a:moveTo>
                  <a:pt x="5274" y="2855"/>
                </a:moveTo>
                <a:cubicBezTo>
                  <a:pt x="5251" y="3414"/>
                  <a:pt x="5048" y="3925"/>
                  <a:pt x="4714" y="4333"/>
                </a:cubicBezTo>
                <a:cubicBezTo>
                  <a:pt x="4749" y="4279"/>
                  <a:pt x="4732" y="4213"/>
                  <a:pt x="4683" y="4181"/>
                </a:cubicBezTo>
                <a:cubicBezTo>
                  <a:pt x="4675" y="4177"/>
                  <a:pt x="4452" y="4040"/>
                  <a:pt x="4093" y="3898"/>
                </a:cubicBezTo>
                <a:cubicBezTo>
                  <a:pt x="4173" y="3578"/>
                  <a:pt x="4217" y="3228"/>
                  <a:pt x="4226" y="2855"/>
                </a:cubicBezTo>
                <a:close/>
                <a:moveTo>
                  <a:pt x="1435" y="4017"/>
                </a:moveTo>
                <a:cubicBezTo>
                  <a:pt x="1568" y="4510"/>
                  <a:pt x="1785" y="4918"/>
                  <a:pt x="2047" y="5176"/>
                </a:cubicBezTo>
                <a:cubicBezTo>
                  <a:pt x="1554" y="5033"/>
                  <a:pt x="1123" y="4746"/>
                  <a:pt x="804" y="4359"/>
                </a:cubicBezTo>
                <a:cubicBezTo>
                  <a:pt x="1008" y="4213"/>
                  <a:pt x="1221" y="4101"/>
                  <a:pt x="1435" y="4017"/>
                </a:cubicBezTo>
                <a:close/>
                <a:moveTo>
                  <a:pt x="4036" y="4111"/>
                </a:moveTo>
                <a:cubicBezTo>
                  <a:pt x="4360" y="4240"/>
                  <a:pt x="4559" y="4363"/>
                  <a:pt x="4563" y="4368"/>
                </a:cubicBezTo>
                <a:cubicBezTo>
                  <a:pt x="4581" y="4379"/>
                  <a:pt x="4601" y="4384"/>
                  <a:pt x="4620" y="4384"/>
                </a:cubicBezTo>
                <a:cubicBezTo>
                  <a:pt x="4650" y="4384"/>
                  <a:pt x="4678" y="4372"/>
                  <a:pt x="4699" y="4352"/>
                </a:cubicBezTo>
                <a:lnTo>
                  <a:pt x="4699" y="4352"/>
                </a:lnTo>
                <a:cubicBezTo>
                  <a:pt x="4380" y="4742"/>
                  <a:pt x="3942" y="5032"/>
                  <a:pt x="3450" y="5176"/>
                </a:cubicBezTo>
                <a:cubicBezTo>
                  <a:pt x="3698" y="4932"/>
                  <a:pt x="3903" y="4564"/>
                  <a:pt x="4036" y="4111"/>
                </a:cubicBezTo>
                <a:close/>
                <a:moveTo>
                  <a:pt x="2587" y="3804"/>
                </a:moveTo>
                <a:cubicBezTo>
                  <a:pt x="2604" y="3804"/>
                  <a:pt x="2620" y="3804"/>
                  <a:pt x="2637" y="3804"/>
                </a:cubicBezTo>
                <a:lnTo>
                  <a:pt x="2637" y="5265"/>
                </a:lnTo>
                <a:cubicBezTo>
                  <a:pt x="2215" y="5189"/>
                  <a:pt x="1843" y="4666"/>
                  <a:pt x="1643" y="3942"/>
                </a:cubicBezTo>
                <a:cubicBezTo>
                  <a:pt x="1967" y="3841"/>
                  <a:pt x="2286" y="3804"/>
                  <a:pt x="2587" y="3804"/>
                </a:cubicBezTo>
                <a:close/>
                <a:moveTo>
                  <a:pt x="2859" y="3818"/>
                </a:moveTo>
                <a:cubicBezTo>
                  <a:pt x="3223" y="3853"/>
                  <a:pt x="3556" y="3937"/>
                  <a:pt x="3827" y="4031"/>
                </a:cubicBezTo>
                <a:cubicBezTo>
                  <a:pt x="3622" y="4710"/>
                  <a:pt x="3264" y="5189"/>
                  <a:pt x="2859" y="5265"/>
                </a:cubicBezTo>
                <a:lnTo>
                  <a:pt x="2859" y="3818"/>
                </a:lnTo>
                <a:close/>
                <a:moveTo>
                  <a:pt x="2748" y="0"/>
                </a:moveTo>
                <a:cubicBezTo>
                  <a:pt x="1905" y="0"/>
                  <a:pt x="1150" y="383"/>
                  <a:pt x="644" y="981"/>
                </a:cubicBezTo>
                <a:cubicBezTo>
                  <a:pt x="245" y="1461"/>
                  <a:pt x="1" y="2073"/>
                  <a:pt x="1" y="2749"/>
                </a:cubicBezTo>
                <a:cubicBezTo>
                  <a:pt x="1" y="4261"/>
                  <a:pt x="1234" y="5496"/>
                  <a:pt x="2748" y="5496"/>
                </a:cubicBezTo>
                <a:cubicBezTo>
                  <a:pt x="4262" y="5496"/>
                  <a:pt x="5495" y="4261"/>
                  <a:pt x="5495" y="2749"/>
                </a:cubicBezTo>
                <a:cubicBezTo>
                  <a:pt x="5495" y="1231"/>
                  <a:pt x="4262" y="0"/>
                  <a:pt x="274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4"/>
          <p:cNvSpPr/>
          <p:nvPr/>
        </p:nvSpPr>
        <p:spPr>
          <a:xfrm>
            <a:off x="5909472" y="1408070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7" y="0"/>
                  <a:pt x="1" y="2125"/>
                  <a:pt x="1" y="4749"/>
                </a:cubicBezTo>
                <a:cubicBezTo>
                  <a:pt x="1" y="7371"/>
                  <a:pt x="2127" y="9498"/>
                  <a:pt x="4749" y="9498"/>
                </a:cubicBezTo>
                <a:cubicBezTo>
                  <a:pt x="7373" y="9498"/>
                  <a:pt x="9498" y="7371"/>
                  <a:pt x="9498" y="4749"/>
                </a:cubicBezTo>
                <a:cubicBezTo>
                  <a:pt x="9498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4"/>
          <p:cNvSpPr/>
          <p:nvPr/>
        </p:nvSpPr>
        <p:spPr>
          <a:xfrm>
            <a:off x="6090318" y="1588273"/>
            <a:ext cx="340240" cy="333999"/>
          </a:xfrm>
          <a:custGeom>
            <a:avLst/>
            <a:gdLst/>
            <a:ahLst/>
            <a:cxnLst/>
            <a:rect l="l" t="t" r="r" b="b"/>
            <a:pathLst>
              <a:path w="6379" h="6262" extrusionOk="0">
                <a:moveTo>
                  <a:pt x="1639" y="585"/>
                </a:moveTo>
                <a:cubicBezTo>
                  <a:pt x="1823" y="585"/>
                  <a:pt x="2002" y="628"/>
                  <a:pt x="2166" y="713"/>
                </a:cubicBezTo>
                <a:cubicBezTo>
                  <a:pt x="2553" y="913"/>
                  <a:pt x="2828" y="1321"/>
                  <a:pt x="2952" y="1876"/>
                </a:cubicBezTo>
                <a:cubicBezTo>
                  <a:pt x="2637" y="1934"/>
                  <a:pt x="2366" y="2107"/>
                  <a:pt x="2180" y="2351"/>
                </a:cubicBezTo>
                <a:cubicBezTo>
                  <a:pt x="1940" y="2196"/>
                  <a:pt x="1687" y="2151"/>
                  <a:pt x="1470" y="2116"/>
                </a:cubicBezTo>
                <a:cubicBezTo>
                  <a:pt x="1238" y="2075"/>
                  <a:pt x="1035" y="2040"/>
                  <a:pt x="853" y="1889"/>
                </a:cubicBezTo>
                <a:cubicBezTo>
                  <a:pt x="630" y="1708"/>
                  <a:pt x="622" y="1459"/>
                  <a:pt x="636" y="1326"/>
                </a:cubicBezTo>
                <a:cubicBezTo>
                  <a:pt x="657" y="1086"/>
                  <a:pt x="800" y="856"/>
                  <a:pt x="976" y="762"/>
                </a:cubicBezTo>
                <a:cubicBezTo>
                  <a:pt x="1196" y="644"/>
                  <a:pt x="1421" y="585"/>
                  <a:pt x="1639" y="585"/>
                </a:cubicBezTo>
                <a:close/>
                <a:moveTo>
                  <a:pt x="4914" y="572"/>
                </a:moveTo>
                <a:cubicBezTo>
                  <a:pt x="4942" y="572"/>
                  <a:pt x="4967" y="573"/>
                  <a:pt x="4989" y="576"/>
                </a:cubicBezTo>
                <a:cubicBezTo>
                  <a:pt x="5229" y="598"/>
                  <a:pt x="5464" y="740"/>
                  <a:pt x="5557" y="918"/>
                </a:cubicBezTo>
                <a:cubicBezTo>
                  <a:pt x="5775" y="1321"/>
                  <a:pt x="5788" y="1743"/>
                  <a:pt x="5602" y="2107"/>
                </a:cubicBezTo>
                <a:cubicBezTo>
                  <a:pt x="5407" y="2493"/>
                  <a:pt x="4998" y="2764"/>
                  <a:pt x="4444" y="2892"/>
                </a:cubicBezTo>
                <a:cubicBezTo>
                  <a:pt x="4385" y="2577"/>
                  <a:pt x="4213" y="2307"/>
                  <a:pt x="3969" y="2116"/>
                </a:cubicBezTo>
                <a:cubicBezTo>
                  <a:pt x="4124" y="1876"/>
                  <a:pt x="4168" y="1628"/>
                  <a:pt x="4204" y="1410"/>
                </a:cubicBezTo>
                <a:cubicBezTo>
                  <a:pt x="4243" y="1180"/>
                  <a:pt x="4274" y="975"/>
                  <a:pt x="4430" y="793"/>
                </a:cubicBezTo>
                <a:cubicBezTo>
                  <a:pt x="4581" y="609"/>
                  <a:pt x="4778" y="572"/>
                  <a:pt x="4914" y="572"/>
                </a:cubicBezTo>
                <a:close/>
                <a:moveTo>
                  <a:pt x="3192" y="2422"/>
                </a:moveTo>
                <a:cubicBezTo>
                  <a:pt x="3582" y="2422"/>
                  <a:pt x="3897" y="2741"/>
                  <a:pt x="3897" y="3128"/>
                </a:cubicBezTo>
                <a:cubicBezTo>
                  <a:pt x="3897" y="3519"/>
                  <a:pt x="3582" y="3838"/>
                  <a:pt x="3192" y="3838"/>
                </a:cubicBezTo>
                <a:cubicBezTo>
                  <a:pt x="2801" y="3838"/>
                  <a:pt x="2482" y="3519"/>
                  <a:pt x="2482" y="3128"/>
                </a:cubicBezTo>
                <a:cubicBezTo>
                  <a:pt x="2482" y="2741"/>
                  <a:pt x="2801" y="2422"/>
                  <a:pt x="3192" y="2422"/>
                </a:cubicBezTo>
                <a:close/>
                <a:moveTo>
                  <a:pt x="4204" y="3909"/>
                </a:moveTo>
                <a:cubicBezTo>
                  <a:pt x="4444" y="4064"/>
                  <a:pt x="4696" y="4109"/>
                  <a:pt x="4909" y="4144"/>
                </a:cubicBezTo>
                <a:cubicBezTo>
                  <a:pt x="5145" y="4185"/>
                  <a:pt x="5344" y="4220"/>
                  <a:pt x="5530" y="4371"/>
                </a:cubicBezTo>
                <a:cubicBezTo>
                  <a:pt x="5753" y="4552"/>
                  <a:pt x="5761" y="4801"/>
                  <a:pt x="5749" y="4930"/>
                </a:cubicBezTo>
                <a:cubicBezTo>
                  <a:pt x="5722" y="5174"/>
                  <a:pt x="5583" y="5404"/>
                  <a:pt x="5407" y="5498"/>
                </a:cubicBezTo>
                <a:cubicBezTo>
                  <a:pt x="5185" y="5616"/>
                  <a:pt x="4960" y="5675"/>
                  <a:pt x="4743" y="5675"/>
                </a:cubicBezTo>
                <a:cubicBezTo>
                  <a:pt x="4560" y="5675"/>
                  <a:pt x="4382" y="5632"/>
                  <a:pt x="4217" y="5547"/>
                </a:cubicBezTo>
                <a:cubicBezTo>
                  <a:pt x="3826" y="5347"/>
                  <a:pt x="3555" y="4939"/>
                  <a:pt x="3432" y="4384"/>
                </a:cubicBezTo>
                <a:cubicBezTo>
                  <a:pt x="3742" y="4326"/>
                  <a:pt x="4018" y="4153"/>
                  <a:pt x="4204" y="3909"/>
                </a:cubicBezTo>
                <a:close/>
                <a:moveTo>
                  <a:pt x="1935" y="3368"/>
                </a:moveTo>
                <a:cubicBezTo>
                  <a:pt x="1998" y="3683"/>
                  <a:pt x="2170" y="3953"/>
                  <a:pt x="2414" y="4144"/>
                </a:cubicBezTo>
                <a:cubicBezTo>
                  <a:pt x="2260" y="4384"/>
                  <a:pt x="2215" y="4632"/>
                  <a:pt x="2180" y="4850"/>
                </a:cubicBezTo>
                <a:cubicBezTo>
                  <a:pt x="2140" y="5080"/>
                  <a:pt x="2104" y="5285"/>
                  <a:pt x="1953" y="5467"/>
                </a:cubicBezTo>
                <a:cubicBezTo>
                  <a:pt x="1802" y="5651"/>
                  <a:pt x="1605" y="5688"/>
                  <a:pt x="1467" y="5688"/>
                </a:cubicBezTo>
                <a:cubicBezTo>
                  <a:pt x="1438" y="5688"/>
                  <a:pt x="1412" y="5687"/>
                  <a:pt x="1390" y="5684"/>
                </a:cubicBezTo>
                <a:cubicBezTo>
                  <a:pt x="1150" y="5662"/>
                  <a:pt x="919" y="5520"/>
                  <a:pt x="826" y="5342"/>
                </a:cubicBezTo>
                <a:cubicBezTo>
                  <a:pt x="609" y="4939"/>
                  <a:pt x="591" y="4513"/>
                  <a:pt x="777" y="4153"/>
                </a:cubicBezTo>
                <a:cubicBezTo>
                  <a:pt x="976" y="3767"/>
                  <a:pt x="1385" y="3496"/>
                  <a:pt x="1935" y="3368"/>
                </a:cubicBezTo>
                <a:close/>
                <a:moveTo>
                  <a:pt x="4908" y="0"/>
                </a:moveTo>
                <a:cubicBezTo>
                  <a:pt x="4548" y="0"/>
                  <a:pt x="4219" y="154"/>
                  <a:pt x="3991" y="430"/>
                </a:cubicBezTo>
                <a:cubicBezTo>
                  <a:pt x="3742" y="731"/>
                  <a:pt x="3688" y="1042"/>
                  <a:pt x="3639" y="1317"/>
                </a:cubicBezTo>
                <a:cubicBezTo>
                  <a:pt x="3609" y="1495"/>
                  <a:pt x="3586" y="1645"/>
                  <a:pt x="3512" y="1774"/>
                </a:cubicBezTo>
                <a:cubicBezTo>
                  <a:pt x="3352" y="1042"/>
                  <a:pt x="2974" y="491"/>
                  <a:pt x="2428" y="207"/>
                </a:cubicBezTo>
                <a:cubicBezTo>
                  <a:pt x="2182" y="80"/>
                  <a:pt x="1913" y="16"/>
                  <a:pt x="1637" y="16"/>
                </a:cubicBezTo>
                <a:cubicBezTo>
                  <a:pt x="1328" y="16"/>
                  <a:pt x="1011" y="96"/>
                  <a:pt x="710" y="256"/>
                </a:cubicBezTo>
                <a:cubicBezTo>
                  <a:pt x="364" y="442"/>
                  <a:pt x="111" y="838"/>
                  <a:pt x="67" y="1268"/>
                </a:cubicBezTo>
                <a:cubicBezTo>
                  <a:pt x="23" y="1686"/>
                  <a:pt x="177" y="2071"/>
                  <a:pt x="489" y="2329"/>
                </a:cubicBezTo>
                <a:cubicBezTo>
                  <a:pt x="790" y="2577"/>
                  <a:pt x="1101" y="2630"/>
                  <a:pt x="1376" y="2675"/>
                </a:cubicBezTo>
                <a:cubicBezTo>
                  <a:pt x="1558" y="2706"/>
                  <a:pt x="1705" y="2733"/>
                  <a:pt x="1838" y="2808"/>
                </a:cubicBezTo>
                <a:cubicBezTo>
                  <a:pt x="1105" y="2968"/>
                  <a:pt x="556" y="3345"/>
                  <a:pt x="271" y="3892"/>
                </a:cubicBezTo>
                <a:cubicBezTo>
                  <a:pt x="1" y="4415"/>
                  <a:pt x="18" y="5045"/>
                  <a:pt x="320" y="5609"/>
                </a:cubicBezTo>
                <a:cubicBezTo>
                  <a:pt x="502" y="5955"/>
                  <a:pt x="902" y="6208"/>
                  <a:pt x="1332" y="6252"/>
                </a:cubicBezTo>
                <a:cubicBezTo>
                  <a:pt x="1381" y="6256"/>
                  <a:pt x="1425" y="6262"/>
                  <a:pt x="1470" y="6262"/>
                </a:cubicBezTo>
                <a:cubicBezTo>
                  <a:pt x="1829" y="6262"/>
                  <a:pt x="2162" y="6106"/>
                  <a:pt x="2393" y="5830"/>
                </a:cubicBezTo>
                <a:cubicBezTo>
                  <a:pt x="2641" y="5529"/>
                  <a:pt x="2695" y="5218"/>
                  <a:pt x="2739" y="4943"/>
                </a:cubicBezTo>
                <a:cubicBezTo>
                  <a:pt x="2770" y="4765"/>
                  <a:pt x="2797" y="4615"/>
                  <a:pt x="2872" y="4486"/>
                </a:cubicBezTo>
                <a:cubicBezTo>
                  <a:pt x="3027" y="5218"/>
                  <a:pt x="3409" y="5769"/>
                  <a:pt x="3955" y="6053"/>
                </a:cubicBezTo>
                <a:cubicBezTo>
                  <a:pt x="4199" y="6176"/>
                  <a:pt x="4470" y="6244"/>
                  <a:pt x="4745" y="6244"/>
                </a:cubicBezTo>
                <a:cubicBezTo>
                  <a:pt x="5056" y="6244"/>
                  <a:pt x="5370" y="6164"/>
                  <a:pt x="5673" y="6004"/>
                </a:cubicBezTo>
                <a:cubicBezTo>
                  <a:pt x="6019" y="5818"/>
                  <a:pt x="6267" y="5422"/>
                  <a:pt x="6316" y="4992"/>
                </a:cubicBezTo>
                <a:cubicBezTo>
                  <a:pt x="6356" y="4574"/>
                  <a:pt x="6206" y="4189"/>
                  <a:pt x="5894" y="3931"/>
                </a:cubicBezTo>
                <a:cubicBezTo>
                  <a:pt x="5593" y="3683"/>
                  <a:pt x="5282" y="3630"/>
                  <a:pt x="5007" y="3585"/>
                </a:cubicBezTo>
                <a:cubicBezTo>
                  <a:pt x="4825" y="3554"/>
                  <a:pt x="4674" y="3527"/>
                  <a:pt x="4545" y="3452"/>
                </a:cubicBezTo>
                <a:cubicBezTo>
                  <a:pt x="5278" y="3292"/>
                  <a:pt x="5828" y="2915"/>
                  <a:pt x="6108" y="2368"/>
                </a:cubicBezTo>
                <a:cubicBezTo>
                  <a:pt x="6378" y="1845"/>
                  <a:pt x="6361" y="1215"/>
                  <a:pt x="6059" y="647"/>
                </a:cubicBezTo>
                <a:cubicBezTo>
                  <a:pt x="5876" y="305"/>
                  <a:pt x="5482" y="52"/>
                  <a:pt x="5047" y="8"/>
                </a:cubicBezTo>
                <a:cubicBezTo>
                  <a:pt x="5000" y="3"/>
                  <a:pt x="4954" y="0"/>
                  <a:pt x="4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7" name="Google Shape;1227;p44"/>
          <p:cNvGrpSpPr/>
          <p:nvPr/>
        </p:nvGrpSpPr>
        <p:grpSpPr>
          <a:xfrm>
            <a:off x="2799778" y="4020237"/>
            <a:ext cx="216646" cy="414040"/>
            <a:chOff x="2537588" y="3575379"/>
            <a:chExt cx="295561" cy="564856"/>
          </a:xfrm>
        </p:grpSpPr>
        <p:sp>
          <p:nvSpPr>
            <p:cNvPr id="1228" name="Google Shape;1228;p44"/>
            <p:cNvSpPr/>
            <p:nvPr/>
          </p:nvSpPr>
          <p:spPr>
            <a:xfrm>
              <a:off x="2616100" y="3575379"/>
              <a:ext cx="137667" cy="137667"/>
            </a:xfrm>
            <a:custGeom>
              <a:avLst/>
              <a:gdLst/>
              <a:ahLst/>
              <a:cxnLst/>
              <a:rect l="l" t="t" r="r" b="b"/>
              <a:pathLst>
                <a:path w="1892" h="1892" extrusionOk="0">
                  <a:moveTo>
                    <a:pt x="945" y="568"/>
                  </a:moveTo>
                  <a:cubicBezTo>
                    <a:pt x="1154" y="568"/>
                    <a:pt x="1322" y="737"/>
                    <a:pt x="1322" y="945"/>
                  </a:cubicBezTo>
                  <a:cubicBezTo>
                    <a:pt x="1322" y="1150"/>
                    <a:pt x="1154" y="1318"/>
                    <a:pt x="945" y="1318"/>
                  </a:cubicBezTo>
                  <a:cubicBezTo>
                    <a:pt x="736" y="1318"/>
                    <a:pt x="568" y="1150"/>
                    <a:pt x="568" y="945"/>
                  </a:cubicBezTo>
                  <a:cubicBezTo>
                    <a:pt x="568" y="737"/>
                    <a:pt x="736" y="568"/>
                    <a:pt x="945" y="568"/>
                  </a:cubicBezTo>
                  <a:close/>
                  <a:moveTo>
                    <a:pt x="945" y="0"/>
                  </a:moveTo>
                  <a:cubicBezTo>
                    <a:pt x="422" y="0"/>
                    <a:pt x="0" y="422"/>
                    <a:pt x="0" y="945"/>
                  </a:cubicBezTo>
                  <a:cubicBezTo>
                    <a:pt x="0" y="1465"/>
                    <a:pt x="422" y="1891"/>
                    <a:pt x="945" y="1891"/>
                  </a:cubicBezTo>
                  <a:cubicBezTo>
                    <a:pt x="1465" y="1891"/>
                    <a:pt x="1891" y="1465"/>
                    <a:pt x="1891" y="945"/>
                  </a:cubicBezTo>
                  <a:cubicBezTo>
                    <a:pt x="1891" y="422"/>
                    <a:pt x="1465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2537588" y="3656291"/>
              <a:ext cx="295561" cy="302474"/>
            </a:xfrm>
            <a:custGeom>
              <a:avLst/>
              <a:gdLst/>
              <a:ahLst/>
              <a:cxnLst/>
              <a:rect l="l" t="t" r="r" b="b"/>
              <a:pathLst>
                <a:path w="4062" h="4157" extrusionOk="0">
                  <a:moveTo>
                    <a:pt x="2060" y="1631"/>
                  </a:moveTo>
                  <a:lnTo>
                    <a:pt x="1336" y="2385"/>
                  </a:lnTo>
                  <a:lnTo>
                    <a:pt x="1336" y="1986"/>
                  </a:lnTo>
                  <a:cubicBezTo>
                    <a:pt x="1336" y="1791"/>
                    <a:pt x="1496" y="1631"/>
                    <a:pt x="1692" y="1631"/>
                  </a:cubicBezTo>
                  <a:close/>
                  <a:moveTo>
                    <a:pt x="2673" y="1813"/>
                  </a:moveTo>
                  <a:cubicBezTo>
                    <a:pt x="2700" y="1867"/>
                    <a:pt x="2717" y="1924"/>
                    <a:pt x="2717" y="1986"/>
                  </a:cubicBezTo>
                  <a:lnTo>
                    <a:pt x="2717" y="3584"/>
                  </a:lnTo>
                  <a:lnTo>
                    <a:pt x="1336" y="3584"/>
                  </a:lnTo>
                  <a:lnTo>
                    <a:pt x="1336" y="3207"/>
                  </a:lnTo>
                  <a:lnTo>
                    <a:pt x="2673" y="1813"/>
                  </a:lnTo>
                  <a:close/>
                  <a:moveTo>
                    <a:pt x="3747" y="1"/>
                  </a:moveTo>
                  <a:cubicBezTo>
                    <a:pt x="3672" y="1"/>
                    <a:pt x="3597" y="30"/>
                    <a:pt x="3542" y="87"/>
                  </a:cubicBezTo>
                  <a:lnTo>
                    <a:pt x="2583" y="1090"/>
                  </a:lnTo>
                  <a:cubicBezTo>
                    <a:pt x="2513" y="1072"/>
                    <a:pt x="2438" y="1058"/>
                    <a:pt x="2362" y="1058"/>
                  </a:cubicBezTo>
                  <a:lnTo>
                    <a:pt x="1692" y="1058"/>
                  </a:lnTo>
                  <a:cubicBezTo>
                    <a:pt x="1182" y="1058"/>
                    <a:pt x="768" y="1476"/>
                    <a:pt x="768" y="1986"/>
                  </a:cubicBezTo>
                  <a:lnTo>
                    <a:pt x="768" y="2981"/>
                  </a:lnTo>
                  <a:lnTo>
                    <a:pt x="103" y="3673"/>
                  </a:lnTo>
                  <a:cubicBezTo>
                    <a:pt x="23" y="3757"/>
                    <a:pt x="0" y="3877"/>
                    <a:pt x="45" y="3983"/>
                  </a:cubicBezTo>
                  <a:cubicBezTo>
                    <a:pt x="90" y="4086"/>
                    <a:pt x="191" y="4157"/>
                    <a:pt x="307" y="4157"/>
                  </a:cubicBezTo>
                  <a:lnTo>
                    <a:pt x="3747" y="4157"/>
                  </a:lnTo>
                  <a:cubicBezTo>
                    <a:pt x="3902" y="4157"/>
                    <a:pt x="4031" y="4028"/>
                    <a:pt x="4031" y="3872"/>
                  </a:cubicBezTo>
                  <a:cubicBezTo>
                    <a:pt x="4031" y="3713"/>
                    <a:pt x="3902" y="3584"/>
                    <a:pt x="3747" y="3584"/>
                  </a:cubicBezTo>
                  <a:lnTo>
                    <a:pt x="3285" y="3584"/>
                  </a:lnTo>
                  <a:lnTo>
                    <a:pt x="3285" y="1986"/>
                  </a:lnTo>
                  <a:cubicBezTo>
                    <a:pt x="3285" y="1760"/>
                    <a:pt x="3206" y="1556"/>
                    <a:pt x="3072" y="1396"/>
                  </a:cubicBezTo>
                  <a:lnTo>
                    <a:pt x="3951" y="482"/>
                  </a:lnTo>
                  <a:cubicBezTo>
                    <a:pt x="4062" y="366"/>
                    <a:pt x="4058" y="189"/>
                    <a:pt x="3942" y="78"/>
                  </a:cubicBezTo>
                  <a:cubicBezTo>
                    <a:pt x="3888" y="26"/>
                    <a:pt x="3817" y="1"/>
                    <a:pt x="3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2576007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9" y="0"/>
                  </a:moveTo>
                  <a:cubicBezTo>
                    <a:pt x="130" y="0"/>
                    <a:pt x="1" y="129"/>
                    <a:pt x="1" y="285"/>
                  </a:cubicBezTo>
                  <a:lnTo>
                    <a:pt x="1" y="1860"/>
                  </a:lnTo>
                  <a:cubicBezTo>
                    <a:pt x="1" y="2016"/>
                    <a:pt x="130" y="2144"/>
                    <a:pt x="289" y="2144"/>
                  </a:cubicBezTo>
                  <a:cubicBezTo>
                    <a:pt x="445" y="2144"/>
                    <a:pt x="574" y="2016"/>
                    <a:pt x="574" y="1860"/>
                  </a:cubicBezTo>
                  <a:lnTo>
                    <a:pt x="574" y="285"/>
                  </a:lnTo>
                  <a:cubicBezTo>
                    <a:pt x="574" y="129"/>
                    <a:pt x="445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2752385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4" y="0"/>
                  </a:moveTo>
                  <a:cubicBezTo>
                    <a:pt x="129" y="0"/>
                    <a:pt x="0" y="129"/>
                    <a:pt x="0" y="285"/>
                  </a:cubicBezTo>
                  <a:lnTo>
                    <a:pt x="0" y="1860"/>
                  </a:lnTo>
                  <a:cubicBezTo>
                    <a:pt x="0" y="2016"/>
                    <a:pt x="129" y="2144"/>
                    <a:pt x="284" y="2144"/>
                  </a:cubicBezTo>
                  <a:cubicBezTo>
                    <a:pt x="444" y="2144"/>
                    <a:pt x="573" y="2016"/>
                    <a:pt x="573" y="1860"/>
                  </a:cubicBezTo>
                  <a:lnTo>
                    <a:pt x="573" y="285"/>
                  </a:lnTo>
                  <a:cubicBezTo>
                    <a:pt x="573" y="129"/>
                    <a:pt x="444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44"/>
          <p:cNvGrpSpPr/>
          <p:nvPr/>
        </p:nvGrpSpPr>
        <p:grpSpPr>
          <a:xfrm>
            <a:off x="2724594" y="1586600"/>
            <a:ext cx="367001" cy="337344"/>
            <a:chOff x="787849" y="2877513"/>
            <a:chExt cx="500683" cy="460224"/>
          </a:xfrm>
        </p:grpSpPr>
        <p:sp>
          <p:nvSpPr>
            <p:cNvPr id="1233" name="Google Shape;1233;p44"/>
            <p:cNvSpPr/>
            <p:nvPr/>
          </p:nvSpPr>
          <p:spPr>
            <a:xfrm>
              <a:off x="910237" y="2877513"/>
              <a:ext cx="255833" cy="337836"/>
            </a:xfrm>
            <a:custGeom>
              <a:avLst/>
              <a:gdLst/>
              <a:ahLst/>
              <a:cxnLst/>
              <a:rect l="l" t="t" r="r" b="b"/>
              <a:pathLst>
                <a:path w="3516" h="4643" extrusionOk="0">
                  <a:moveTo>
                    <a:pt x="2243" y="568"/>
                  </a:moveTo>
                  <a:lnTo>
                    <a:pt x="2243" y="1194"/>
                  </a:lnTo>
                  <a:cubicBezTo>
                    <a:pt x="2091" y="1150"/>
                    <a:pt x="1927" y="1127"/>
                    <a:pt x="1758" y="1127"/>
                  </a:cubicBezTo>
                  <a:cubicBezTo>
                    <a:pt x="1590" y="1127"/>
                    <a:pt x="1425" y="1150"/>
                    <a:pt x="1270" y="1194"/>
                  </a:cubicBezTo>
                  <a:lnTo>
                    <a:pt x="1270" y="568"/>
                  </a:lnTo>
                  <a:close/>
                  <a:moveTo>
                    <a:pt x="1758" y="1695"/>
                  </a:moveTo>
                  <a:cubicBezTo>
                    <a:pt x="2415" y="1695"/>
                    <a:pt x="2948" y="2228"/>
                    <a:pt x="2948" y="2885"/>
                  </a:cubicBezTo>
                  <a:cubicBezTo>
                    <a:pt x="2948" y="3538"/>
                    <a:pt x="2415" y="4075"/>
                    <a:pt x="1758" y="4075"/>
                  </a:cubicBezTo>
                  <a:cubicBezTo>
                    <a:pt x="1102" y="4075"/>
                    <a:pt x="569" y="3538"/>
                    <a:pt x="569" y="2885"/>
                  </a:cubicBezTo>
                  <a:cubicBezTo>
                    <a:pt x="569" y="2228"/>
                    <a:pt x="1102" y="1695"/>
                    <a:pt x="1758" y="1695"/>
                  </a:cubicBezTo>
                  <a:close/>
                  <a:moveTo>
                    <a:pt x="986" y="0"/>
                  </a:moveTo>
                  <a:cubicBezTo>
                    <a:pt x="831" y="0"/>
                    <a:pt x="702" y="129"/>
                    <a:pt x="702" y="284"/>
                  </a:cubicBezTo>
                  <a:lnTo>
                    <a:pt x="702" y="1478"/>
                  </a:lnTo>
                  <a:cubicBezTo>
                    <a:pt x="276" y="1797"/>
                    <a:pt x="0" y="2307"/>
                    <a:pt x="0" y="2885"/>
                  </a:cubicBezTo>
                  <a:cubicBezTo>
                    <a:pt x="0" y="3852"/>
                    <a:pt x="786" y="4642"/>
                    <a:pt x="1758" y="4642"/>
                  </a:cubicBezTo>
                  <a:cubicBezTo>
                    <a:pt x="2726" y="4642"/>
                    <a:pt x="3515" y="3852"/>
                    <a:pt x="3515" y="2885"/>
                  </a:cubicBezTo>
                  <a:cubicBezTo>
                    <a:pt x="3515" y="2307"/>
                    <a:pt x="3241" y="1797"/>
                    <a:pt x="2815" y="1478"/>
                  </a:cubicBezTo>
                  <a:lnTo>
                    <a:pt x="2815" y="284"/>
                  </a:lnTo>
                  <a:cubicBezTo>
                    <a:pt x="2815" y="129"/>
                    <a:pt x="2686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787849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5" y="0"/>
                  </a:moveTo>
                  <a:cubicBezTo>
                    <a:pt x="125" y="0"/>
                    <a:pt x="0" y="125"/>
                    <a:pt x="0" y="285"/>
                  </a:cubicBezTo>
                  <a:cubicBezTo>
                    <a:pt x="0" y="440"/>
                    <a:pt x="125" y="569"/>
                    <a:pt x="285" y="569"/>
                  </a:cubicBezTo>
                  <a:lnTo>
                    <a:pt x="1256" y="569"/>
                  </a:lnTo>
                  <a:cubicBezTo>
                    <a:pt x="1412" y="569"/>
                    <a:pt x="1541" y="440"/>
                    <a:pt x="1541" y="285"/>
                  </a:cubicBezTo>
                  <a:cubicBezTo>
                    <a:pt x="1541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1176405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4" y="0"/>
                  </a:moveTo>
                  <a:cubicBezTo>
                    <a:pt x="129" y="0"/>
                    <a:pt x="0" y="125"/>
                    <a:pt x="0" y="285"/>
                  </a:cubicBezTo>
                  <a:cubicBezTo>
                    <a:pt x="0" y="440"/>
                    <a:pt x="129" y="569"/>
                    <a:pt x="284" y="569"/>
                  </a:cubicBezTo>
                  <a:lnTo>
                    <a:pt x="1256" y="569"/>
                  </a:lnTo>
                  <a:cubicBezTo>
                    <a:pt x="1412" y="569"/>
                    <a:pt x="1540" y="440"/>
                    <a:pt x="1540" y="285"/>
                  </a:cubicBezTo>
                  <a:cubicBezTo>
                    <a:pt x="1540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853118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311" y="1"/>
                  </a:moveTo>
                  <a:cubicBezTo>
                    <a:pt x="239" y="1"/>
                    <a:pt x="166" y="30"/>
                    <a:pt x="111" y="88"/>
                  </a:cubicBezTo>
                  <a:cubicBezTo>
                    <a:pt x="0" y="199"/>
                    <a:pt x="0" y="377"/>
                    <a:pt x="111" y="487"/>
                  </a:cubicBezTo>
                  <a:lnTo>
                    <a:pt x="795" y="1176"/>
                  </a:lnTo>
                  <a:cubicBezTo>
                    <a:pt x="852" y="1229"/>
                    <a:pt x="924" y="1260"/>
                    <a:pt x="998" y="1260"/>
                  </a:cubicBezTo>
                  <a:cubicBezTo>
                    <a:pt x="1070" y="1260"/>
                    <a:pt x="1145" y="1229"/>
                    <a:pt x="1199" y="1176"/>
                  </a:cubicBezTo>
                  <a:cubicBezTo>
                    <a:pt x="1309" y="1064"/>
                    <a:pt x="1309" y="883"/>
                    <a:pt x="1199" y="771"/>
                  </a:cubicBezTo>
                  <a:lnTo>
                    <a:pt x="510" y="88"/>
                  </a:lnTo>
                  <a:cubicBezTo>
                    <a:pt x="455" y="30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1127945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311" y="1"/>
                  </a:moveTo>
                  <a:cubicBezTo>
                    <a:pt x="239" y="1"/>
                    <a:pt x="167" y="28"/>
                    <a:pt x="111" y="84"/>
                  </a:cubicBezTo>
                  <a:cubicBezTo>
                    <a:pt x="0" y="196"/>
                    <a:pt x="0" y="377"/>
                    <a:pt x="111" y="489"/>
                  </a:cubicBezTo>
                  <a:lnTo>
                    <a:pt x="795" y="1176"/>
                  </a:lnTo>
                  <a:cubicBezTo>
                    <a:pt x="853" y="1229"/>
                    <a:pt x="923" y="1261"/>
                    <a:pt x="999" y="1261"/>
                  </a:cubicBezTo>
                  <a:cubicBezTo>
                    <a:pt x="1070" y="1261"/>
                    <a:pt x="1146" y="1229"/>
                    <a:pt x="1199" y="1176"/>
                  </a:cubicBezTo>
                  <a:cubicBezTo>
                    <a:pt x="1310" y="1065"/>
                    <a:pt x="1310" y="883"/>
                    <a:pt x="1199" y="772"/>
                  </a:cubicBezTo>
                  <a:lnTo>
                    <a:pt x="511" y="84"/>
                  </a:lnTo>
                  <a:cubicBezTo>
                    <a:pt x="455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853118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998" y="1"/>
                  </a:moveTo>
                  <a:cubicBezTo>
                    <a:pt x="926" y="1"/>
                    <a:pt x="852" y="28"/>
                    <a:pt x="795" y="84"/>
                  </a:cubicBezTo>
                  <a:lnTo>
                    <a:pt x="111" y="772"/>
                  </a:lnTo>
                  <a:cubicBezTo>
                    <a:pt x="0" y="883"/>
                    <a:pt x="0" y="1065"/>
                    <a:pt x="111" y="1176"/>
                  </a:cubicBezTo>
                  <a:cubicBezTo>
                    <a:pt x="164" y="1229"/>
                    <a:pt x="240" y="1261"/>
                    <a:pt x="311" y="1261"/>
                  </a:cubicBezTo>
                  <a:cubicBezTo>
                    <a:pt x="382" y="1261"/>
                    <a:pt x="457" y="1229"/>
                    <a:pt x="510" y="1176"/>
                  </a:cubicBezTo>
                  <a:lnTo>
                    <a:pt x="1199" y="489"/>
                  </a:lnTo>
                  <a:cubicBezTo>
                    <a:pt x="1309" y="377"/>
                    <a:pt x="1309" y="196"/>
                    <a:pt x="1199" y="84"/>
                  </a:cubicBezTo>
                  <a:cubicBezTo>
                    <a:pt x="1143" y="28"/>
                    <a:pt x="1071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1127945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997" y="1"/>
                  </a:moveTo>
                  <a:cubicBezTo>
                    <a:pt x="924" y="1"/>
                    <a:pt x="850" y="30"/>
                    <a:pt x="795" y="88"/>
                  </a:cubicBezTo>
                  <a:lnTo>
                    <a:pt x="111" y="771"/>
                  </a:lnTo>
                  <a:cubicBezTo>
                    <a:pt x="0" y="883"/>
                    <a:pt x="0" y="1064"/>
                    <a:pt x="111" y="1176"/>
                  </a:cubicBezTo>
                  <a:cubicBezTo>
                    <a:pt x="164" y="1229"/>
                    <a:pt x="240" y="1260"/>
                    <a:pt x="310" y="1260"/>
                  </a:cubicBezTo>
                  <a:cubicBezTo>
                    <a:pt x="382" y="1260"/>
                    <a:pt x="457" y="1229"/>
                    <a:pt x="511" y="1176"/>
                  </a:cubicBezTo>
                  <a:lnTo>
                    <a:pt x="1199" y="487"/>
                  </a:lnTo>
                  <a:cubicBezTo>
                    <a:pt x="1310" y="377"/>
                    <a:pt x="1310" y="199"/>
                    <a:pt x="1199" y="88"/>
                  </a:cubicBezTo>
                  <a:cubicBezTo>
                    <a:pt x="1143" y="30"/>
                    <a:pt x="1070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017490" y="3225609"/>
              <a:ext cx="41402" cy="112127"/>
            </a:xfrm>
            <a:custGeom>
              <a:avLst/>
              <a:gdLst/>
              <a:ahLst/>
              <a:cxnLst/>
              <a:rect l="l" t="t" r="r" b="b"/>
              <a:pathLst>
                <a:path w="569" h="1541" extrusionOk="0">
                  <a:moveTo>
                    <a:pt x="284" y="0"/>
                  </a:moveTo>
                  <a:cubicBezTo>
                    <a:pt x="124" y="0"/>
                    <a:pt x="0" y="129"/>
                    <a:pt x="0" y="284"/>
                  </a:cubicBezTo>
                  <a:lnTo>
                    <a:pt x="0" y="1257"/>
                  </a:lnTo>
                  <a:cubicBezTo>
                    <a:pt x="0" y="1411"/>
                    <a:pt x="124" y="1540"/>
                    <a:pt x="284" y="1540"/>
                  </a:cubicBezTo>
                  <a:cubicBezTo>
                    <a:pt x="439" y="1540"/>
                    <a:pt x="568" y="1411"/>
                    <a:pt x="568" y="1257"/>
                  </a:cubicBezTo>
                  <a:lnTo>
                    <a:pt x="568" y="284"/>
                  </a:lnTo>
                  <a:cubicBezTo>
                    <a:pt x="568" y="129"/>
                    <a:pt x="43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F066CC874BF4EB5028C3C86D4D00A" ma:contentTypeVersion="10" ma:contentTypeDescription="Create a new document." ma:contentTypeScope="" ma:versionID="dfbd6992c7baf03692a6ea6ffaad5cee">
  <xsd:schema xmlns:xsd="http://www.w3.org/2001/XMLSchema" xmlns:xs="http://www.w3.org/2001/XMLSchema" xmlns:p="http://schemas.microsoft.com/office/2006/metadata/properties" xmlns:ns2="846926d5-f174-4210-8b3d-de9ca3023ebf" targetNamespace="http://schemas.microsoft.com/office/2006/metadata/properties" ma:root="true" ma:fieldsID="91b2a09ccd7c82297c841f42804fffa7" ns2:_="">
    <xsd:import namespace="846926d5-f174-4210-8b3d-de9ca3023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926d5-f174-4210-8b3d-de9ca3023e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716CDA-EE9F-471D-8D05-49188D2F66F9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846926d5-f174-4210-8b3d-de9ca3023ebf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0C838E-5DE0-461A-AA20-E7E205C54488}"/>
</file>

<file path=customXml/itemProps3.xml><?xml version="1.0" encoding="utf-8"?>
<ds:datastoreItem xmlns:ds="http://schemas.openxmlformats.org/officeDocument/2006/customXml" ds:itemID="{1BF50B51-9400-47D5-B907-3B5CCE833A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On-screen Show (16:9)</PresentationFormat>
  <Paragraphs>77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Driving Center Company Profile by Slidesgo</vt:lpstr>
      <vt:lpstr>Slidesgo Final Pages</vt:lpstr>
      <vt:lpstr>Car Insurance Modeling</vt:lpstr>
      <vt:lpstr>What is the problem?</vt:lpstr>
      <vt:lpstr>The Data Set</vt:lpstr>
      <vt:lpstr>The Data Set</vt:lpstr>
      <vt:lpstr>Data Analysis</vt:lpstr>
      <vt:lpstr>Data Visualization</vt:lpstr>
      <vt:lpstr>Preprocessing</vt:lpstr>
      <vt:lpstr> </vt:lpstr>
      <vt:lpstr>Decision Tree</vt:lpstr>
      <vt:lpstr>Fine Tuning</vt:lpstr>
      <vt:lpstr>Fine Tuning</vt:lpstr>
      <vt:lpstr>Confusion Matrix</vt:lpstr>
      <vt:lpstr>Naive Bayes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Modeling</dc:title>
  <dc:creator>Tia Jones</dc:creator>
  <cp:lastModifiedBy>Tia Jones</cp:lastModifiedBy>
  <cp:revision>9</cp:revision>
  <dcterms:modified xsi:type="dcterms:W3CDTF">2024-04-30T22:18:55Z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0x010100684F066CC874BF4EB5028C3C86D4D00A</vt:lpwstr>
  </property>
</Properties>
</file>