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78" r:id="rId7"/>
    <p:sldId id="269" r:id="rId8"/>
    <p:sldId id="265" r:id="rId9"/>
    <p:sldId id="258" r:id="rId10"/>
    <p:sldId id="264" r:id="rId11"/>
    <p:sldId id="266" r:id="rId12"/>
    <p:sldId id="267" r:id="rId13"/>
    <p:sldId id="263" r:id="rId14"/>
    <p:sldId id="259" r:id="rId15"/>
    <p:sldId id="270" r:id="rId16"/>
    <p:sldId id="276" r:id="rId17"/>
    <p:sldId id="261" r:id="rId18"/>
    <p:sldId id="274" r:id="rId19"/>
    <p:sldId id="275" r:id="rId20"/>
    <p:sldId id="272" r:id="rId21"/>
    <p:sldId id="277" r:id="rId22"/>
    <p:sldId id="273" r:id="rId23"/>
    <p:sldId id="262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44" autoAdjust="0"/>
  </p:normalViewPr>
  <p:slideViewPr>
    <p:cSldViewPr snapToGrid="0">
      <p:cViewPr varScale="1">
        <p:scale>
          <a:sx n="74" d="100"/>
          <a:sy n="74" d="100"/>
        </p:scale>
        <p:origin x="1042" y="43"/>
      </p:cViewPr>
      <p:guideLst/>
    </p:cSldViewPr>
  </p:slideViewPr>
  <p:outlineViewPr>
    <p:cViewPr>
      <p:scale>
        <a:sx n="33" d="100"/>
        <a:sy n="33" d="100"/>
      </p:scale>
      <p:origin x="0" y="-1285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29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Lorraine Jones" userId="S::eljone03@syr.edu::68be4c99-e6ef-423c-94b2-b7af44c1d23c" providerId="AD" clId="Web-{C458DF1E-C7B1-401D-888C-AAA571AB32A7}"/>
    <pc:docChg chg="modSld sldOrd">
      <pc:chgData name="Elizabeth Lorraine Jones" userId="S::eljone03@syr.edu::68be4c99-e6ef-423c-94b2-b7af44c1d23c" providerId="AD" clId="Web-{C458DF1E-C7B1-401D-888C-AAA571AB32A7}" dt="2023-11-29T22:45:09.416" v="275" actId="20577"/>
      <pc:docMkLst>
        <pc:docMk/>
      </pc:docMkLst>
      <pc:sldChg chg="modSp">
        <pc:chgData name="Elizabeth Lorraine Jones" userId="S::eljone03@syr.edu::68be4c99-e6ef-423c-94b2-b7af44c1d23c" providerId="AD" clId="Web-{C458DF1E-C7B1-401D-888C-AAA571AB32A7}" dt="2023-11-29T21:49:41.138" v="82" actId="20577"/>
        <pc:sldMkLst>
          <pc:docMk/>
          <pc:sldMk cId="4009969335" sldId="262"/>
        </pc:sldMkLst>
        <pc:spChg chg="mod">
          <ac:chgData name="Elizabeth Lorraine Jones" userId="S::eljone03@syr.edu::68be4c99-e6ef-423c-94b2-b7af44c1d23c" providerId="AD" clId="Web-{C458DF1E-C7B1-401D-888C-AAA571AB32A7}" dt="2023-11-29T21:49:41.138" v="82" actId="20577"/>
          <ac:spMkLst>
            <pc:docMk/>
            <pc:sldMk cId="4009969335" sldId="262"/>
            <ac:spMk id="3" creationId="{E915E64D-106E-815E-7A2F-FE0BA572A3FA}"/>
          </ac:spMkLst>
        </pc:spChg>
      </pc:sldChg>
      <pc:sldChg chg="modSp ord">
        <pc:chgData name="Elizabeth Lorraine Jones" userId="S::eljone03@syr.edu::68be4c99-e6ef-423c-94b2-b7af44c1d23c" providerId="AD" clId="Web-{C458DF1E-C7B1-401D-888C-AAA571AB32A7}" dt="2023-11-29T22:45:09.416" v="275" actId="20577"/>
        <pc:sldMkLst>
          <pc:docMk/>
          <pc:sldMk cId="361585225" sldId="271"/>
        </pc:sldMkLst>
        <pc:spChg chg="mod">
          <ac:chgData name="Elizabeth Lorraine Jones" userId="S::eljone03@syr.edu::68be4c99-e6ef-423c-94b2-b7af44c1d23c" providerId="AD" clId="Web-{C458DF1E-C7B1-401D-888C-AAA571AB32A7}" dt="2023-11-29T21:49:55.514" v="95" actId="20577"/>
          <ac:spMkLst>
            <pc:docMk/>
            <pc:sldMk cId="361585225" sldId="271"/>
            <ac:spMk id="2" creationId="{8F3C9D27-0B5D-D220-BE70-51337CC0F631}"/>
          </ac:spMkLst>
        </pc:spChg>
        <pc:spChg chg="mod">
          <ac:chgData name="Elizabeth Lorraine Jones" userId="S::eljone03@syr.edu::68be4c99-e6ef-423c-94b2-b7af44c1d23c" providerId="AD" clId="Web-{C458DF1E-C7B1-401D-888C-AAA571AB32A7}" dt="2023-11-29T22:45:09.416" v="275" actId="20577"/>
          <ac:spMkLst>
            <pc:docMk/>
            <pc:sldMk cId="361585225" sldId="271"/>
            <ac:spMk id="18" creationId="{F16CF193-299F-5681-B6E4-951A38A51F9C}"/>
          </ac:spMkLst>
        </pc:spChg>
      </pc:sldChg>
    </pc:docChg>
  </pc:docChgLst>
  <pc:docChgLst>
    <pc:chgData name="Tia Jones" userId="4c92dfc1-f3f4-4403-bd1a-338a2e38228e" providerId="ADAL" clId="{792AB72F-C04A-43B1-A0D6-CA4E6A91EAD4}"/>
    <pc:docChg chg="modSld">
      <pc:chgData name="Tia Jones" userId="4c92dfc1-f3f4-4403-bd1a-338a2e38228e" providerId="ADAL" clId="{792AB72F-C04A-43B1-A0D6-CA4E6A91EAD4}" dt="2024-03-03T19:37:48.917" v="11" actId="20577"/>
      <pc:docMkLst>
        <pc:docMk/>
      </pc:docMkLst>
      <pc:sldChg chg="modSp mod">
        <pc:chgData name="Tia Jones" userId="4c92dfc1-f3f4-4403-bd1a-338a2e38228e" providerId="ADAL" clId="{792AB72F-C04A-43B1-A0D6-CA4E6A91EAD4}" dt="2024-03-03T19:37:48.917" v="11" actId="20577"/>
        <pc:sldMkLst>
          <pc:docMk/>
          <pc:sldMk cId="500112926" sldId="278"/>
        </pc:sldMkLst>
        <pc:spChg chg="mod">
          <ac:chgData name="Tia Jones" userId="4c92dfc1-f3f4-4403-bd1a-338a2e38228e" providerId="ADAL" clId="{792AB72F-C04A-43B1-A0D6-CA4E6A91EAD4}" dt="2024-03-03T19:37:48.917" v="11" actId="20577"/>
          <ac:spMkLst>
            <pc:docMk/>
            <pc:sldMk cId="500112926" sldId="278"/>
            <ac:spMk id="3" creationId="{E09BE29E-8077-875F-C094-015A9F59C1C3}"/>
          </ac:spMkLst>
        </pc:spChg>
      </pc:sldChg>
    </pc:docChg>
  </pc:docChgLst>
  <pc:docChgLst>
    <pc:chgData name="Tia Jones" userId="4c92dfc1-f3f4-4403-bd1a-338a2e38228e" providerId="ADAL" clId="{1F294604-7CD6-4236-90CB-D3A2E8278D87}"/>
    <pc:docChg chg="undo redo custSel addSld delSld modSld sldOrd modMainMaster">
      <pc:chgData name="Tia Jones" userId="4c92dfc1-f3f4-4403-bd1a-338a2e38228e" providerId="ADAL" clId="{1F294604-7CD6-4236-90CB-D3A2E8278D87}" dt="2023-12-01T01:05:53.903" v="4104"/>
      <pc:docMkLst>
        <pc:docMk/>
      </pc:docMkLst>
      <pc:sldChg chg="addSp modSp mod">
        <pc:chgData name="Tia Jones" userId="4c92dfc1-f3f4-4403-bd1a-338a2e38228e" providerId="ADAL" clId="{1F294604-7CD6-4236-90CB-D3A2E8278D87}" dt="2023-11-29T17:55:15.372" v="2030" actId="1037"/>
        <pc:sldMkLst>
          <pc:docMk/>
          <pc:sldMk cId="2822893802" sldId="256"/>
        </pc:sldMkLst>
        <pc:spChg chg="add mod">
          <ac:chgData name="Tia Jones" userId="4c92dfc1-f3f4-4403-bd1a-338a2e38228e" providerId="ADAL" clId="{1F294604-7CD6-4236-90CB-D3A2E8278D87}" dt="2023-11-29T17:54:24.916" v="2007" actId="113"/>
          <ac:spMkLst>
            <pc:docMk/>
            <pc:sldMk cId="2822893802" sldId="256"/>
            <ac:spMk id="2" creationId="{6187C47D-60C2-9966-ED6F-0184643EEC2A}"/>
          </ac:spMkLst>
        </pc:spChg>
        <pc:spChg chg="mod">
          <ac:chgData name="Tia Jones" userId="4c92dfc1-f3f4-4403-bd1a-338a2e38228e" providerId="ADAL" clId="{1F294604-7CD6-4236-90CB-D3A2E8278D87}" dt="2023-11-29T17:54:44.989" v="2009" actId="20577"/>
          <ac:spMkLst>
            <pc:docMk/>
            <pc:sldMk cId="2822893802" sldId="256"/>
            <ac:spMk id="3" creationId="{B137BA15-8C35-E45D-8279-58C985CB24B1}"/>
          </ac:spMkLst>
        </pc:spChg>
        <pc:picChg chg="mod">
          <ac:chgData name="Tia Jones" userId="4c92dfc1-f3f4-4403-bd1a-338a2e38228e" providerId="ADAL" clId="{1F294604-7CD6-4236-90CB-D3A2E8278D87}" dt="2023-11-29T17:55:15.372" v="2030" actId="1037"/>
          <ac:picMkLst>
            <pc:docMk/>
            <pc:sldMk cId="2822893802" sldId="256"/>
            <ac:picMk id="1026" creationId="{E21E52AA-0AAE-7517-0ED4-D436D42762A4}"/>
          </ac:picMkLst>
        </pc:picChg>
      </pc:sldChg>
      <pc:sldChg chg="addSp modSp mod">
        <pc:chgData name="Tia Jones" userId="4c92dfc1-f3f4-4403-bd1a-338a2e38228e" providerId="ADAL" clId="{1F294604-7CD6-4236-90CB-D3A2E8278D87}" dt="2023-11-29T23:16:54.327" v="3497" actId="20577"/>
        <pc:sldMkLst>
          <pc:docMk/>
          <pc:sldMk cId="1555994381" sldId="257"/>
        </pc:sldMkLst>
        <pc:spChg chg="mod">
          <ac:chgData name="Tia Jones" userId="4c92dfc1-f3f4-4403-bd1a-338a2e38228e" providerId="ADAL" clId="{1F294604-7CD6-4236-90CB-D3A2E8278D87}" dt="2023-11-29T23:16:54.327" v="3497" actId="20577"/>
          <ac:spMkLst>
            <pc:docMk/>
            <pc:sldMk cId="1555994381" sldId="257"/>
            <ac:spMk id="2" creationId="{6533D487-3A6E-D6C4-C8F9-96E1E305DCD4}"/>
          </ac:spMkLst>
        </pc:spChg>
        <pc:spChg chg="mod">
          <ac:chgData name="Tia Jones" userId="4c92dfc1-f3f4-4403-bd1a-338a2e38228e" providerId="ADAL" clId="{1F294604-7CD6-4236-90CB-D3A2E8278D87}" dt="2023-11-29T16:24:10.103" v="66" actId="20577"/>
          <ac:spMkLst>
            <pc:docMk/>
            <pc:sldMk cId="1555994381" sldId="257"/>
            <ac:spMk id="3" creationId="{E09BE29E-8077-875F-C094-015A9F59C1C3}"/>
          </ac:spMkLst>
        </pc:spChg>
        <pc:picChg chg="add mod">
          <ac:chgData name="Tia Jones" userId="4c92dfc1-f3f4-4403-bd1a-338a2e38228e" providerId="ADAL" clId="{1F294604-7CD6-4236-90CB-D3A2E8278D87}" dt="2023-11-29T17:49:55.853" v="1937" actId="14100"/>
          <ac:picMkLst>
            <pc:docMk/>
            <pc:sldMk cId="1555994381" sldId="257"/>
            <ac:picMk id="5" creationId="{1DB9184B-3F86-922C-B6DA-7A1E93E8635E}"/>
          </ac:picMkLst>
        </pc:picChg>
      </pc:sldChg>
      <pc:sldChg chg="modSp mod">
        <pc:chgData name="Tia Jones" userId="4c92dfc1-f3f4-4403-bd1a-338a2e38228e" providerId="ADAL" clId="{1F294604-7CD6-4236-90CB-D3A2E8278D87}" dt="2023-11-29T19:21:34.278" v="2113"/>
        <pc:sldMkLst>
          <pc:docMk/>
          <pc:sldMk cId="3856618145" sldId="258"/>
        </pc:sldMkLst>
        <pc:spChg chg="mod">
          <ac:chgData name="Tia Jones" userId="4c92dfc1-f3f4-4403-bd1a-338a2e38228e" providerId="ADAL" clId="{1F294604-7CD6-4236-90CB-D3A2E8278D87}" dt="2023-11-29T19:21:34.278" v="2113"/>
          <ac:spMkLst>
            <pc:docMk/>
            <pc:sldMk cId="3856618145" sldId="258"/>
            <ac:spMk id="3" creationId="{00A3513E-A4BF-989C-3C23-5E3FBC462DB7}"/>
          </ac:spMkLst>
        </pc:spChg>
      </pc:sldChg>
      <pc:sldChg chg="modSp mod">
        <pc:chgData name="Tia Jones" userId="4c92dfc1-f3f4-4403-bd1a-338a2e38228e" providerId="ADAL" clId="{1F294604-7CD6-4236-90CB-D3A2E8278D87}" dt="2023-12-01T00:05:14.478" v="3508" actId="20577"/>
        <pc:sldMkLst>
          <pc:docMk/>
          <pc:sldMk cId="492017789" sldId="259"/>
        </pc:sldMkLst>
        <pc:spChg chg="mod">
          <ac:chgData name="Tia Jones" userId="4c92dfc1-f3f4-4403-bd1a-338a2e38228e" providerId="ADAL" clId="{1F294604-7CD6-4236-90CB-D3A2E8278D87}" dt="2023-11-29T17:19:07.589" v="143"/>
          <ac:spMkLst>
            <pc:docMk/>
            <pc:sldMk cId="492017789" sldId="259"/>
            <ac:spMk id="2" creationId="{6E930A77-5994-FD75-F0AE-F75CF6E42E0B}"/>
          </ac:spMkLst>
        </pc:spChg>
        <pc:spChg chg="mod">
          <ac:chgData name="Tia Jones" userId="4c92dfc1-f3f4-4403-bd1a-338a2e38228e" providerId="ADAL" clId="{1F294604-7CD6-4236-90CB-D3A2E8278D87}" dt="2023-12-01T00:05:14.478" v="3508" actId="20577"/>
          <ac:spMkLst>
            <pc:docMk/>
            <pc:sldMk cId="492017789" sldId="259"/>
            <ac:spMk id="3" creationId="{771AF844-987F-B60F-EFB6-5393A2E951F2}"/>
          </ac:spMkLst>
        </pc:spChg>
      </pc:sldChg>
      <pc:sldChg chg="modSp del mod ord">
        <pc:chgData name="Tia Jones" userId="4c92dfc1-f3f4-4403-bd1a-338a2e38228e" providerId="ADAL" clId="{1F294604-7CD6-4236-90CB-D3A2E8278D87}" dt="2023-11-29T21:43:49.973" v="3209" actId="2696"/>
        <pc:sldMkLst>
          <pc:docMk/>
          <pc:sldMk cId="697714466" sldId="260"/>
        </pc:sldMkLst>
        <pc:spChg chg="mod">
          <ac:chgData name="Tia Jones" userId="4c92dfc1-f3f4-4403-bd1a-338a2e38228e" providerId="ADAL" clId="{1F294604-7CD6-4236-90CB-D3A2E8278D87}" dt="2023-11-29T21:26:10.783" v="2720"/>
          <ac:spMkLst>
            <pc:docMk/>
            <pc:sldMk cId="697714466" sldId="260"/>
            <ac:spMk id="3" creationId="{B8CC805F-A096-2D47-348F-C2DEFFF22C2A}"/>
          </ac:spMkLst>
        </pc:spChg>
      </pc:sldChg>
      <pc:sldChg chg="addSp delSp modSp mod ord setBg">
        <pc:chgData name="Tia Jones" userId="4c92dfc1-f3f4-4403-bd1a-338a2e38228e" providerId="ADAL" clId="{1F294604-7CD6-4236-90CB-D3A2E8278D87}" dt="2023-12-01T01:05:38.172" v="4102"/>
        <pc:sldMkLst>
          <pc:docMk/>
          <pc:sldMk cId="3976511259" sldId="261"/>
        </pc:sldMkLst>
        <pc:spChg chg="mod">
          <ac:chgData name="Tia Jones" userId="4c92dfc1-f3f4-4403-bd1a-338a2e38228e" providerId="ADAL" clId="{1F294604-7CD6-4236-90CB-D3A2E8278D87}" dt="2023-12-01T01:05:38.172" v="4102"/>
          <ac:spMkLst>
            <pc:docMk/>
            <pc:sldMk cId="3976511259" sldId="261"/>
            <ac:spMk id="2" creationId="{8AC66F86-6431-E089-B62A-63F1B605B542}"/>
          </ac:spMkLst>
        </pc:spChg>
        <pc:spChg chg="mod ord">
          <ac:chgData name="Tia Jones" userId="4c92dfc1-f3f4-4403-bd1a-338a2e38228e" providerId="ADAL" clId="{1F294604-7CD6-4236-90CB-D3A2E8278D87}" dt="2023-11-29T21:44:16.855" v="3245" actId="20577"/>
          <ac:spMkLst>
            <pc:docMk/>
            <pc:sldMk cId="3976511259" sldId="261"/>
            <ac:spMk id="3" creationId="{011D73FC-B988-F298-6C68-10676FF50645}"/>
          </ac:spMkLst>
        </pc:spChg>
        <pc:spChg chg="add del">
          <ac:chgData name="Tia Jones" userId="4c92dfc1-f3f4-4403-bd1a-338a2e38228e" providerId="ADAL" clId="{1F294604-7CD6-4236-90CB-D3A2E8278D87}" dt="2023-11-29T21:42:11.878" v="3184" actId="26606"/>
          <ac:spMkLst>
            <pc:docMk/>
            <pc:sldMk cId="3976511259" sldId="261"/>
            <ac:spMk id="9" creationId="{3D7E81F9-985E-40E1-8E20-6F66263B2319}"/>
          </ac:spMkLst>
        </pc:spChg>
        <pc:spChg chg="add del">
          <ac:chgData name="Tia Jones" userId="4c92dfc1-f3f4-4403-bd1a-338a2e38228e" providerId="ADAL" clId="{1F294604-7CD6-4236-90CB-D3A2E8278D87}" dt="2023-11-29T21:42:11.878" v="3184" actId="26606"/>
          <ac:spMkLst>
            <pc:docMk/>
            <pc:sldMk cId="3976511259" sldId="261"/>
            <ac:spMk id="11" creationId="{9E46B315-2181-4D2A-A8B6-896689BCED0C}"/>
          </ac:spMkLst>
        </pc:spChg>
        <pc:spChg chg="add del">
          <ac:chgData name="Tia Jones" userId="4c92dfc1-f3f4-4403-bd1a-338a2e38228e" providerId="ADAL" clId="{1F294604-7CD6-4236-90CB-D3A2E8278D87}" dt="2023-11-29T21:42:11.878" v="3184" actId="26606"/>
          <ac:spMkLst>
            <pc:docMk/>
            <pc:sldMk cId="3976511259" sldId="261"/>
            <ac:spMk id="13" creationId="{4455F26C-4C97-4BA4-8A08-25193CC755A0}"/>
          </ac:spMkLst>
        </pc:spChg>
        <pc:spChg chg="add del">
          <ac:chgData name="Tia Jones" userId="4c92dfc1-f3f4-4403-bd1a-338a2e38228e" providerId="ADAL" clId="{1F294604-7CD6-4236-90CB-D3A2E8278D87}" dt="2023-11-29T21:42:08.081" v="3181" actId="26606"/>
          <ac:spMkLst>
            <pc:docMk/>
            <pc:sldMk cId="3976511259" sldId="261"/>
            <ac:spMk id="22" creationId="{2F207D4E-9AD2-486E-974F-2A1243D8B6D5}"/>
          </ac:spMkLst>
        </pc:spChg>
        <pc:spChg chg="add del">
          <ac:chgData name="Tia Jones" userId="4c92dfc1-f3f4-4403-bd1a-338a2e38228e" providerId="ADAL" clId="{1F294604-7CD6-4236-90CB-D3A2E8278D87}" dt="2023-11-29T21:42:08.081" v="3181" actId="26606"/>
          <ac:spMkLst>
            <pc:docMk/>
            <pc:sldMk cId="3976511259" sldId="261"/>
            <ac:spMk id="24" creationId="{CFF384FA-A314-44A7-A8D0-A5B072C068D7}"/>
          </ac:spMkLst>
        </pc:spChg>
        <pc:spChg chg="add del">
          <ac:chgData name="Tia Jones" userId="4c92dfc1-f3f4-4403-bd1a-338a2e38228e" providerId="ADAL" clId="{1F294604-7CD6-4236-90CB-D3A2E8278D87}" dt="2023-11-29T21:42:08.081" v="3181" actId="26606"/>
          <ac:spMkLst>
            <pc:docMk/>
            <pc:sldMk cId="3976511259" sldId="261"/>
            <ac:spMk id="26" creationId="{7B7A480D-7053-4BEB-9FD1-08295EEFE3E3}"/>
          </ac:spMkLst>
        </pc:spChg>
        <pc:spChg chg="add del">
          <ac:chgData name="Tia Jones" userId="4c92dfc1-f3f4-4403-bd1a-338a2e38228e" providerId="ADAL" clId="{1F294604-7CD6-4236-90CB-D3A2E8278D87}" dt="2023-11-29T21:42:11.863" v="3183" actId="26606"/>
          <ac:spMkLst>
            <pc:docMk/>
            <pc:sldMk cId="3976511259" sldId="261"/>
            <ac:spMk id="32" creationId="{CFF384FA-A314-44A7-A8D0-A5B072C068D7}"/>
          </ac:spMkLst>
        </pc:spChg>
        <pc:spChg chg="add del">
          <ac:chgData name="Tia Jones" userId="4c92dfc1-f3f4-4403-bd1a-338a2e38228e" providerId="ADAL" clId="{1F294604-7CD6-4236-90CB-D3A2E8278D87}" dt="2023-11-29T21:42:11.863" v="3183" actId="26606"/>
          <ac:spMkLst>
            <pc:docMk/>
            <pc:sldMk cId="3976511259" sldId="261"/>
            <ac:spMk id="33" creationId="{2F207D4E-9AD2-486E-974F-2A1243D8B6D5}"/>
          </ac:spMkLst>
        </pc:spChg>
        <pc:spChg chg="add del">
          <ac:chgData name="Tia Jones" userId="4c92dfc1-f3f4-4403-bd1a-338a2e38228e" providerId="ADAL" clId="{1F294604-7CD6-4236-90CB-D3A2E8278D87}" dt="2023-11-29T21:42:55.956" v="3195" actId="26606"/>
          <ac:spMkLst>
            <pc:docMk/>
            <pc:sldMk cId="3976511259" sldId="261"/>
            <ac:spMk id="38" creationId="{3D7E81F9-985E-40E1-8E20-6F66263B2319}"/>
          </ac:spMkLst>
        </pc:spChg>
        <pc:spChg chg="add del">
          <ac:chgData name="Tia Jones" userId="4c92dfc1-f3f4-4403-bd1a-338a2e38228e" providerId="ADAL" clId="{1F294604-7CD6-4236-90CB-D3A2E8278D87}" dt="2023-11-29T21:42:55.956" v="3195" actId="26606"/>
          <ac:spMkLst>
            <pc:docMk/>
            <pc:sldMk cId="3976511259" sldId="261"/>
            <ac:spMk id="39" creationId="{9E46B315-2181-4D2A-A8B6-896689BCED0C}"/>
          </ac:spMkLst>
        </pc:spChg>
        <pc:spChg chg="add del">
          <ac:chgData name="Tia Jones" userId="4c92dfc1-f3f4-4403-bd1a-338a2e38228e" providerId="ADAL" clId="{1F294604-7CD6-4236-90CB-D3A2E8278D87}" dt="2023-11-29T21:42:55.956" v="3195" actId="26606"/>
          <ac:spMkLst>
            <pc:docMk/>
            <pc:sldMk cId="3976511259" sldId="261"/>
            <ac:spMk id="40" creationId="{4455F26C-4C97-4BA4-8A08-25193CC755A0}"/>
          </ac:spMkLst>
        </pc:spChg>
        <pc:spChg chg="add del">
          <ac:chgData name="Tia Jones" userId="4c92dfc1-f3f4-4403-bd1a-338a2e38228e" providerId="ADAL" clId="{1F294604-7CD6-4236-90CB-D3A2E8278D87}" dt="2023-11-29T21:42:48.507" v="3188" actId="26606"/>
          <ac:spMkLst>
            <pc:docMk/>
            <pc:sldMk cId="3976511259" sldId="261"/>
            <ac:spMk id="48" creationId="{3D7E81F9-985E-40E1-8E20-6F66263B2319}"/>
          </ac:spMkLst>
        </pc:spChg>
        <pc:spChg chg="add del">
          <ac:chgData name="Tia Jones" userId="4c92dfc1-f3f4-4403-bd1a-338a2e38228e" providerId="ADAL" clId="{1F294604-7CD6-4236-90CB-D3A2E8278D87}" dt="2023-11-29T21:42:48.507" v="3188" actId="26606"/>
          <ac:spMkLst>
            <pc:docMk/>
            <pc:sldMk cId="3976511259" sldId="261"/>
            <ac:spMk id="50" creationId="{9E46B315-2181-4D2A-A8B6-896689BCED0C}"/>
          </ac:spMkLst>
        </pc:spChg>
        <pc:spChg chg="add del">
          <ac:chgData name="Tia Jones" userId="4c92dfc1-f3f4-4403-bd1a-338a2e38228e" providerId="ADAL" clId="{1F294604-7CD6-4236-90CB-D3A2E8278D87}" dt="2023-11-29T21:42:48.507" v="3188" actId="26606"/>
          <ac:spMkLst>
            <pc:docMk/>
            <pc:sldMk cId="3976511259" sldId="261"/>
            <ac:spMk id="52" creationId="{4455F26C-4C97-4BA4-8A08-25193CC755A0}"/>
          </ac:spMkLst>
        </pc:spChg>
        <pc:spChg chg="add del">
          <ac:chgData name="Tia Jones" userId="4c92dfc1-f3f4-4403-bd1a-338a2e38228e" providerId="ADAL" clId="{1F294604-7CD6-4236-90CB-D3A2E8278D87}" dt="2023-11-29T21:42:53.239" v="3190" actId="26606"/>
          <ac:spMkLst>
            <pc:docMk/>
            <pc:sldMk cId="3976511259" sldId="261"/>
            <ac:spMk id="58" creationId="{97A9643C-0F0B-4917-87F3-420FE2F6D020}"/>
          </ac:spMkLst>
        </pc:spChg>
        <pc:spChg chg="add del">
          <ac:chgData name="Tia Jones" userId="4c92dfc1-f3f4-4403-bd1a-338a2e38228e" providerId="ADAL" clId="{1F294604-7CD6-4236-90CB-D3A2E8278D87}" dt="2023-11-29T21:42:53.239" v="3190" actId="26606"/>
          <ac:spMkLst>
            <pc:docMk/>
            <pc:sldMk cId="3976511259" sldId="261"/>
            <ac:spMk id="59" creationId="{7EF83FF0-437E-4124-9C71-9368F80558FD}"/>
          </ac:spMkLst>
        </pc:spChg>
        <pc:spChg chg="add del">
          <ac:chgData name="Tia Jones" userId="4c92dfc1-f3f4-4403-bd1a-338a2e38228e" providerId="ADAL" clId="{1F294604-7CD6-4236-90CB-D3A2E8278D87}" dt="2023-11-29T21:42:53.239" v="3190" actId="26606"/>
          <ac:spMkLst>
            <pc:docMk/>
            <pc:sldMk cId="3976511259" sldId="261"/>
            <ac:spMk id="61" creationId="{3F48E4C5-8C10-4F16-A8A9-2D0CA5FF4795}"/>
          </ac:spMkLst>
        </pc:spChg>
        <pc:spChg chg="add del">
          <ac:chgData name="Tia Jones" userId="4c92dfc1-f3f4-4403-bd1a-338a2e38228e" providerId="ADAL" clId="{1F294604-7CD6-4236-90CB-D3A2E8278D87}" dt="2023-11-29T21:42:54.684" v="3192" actId="26606"/>
          <ac:spMkLst>
            <pc:docMk/>
            <pc:sldMk cId="3976511259" sldId="261"/>
            <ac:spMk id="64" creationId="{CFF384FA-A314-44A7-A8D0-A5B072C068D7}"/>
          </ac:spMkLst>
        </pc:spChg>
        <pc:spChg chg="add del">
          <ac:chgData name="Tia Jones" userId="4c92dfc1-f3f4-4403-bd1a-338a2e38228e" providerId="ADAL" clId="{1F294604-7CD6-4236-90CB-D3A2E8278D87}" dt="2023-11-29T21:42:54.684" v="3192" actId="26606"/>
          <ac:spMkLst>
            <pc:docMk/>
            <pc:sldMk cId="3976511259" sldId="261"/>
            <ac:spMk id="65" creationId="{9A544338-CF79-402E-B6D0-9E44FE3B509E}"/>
          </ac:spMkLst>
        </pc:spChg>
        <pc:spChg chg="add del">
          <ac:chgData name="Tia Jones" userId="4c92dfc1-f3f4-4403-bd1a-338a2e38228e" providerId="ADAL" clId="{1F294604-7CD6-4236-90CB-D3A2E8278D87}" dt="2023-11-29T21:42:54.684" v="3192" actId="26606"/>
          <ac:spMkLst>
            <pc:docMk/>
            <pc:sldMk cId="3976511259" sldId="261"/>
            <ac:spMk id="66" creationId="{2F207D4E-9AD2-486E-974F-2A1243D8B6D5}"/>
          </ac:spMkLst>
        </pc:spChg>
        <pc:spChg chg="add del">
          <ac:chgData name="Tia Jones" userId="4c92dfc1-f3f4-4403-bd1a-338a2e38228e" providerId="ADAL" clId="{1F294604-7CD6-4236-90CB-D3A2E8278D87}" dt="2023-11-29T21:42:55.940" v="3194" actId="26606"/>
          <ac:spMkLst>
            <pc:docMk/>
            <pc:sldMk cId="3976511259" sldId="261"/>
            <ac:spMk id="70" creationId="{E96F1EFB-E19E-4237-BAD7-05E619DA41E4}"/>
          </ac:spMkLst>
        </pc:spChg>
        <pc:spChg chg="add del">
          <ac:chgData name="Tia Jones" userId="4c92dfc1-f3f4-4403-bd1a-338a2e38228e" providerId="ADAL" clId="{1F294604-7CD6-4236-90CB-D3A2E8278D87}" dt="2023-11-29T21:42:55.940" v="3194" actId="26606"/>
          <ac:spMkLst>
            <pc:docMk/>
            <pc:sldMk cId="3976511259" sldId="261"/>
            <ac:spMk id="71" creationId="{263E31EF-5632-47DF-BEBD-B23E451C0D89}"/>
          </ac:spMkLst>
        </pc:spChg>
        <pc:spChg chg="add del">
          <ac:chgData name="Tia Jones" userId="4c92dfc1-f3f4-4403-bd1a-338a2e38228e" providerId="ADAL" clId="{1F294604-7CD6-4236-90CB-D3A2E8278D87}" dt="2023-11-29T21:42:55.940" v="3194" actId="26606"/>
          <ac:spMkLst>
            <pc:docMk/>
            <pc:sldMk cId="3976511259" sldId="261"/>
            <ac:spMk id="72" creationId="{8BF7DC03-6312-4C38-B866-8A8FC2FDD541}"/>
          </ac:spMkLst>
        </pc:spChg>
        <pc:spChg chg="add">
          <ac:chgData name="Tia Jones" userId="4c92dfc1-f3f4-4403-bd1a-338a2e38228e" providerId="ADAL" clId="{1F294604-7CD6-4236-90CB-D3A2E8278D87}" dt="2023-11-29T21:42:55.956" v="3195" actId="26606"/>
          <ac:spMkLst>
            <pc:docMk/>
            <pc:sldMk cId="3976511259" sldId="261"/>
            <ac:spMk id="76" creationId="{3D7E81F9-985E-40E1-8E20-6F66263B2319}"/>
          </ac:spMkLst>
        </pc:spChg>
        <pc:spChg chg="add">
          <ac:chgData name="Tia Jones" userId="4c92dfc1-f3f4-4403-bd1a-338a2e38228e" providerId="ADAL" clId="{1F294604-7CD6-4236-90CB-D3A2E8278D87}" dt="2023-11-29T21:42:55.956" v="3195" actId="26606"/>
          <ac:spMkLst>
            <pc:docMk/>
            <pc:sldMk cId="3976511259" sldId="261"/>
            <ac:spMk id="77" creationId="{9E46B315-2181-4D2A-A8B6-896689BCED0C}"/>
          </ac:spMkLst>
        </pc:spChg>
        <pc:spChg chg="add">
          <ac:chgData name="Tia Jones" userId="4c92dfc1-f3f4-4403-bd1a-338a2e38228e" providerId="ADAL" clId="{1F294604-7CD6-4236-90CB-D3A2E8278D87}" dt="2023-11-29T21:42:55.956" v="3195" actId="26606"/>
          <ac:spMkLst>
            <pc:docMk/>
            <pc:sldMk cId="3976511259" sldId="261"/>
            <ac:spMk id="78" creationId="{4455F26C-4C97-4BA4-8A08-25193CC755A0}"/>
          </ac:spMkLst>
        </pc:spChg>
        <pc:picChg chg="add mod ord">
          <ac:chgData name="Tia Jones" userId="4c92dfc1-f3f4-4403-bd1a-338a2e38228e" providerId="ADAL" clId="{1F294604-7CD6-4236-90CB-D3A2E8278D87}" dt="2023-12-01T00:12:13.688" v="3588" actId="1076"/>
          <ac:picMkLst>
            <pc:docMk/>
            <pc:sldMk cId="3976511259" sldId="261"/>
            <ac:picMk id="4" creationId="{56500C20-1C0F-B733-1EBF-A95524054FDB}"/>
          </ac:picMkLst>
        </pc:picChg>
        <pc:picChg chg="add del mod">
          <ac:chgData name="Tia Jones" userId="4c92dfc1-f3f4-4403-bd1a-338a2e38228e" providerId="ADAL" clId="{1F294604-7CD6-4236-90CB-D3A2E8278D87}" dt="2023-12-01T00:24:19.788" v="3668" actId="478"/>
          <ac:picMkLst>
            <pc:docMk/>
            <pc:sldMk cId="3976511259" sldId="261"/>
            <ac:picMk id="6" creationId="{7359CF48-D86C-E6E5-3747-72BACBDB7159}"/>
          </ac:picMkLst>
        </pc:picChg>
        <pc:picChg chg="add del mod">
          <ac:chgData name="Tia Jones" userId="4c92dfc1-f3f4-4403-bd1a-338a2e38228e" providerId="ADAL" clId="{1F294604-7CD6-4236-90CB-D3A2E8278D87}" dt="2023-11-29T21:42:39.037" v="3185" actId="21"/>
          <ac:picMkLst>
            <pc:docMk/>
            <pc:sldMk cId="3976511259" sldId="261"/>
            <ac:picMk id="6" creationId="{CFD8FED1-12B2-63B7-D1E1-62D6C6D79295}"/>
          </ac:picMkLst>
        </pc:picChg>
        <pc:picChg chg="add del mod">
          <ac:chgData name="Tia Jones" userId="4c92dfc1-f3f4-4403-bd1a-338a2e38228e" providerId="ADAL" clId="{1F294604-7CD6-4236-90CB-D3A2E8278D87}" dt="2023-11-29T21:43:06.298" v="3198" actId="21"/>
          <ac:picMkLst>
            <pc:docMk/>
            <pc:sldMk cId="3976511259" sldId="261"/>
            <ac:picMk id="7" creationId="{8F384D0B-D340-8502-89C8-1560A8C888C5}"/>
          </ac:picMkLst>
        </pc:picChg>
        <pc:picChg chg="add mod">
          <ac:chgData name="Tia Jones" userId="4c92dfc1-f3f4-4403-bd1a-338a2e38228e" providerId="ADAL" clId="{1F294604-7CD6-4236-90CB-D3A2E8278D87}" dt="2023-12-01T00:24:31.004" v="3673" actId="14100"/>
          <ac:picMkLst>
            <pc:docMk/>
            <pc:sldMk cId="3976511259" sldId="261"/>
            <ac:picMk id="8" creationId="{907562E6-330A-19DC-F9CA-EA959033C6AD}"/>
          </ac:picMkLst>
        </pc:picChg>
        <pc:cxnChg chg="add del">
          <ac:chgData name="Tia Jones" userId="4c92dfc1-f3f4-4403-bd1a-338a2e38228e" providerId="ADAL" clId="{1F294604-7CD6-4236-90CB-D3A2E8278D87}" dt="2023-11-29T21:42:11.878" v="3184" actId="26606"/>
          <ac:cxnSpMkLst>
            <pc:docMk/>
            <pc:sldMk cId="3976511259" sldId="261"/>
            <ac:cxnSpMk id="15" creationId="{743DDC18-E028-47F7-8F3E-7DDC52D89A94}"/>
          </ac:cxnSpMkLst>
        </pc:cxnChg>
        <pc:cxnChg chg="add del">
          <ac:chgData name="Tia Jones" userId="4c92dfc1-f3f4-4403-bd1a-338a2e38228e" providerId="ADAL" clId="{1F294604-7CD6-4236-90CB-D3A2E8278D87}" dt="2023-11-29T21:42:11.878" v="3184" actId="26606"/>
          <ac:cxnSpMkLst>
            <pc:docMk/>
            <pc:sldMk cId="3976511259" sldId="261"/>
            <ac:cxnSpMk id="17" creationId="{027B2856-431D-490E-AA67-410E169D60EF}"/>
          </ac:cxnSpMkLst>
        </pc:cxnChg>
        <pc:cxnChg chg="add del">
          <ac:chgData name="Tia Jones" userId="4c92dfc1-f3f4-4403-bd1a-338a2e38228e" providerId="ADAL" clId="{1F294604-7CD6-4236-90CB-D3A2E8278D87}" dt="2023-11-29T21:42:08.081" v="3181" actId="26606"/>
          <ac:cxnSpMkLst>
            <pc:docMk/>
            <pc:sldMk cId="3976511259" sldId="261"/>
            <ac:cxnSpMk id="28" creationId="{974E2B8C-26B7-4C65-A637-288CD529441B}"/>
          </ac:cxnSpMkLst>
        </pc:cxnChg>
        <pc:cxnChg chg="add del">
          <ac:chgData name="Tia Jones" userId="4c92dfc1-f3f4-4403-bd1a-338a2e38228e" providerId="ADAL" clId="{1F294604-7CD6-4236-90CB-D3A2E8278D87}" dt="2023-11-29T21:42:08.081" v="3181" actId="26606"/>
          <ac:cxnSpMkLst>
            <pc:docMk/>
            <pc:sldMk cId="3976511259" sldId="261"/>
            <ac:cxnSpMk id="30" creationId="{56785FBE-1FF0-465F-A9C9-9505E46551DC}"/>
          </ac:cxnSpMkLst>
        </pc:cxnChg>
        <pc:cxnChg chg="add del">
          <ac:chgData name="Tia Jones" userId="4c92dfc1-f3f4-4403-bd1a-338a2e38228e" providerId="ADAL" clId="{1F294604-7CD6-4236-90CB-D3A2E8278D87}" dt="2023-11-29T21:42:11.863" v="3183" actId="26606"/>
          <ac:cxnSpMkLst>
            <pc:docMk/>
            <pc:sldMk cId="3976511259" sldId="261"/>
            <ac:cxnSpMk id="34" creationId="{DDABEAEC-86D5-402A-A094-1496818B0305}"/>
          </ac:cxnSpMkLst>
        </pc:cxnChg>
        <pc:cxnChg chg="add del">
          <ac:chgData name="Tia Jones" userId="4c92dfc1-f3f4-4403-bd1a-338a2e38228e" providerId="ADAL" clId="{1F294604-7CD6-4236-90CB-D3A2E8278D87}" dt="2023-11-29T21:42:11.863" v="3183" actId="26606"/>
          <ac:cxnSpMkLst>
            <pc:docMk/>
            <pc:sldMk cId="3976511259" sldId="261"/>
            <ac:cxnSpMk id="35" creationId="{1961B0F4-7500-4D3A-A122-084B662EFE1B}"/>
          </ac:cxnSpMkLst>
        </pc:cxnChg>
        <pc:cxnChg chg="add del">
          <ac:chgData name="Tia Jones" userId="4c92dfc1-f3f4-4403-bd1a-338a2e38228e" providerId="ADAL" clId="{1F294604-7CD6-4236-90CB-D3A2E8278D87}" dt="2023-11-29T21:42:11.863" v="3183" actId="26606"/>
          <ac:cxnSpMkLst>
            <pc:docMk/>
            <pc:sldMk cId="3976511259" sldId="261"/>
            <ac:cxnSpMk id="36" creationId="{0E791E2A-FFAC-4CA4-936E-4B7EADA5A29A}"/>
          </ac:cxnSpMkLst>
        </pc:cxnChg>
        <pc:cxnChg chg="add del">
          <ac:chgData name="Tia Jones" userId="4c92dfc1-f3f4-4403-bd1a-338a2e38228e" providerId="ADAL" clId="{1F294604-7CD6-4236-90CB-D3A2E8278D87}" dt="2023-11-29T21:42:55.956" v="3195" actId="26606"/>
          <ac:cxnSpMkLst>
            <pc:docMk/>
            <pc:sldMk cId="3976511259" sldId="261"/>
            <ac:cxnSpMk id="41" creationId="{743DDC18-E028-47F7-8F3E-7DDC52D89A94}"/>
          </ac:cxnSpMkLst>
        </pc:cxnChg>
        <pc:cxnChg chg="add del">
          <ac:chgData name="Tia Jones" userId="4c92dfc1-f3f4-4403-bd1a-338a2e38228e" providerId="ADAL" clId="{1F294604-7CD6-4236-90CB-D3A2E8278D87}" dt="2023-11-29T21:42:55.956" v="3195" actId="26606"/>
          <ac:cxnSpMkLst>
            <pc:docMk/>
            <pc:sldMk cId="3976511259" sldId="261"/>
            <ac:cxnSpMk id="42" creationId="{98D7A38B-571F-45C8-B3BF-5BD10E800E3B}"/>
          </ac:cxnSpMkLst>
        </pc:cxnChg>
        <pc:cxnChg chg="add del">
          <ac:chgData name="Tia Jones" userId="4c92dfc1-f3f4-4403-bd1a-338a2e38228e" providerId="ADAL" clId="{1F294604-7CD6-4236-90CB-D3A2E8278D87}" dt="2023-11-29T21:42:55.956" v="3195" actId="26606"/>
          <ac:cxnSpMkLst>
            <pc:docMk/>
            <pc:sldMk cId="3976511259" sldId="261"/>
            <ac:cxnSpMk id="43" creationId="{44B049C4-B6FC-4F26-B152-FB510934C1F8}"/>
          </ac:cxnSpMkLst>
        </pc:cxnChg>
        <pc:cxnChg chg="add del">
          <ac:chgData name="Tia Jones" userId="4c92dfc1-f3f4-4403-bd1a-338a2e38228e" providerId="ADAL" clId="{1F294604-7CD6-4236-90CB-D3A2E8278D87}" dt="2023-11-29T21:42:48.507" v="3188" actId="26606"/>
          <ac:cxnSpMkLst>
            <pc:docMk/>
            <pc:sldMk cId="3976511259" sldId="261"/>
            <ac:cxnSpMk id="54" creationId="{743DDC18-E028-47F7-8F3E-7DDC52D89A94}"/>
          </ac:cxnSpMkLst>
        </pc:cxnChg>
        <pc:cxnChg chg="add del">
          <ac:chgData name="Tia Jones" userId="4c92dfc1-f3f4-4403-bd1a-338a2e38228e" providerId="ADAL" clId="{1F294604-7CD6-4236-90CB-D3A2E8278D87}" dt="2023-11-29T21:42:48.507" v="3188" actId="26606"/>
          <ac:cxnSpMkLst>
            <pc:docMk/>
            <pc:sldMk cId="3976511259" sldId="261"/>
            <ac:cxnSpMk id="56" creationId="{027B2856-431D-490E-AA67-410E169D60EF}"/>
          </ac:cxnSpMkLst>
        </pc:cxnChg>
        <pc:cxnChg chg="add del">
          <ac:chgData name="Tia Jones" userId="4c92dfc1-f3f4-4403-bd1a-338a2e38228e" providerId="ADAL" clId="{1F294604-7CD6-4236-90CB-D3A2E8278D87}" dt="2023-11-29T21:42:53.239" v="3190" actId="26606"/>
          <ac:cxnSpMkLst>
            <pc:docMk/>
            <pc:sldMk cId="3976511259" sldId="261"/>
            <ac:cxnSpMk id="60" creationId="{460F136F-57CE-4B28-BF9B-C0FF6CF993DB}"/>
          </ac:cxnSpMkLst>
        </pc:cxnChg>
        <pc:cxnChg chg="add del">
          <ac:chgData name="Tia Jones" userId="4c92dfc1-f3f4-4403-bd1a-338a2e38228e" providerId="ADAL" clId="{1F294604-7CD6-4236-90CB-D3A2E8278D87}" dt="2023-11-29T21:42:53.239" v="3190" actId="26606"/>
          <ac:cxnSpMkLst>
            <pc:docMk/>
            <pc:sldMk cId="3976511259" sldId="261"/>
            <ac:cxnSpMk id="62" creationId="{2DE1B176-45A8-43D4-BC6C-0F26FEC02C33}"/>
          </ac:cxnSpMkLst>
        </pc:cxnChg>
        <pc:cxnChg chg="add del">
          <ac:chgData name="Tia Jones" userId="4c92dfc1-f3f4-4403-bd1a-338a2e38228e" providerId="ADAL" clId="{1F294604-7CD6-4236-90CB-D3A2E8278D87}" dt="2023-11-29T21:42:54.684" v="3192" actId="26606"/>
          <ac:cxnSpMkLst>
            <pc:docMk/>
            <pc:sldMk cId="3976511259" sldId="261"/>
            <ac:cxnSpMk id="67" creationId="{6E74CE6D-2663-49E0-9F27-C2247451CDF8}"/>
          </ac:cxnSpMkLst>
        </pc:cxnChg>
        <pc:cxnChg chg="add del">
          <ac:chgData name="Tia Jones" userId="4c92dfc1-f3f4-4403-bd1a-338a2e38228e" providerId="ADAL" clId="{1F294604-7CD6-4236-90CB-D3A2E8278D87}" dt="2023-11-29T21:42:54.684" v="3192" actId="26606"/>
          <ac:cxnSpMkLst>
            <pc:docMk/>
            <pc:sldMk cId="3976511259" sldId="261"/>
            <ac:cxnSpMk id="68" creationId="{6636FF4C-D5A9-41D4-B706-CE8E3285B15A}"/>
          </ac:cxnSpMkLst>
        </pc:cxnChg>
        <pc:cxnChg chg="add del">
          <ac:chgData name="Tia Jones" userId="4c92dfc1-f3f4-4403-bd1a-338a2e38228e" providerId="ADAL" clId="{1F294604-7CD6-4236-90CB-D3A2E8278D87}" dt="2023-11-29T21:42:55.940" v="3194" actId="26606"/>
          <ac:cxnSpMkLst>
            <pc:docMk/>
            <pc:sldMk cId="3976511259" sldId="261"/>
            <ac:cxnSpMk id="73" creationId="{2DE1B176-45A8-43D4-BC6C-0F26FEC02C33}"/>
          </ac:cxnSpMkLst>
        </pc:cxnChg>
        <pc:cxnChg chg="add del">
          <ac:chgData name="Tia Jones" userId="4c92dfc1-f3f4-4403-bd1a-338a2e38228e" providerId="ADAL" clId="{1F294604-7CD6-4236-90CB-D3A2E8278D87}" dt="2023-11-29T21:42:55.940" v="3194" actId="26606"/>
          <ac:cxnSpMkLst>
            <pc:docMk/>
            <pc:sldMk cId="3976511259" sldId="261"/>
            <ac:cxnSpMk id="74" creationId="{D478A13C-F067-410A-A91D-CEBF4263F187}"/>
          </ac:cxnSpMkLst>
        </pc:cxnChg>
        <pc:cxnChg chg="add">
          <ac:chgData name="Tia Jones" userId="4c92dfc1-f3f4-4403-bd1a-338a2e38228e" providerId="ADAL" clId="{1F294604-7CD6-4236-90CB-D3A2E8278D87}" dt="2023-11-29T21:42:55.956" v="3195" actId="26606"/>
          <ac:cxnSpMkLst>
            <pc:docMk/>
            <pc:sldMk cId="3976511259" sldId="261"/>
            <ac:cxnSpMk id="79" creationId="{743DDC18-E028-47F7-8F3E-7DDC52D89A94}"/>
          </ac:cxnSpMkLst>
        </pc:cxnChg>
        <pc:cxnChg chg="add">
          <ac:chgData name="Tia Jones" userId="4c92dfc1-f3f4-4403-bd1a-338a2e38228e" providerId="ADAL" clId="{1F294604-7CD6-4236-90CB-D3A2E8278D87}" dt="2023-11-29T21:42:55.956" v="3195" actId="26606"/>
          <ac:cxnSpMkLst>
            <pc:docMk/>
            <pc:sldMk cId="3976511259" sldId="261"/>
            <ac:cxnSpMk id="80" creationId="{027B2856-431D-490E-AA67-410E169D60EF}"/>
          </ac:cxnSpMkLst>
        </pc:cxnChg>
      </pc:sldChg>
      <pc:sldChg chg="ord">
        <pc:chgData name="Tia Jones" userId="4c92dfc1-f3f4-4403-bd1a-338a2e38228e" providerId="ADAL" clId="{1F294604-7CD6-4236-90CB-D3A2E8278D87}" dt="2023-11-29T21:40:11.482" v="3178"/>
        <pc:sldMkLst>
          <pc:docMk/>
          <pc:sldMk cId="4009969335" sldId="262"/>
        </pc:sldMkLst>
      </pc:sldChg>
      <pc:sldChg chg="modSp">
        <pc:chgData name="Tia Jones" userId="4c92dfc1-f3f4-4403-bd1a-338a2e38228e" providerId="ADAL" clId="{1F294604-7CD6-4236-90CB-D3A2E8278D87}" dt="2023-11-29T17:31:33.740" v="730" actId="20577"/>
        <pc:sldMkLst>
          <pc:docMk/>
          <pc:sldMk cId="3721008618" sldId="263"/>
        </pc:sldMkLst>
        <pc:spChg chg="mod">
          <ac:chgData name="Tia Jones" userId="4c92dfc1-f3f4-4403-bd1a-338a2e38228e" providerId="ADAL" clId="{1F294604-7CD6-4236-90CB-D3A2E8278D87}" dt="2023-11-29T16:35:05.350" v="142" actId="20577"/>
          <ac:spMkLst>
            <pc:docMk/>
            <pc:sldMk cId="3721008618" sldId="263"/>
            <ac:spMk id="2" creationId="{56A7F9E1-F1E3-5E63-1401-72A36473C2AB}"/>
          </ac:spMkLst>
        </pc:spChg>
        <pc:spChg chg="mod">
          <ac:chgData name="Tia Jones" userId="4c92dfc1-f3f4-4403-bd1a-338a2e38228e" providerId="ADAL" clId="{1F294604-7CD6-4236-90CB-D3A2E8278D87}" dt="2023-11-29T17:31:33.740" v="730" actId="20577"/>
          <ac:spMkLst>
            <pc:docMk/>
            <pc:sldMk cId="3721008618" sldId="263"/>
            <ac:spMk id="3" creationId="{0FA30F17-5232-5C19-B124-B7EB9628D609}"/>
          </ac:spMkLst>
        </pc:spChg>
      </pc:sldChg>
      <pc:sldChg chg="modSp">
        <pc:chgData name="Tia Jones" userId="4c92dfc1-f3f4-4403-bd1a-338a2e38228e" providerId="ADAL" clId="{1F294604-7CD6-4236-90CB-D3A2E8278D87}" dt="2023-11-29T16:25:27.266" v="89" actId="20577"/>
        <pc:sldMkLst>
          <pc:docMk/>
          <pc:sldMk cId="2337645834" sldId="264"/>
        </pc:sldMkLst>
        <pc:spChg chg="mod">
          <ac:chgData name="Tia Jones" userId="4c92dfc1-f3f4-4403-bd1a-338a2e38228e" providerId="ADAL" clId="{1F294604-7CD6-4236-90CB-D3A2E8278D87}" dt="2023-11-29T16:25:27.266" v="89" actId="20577"/>
          <ac:spMkLst>
            <pc:docMk/>
            <pc:sldMk cId="2337645834" sldId="264"/>
            <ac:spMk id="3" creationId="{1DC5FE73-9758-A568-1A65-227CE9542ACF}"/>
          </ac:spMkLst>
        </pc:spChg>
      </pc:sldChg>
      <pc:sldChg chg="addSp delSp modSp mod setBg">
        <pc:chgData name="Tia Jones" userId="4c92dfc1-f3f4-4403-bd1a-338a2e38228e" providerId="ADAL" clId="{1F294604-7CD6-4236-90CB-D3A2E8278D87}" dt="2023-11-29T22:30:16.732" v="3436" actId="26606"/>
        <pc:sldMkLst>
          <pc:docMk/>
          <pc:sldMk cId="1638235182" sldId="265"/>
        </pc:sldMkLst>
        <pc:spChg chg="mod">
          <ac:chgData name="Tia Jones" userId="4c92dfc1-f3f4-4403-bd1a-338a2e38228e" providerId="ADAL" clId="{1F294604-7CD6-4236-90CB-D3A2E8278D87}" dt="2023-11-29T22:30:16.732" v="3436" actId="26606"/>
          <ac:spMkLst>
            <pc:docMk/>
            <pc:sldMk cId="1638235182" sldId="265"/>
            <ac:spMk id="2" creationId="{C75110E1-3ADA-C510-A385-C62AB6F3A710}"/>
          </ac:spMkLst>
        </pc:spChg>
        <pc:spChg chg="add del mod">
          <ac:chgData name="Tia Jones" userId="4c92dfc1-f3f4-4403-bd1a-338a2e38228e" providerId="ADAL" clId="{1F294604-7CD6-4236-90CB-D3A2E8278D87}" dt="2023-11-29T22:30:16.732" v="3436" actId="26606"/>
          <ac:spMkLst>
            <pc:docMk/>
            <pc:sldMk cId="1638235182" sldId="265"/>
            <ac:spMk id="3" creationId="{A1773559-238B-CCB0-98F7-8001EE6DF8C8}"/>
          </ac:spMkLst>
        </pc:spChg>
        <pc:spChg chg="add del">
          <ac:chgData name="Tia Jones" userId="4c92dfc1-f3f4-4403-bd1a-338a2e38228e" providerId="ADAL" clId="{1F294604-7CD6-4236-90CB-D3A2E8278D87}" dt="2023-11-29T22:30:16.732" v="3436" actId="26606"/>
          <ac:spMkLst>
            <pc:docMk/>
            <pc:sldMk cId="1638235182" sldId="265"/>
            <ac:spMk id="9" creationId="{928AB2B1-D99F-4218-ADF7-E10BA38E2404}"/>
          </ac:spMkLst>
        </pc:spChg>
        <pc:spChg chg="add del">
          <ac:chgData name="Tia Jones" userId="4c92dfc1-f3f4-4403-bd1a-338a2e38228e" providerId="ADAL" clId="{1F294604-7CD6-4236-90CB-D3A2E8278D87}" dt="2023-11-29T22:30:16.732" v="3436" actId="26606"/>
          <ac:spMkLst>
            <pc:docMk/>
            <pc:sldMk cId="1638235182" sldId="265"/>
            <ac:spMk id="11" creationId="{87C3BBF4-07B5-4EB8-B146-181AFFDB7ACE}"/>
          </ac:spMkLst>
        </pc:spChg>
        <pc:spChg chg="add del">
          <ac:chgData name="Tia Jones" userId="4c92dfc1-f3f4-4403-bd1a-338a2e38228e" providerId="ADAL" clId="{1F294604-7CD6-4236-90CB-D3A2E8278D87}" dt="2023-11-29T22:30:16.732" v="3436" actId="26606"/>
          <ac:spMkLst>
            <pc:docMk/>
            <pc:sldMk cId="1638235182" sldId="265"/>
            <ac:spMk id="13" creationId="{5D2C9D40-D12D-498A-8DD1-4756164BCA6F}"/>
          </ac:spMkLst>
        </pc:spChg>
        <pc:graphicFrameChg chg="add del">
          <ac:chgData name="Tia Jones" userId="4c92dfc1-f3f4-4403-bd1a-338a2e38228e" providerId="ADAL" clId="{1F294604-7CD6-4236-90CB-D3A2E8278D87}" dt="2023-11-29T22:30:16.732" v="3436" actId="26606"/>
          <ac:graphicFrameMkLst>
            <pc:docMk/>
            <pc:sldMk cId="1638235182" sldId="265"/>
            <ac:graphicFrameMk id="5" creationId="{4CD15762-D592-5030-E2E4-17536BE7C4AD}"/>
          </ac:graphicFrameMkLst>
        </pc:graphicFrameChg>
        <pc:cxnChg chg="add del">
          <ac:chgData name="Tia Jones" userId="4c92dfc1-f3f4-4403-bd1a-338a2e38228e" providerId="ADAL" clId="{1F294604-7CD6-4236-90CB-D3A2E8278D87}" dt="2023-11-29T22:30:16.732" v="3436" actId="26606"/>
          <ac:cxnSpMkLst>
            <pc:docMk/>
            <pc:sldMk cId="1638235182" sldId="265"/>
            <ac:cxnSpMk id="15" creationId="{F34AB790-1C05-462A-B7B9-A7D87A55DE80}"/>
          </ac:cxnSpMkLst>
        </pc:cxnChg>
        <pc:cxnChg chg="add del">
          <ac:chgData name="Tia Jones" userId="4c92dfc1-f3f4-4403-bd1a-338a2e38228e" providerId="ADAL" clId="{1F294604-7CD6-4236-90CB-D3A2E8278D87}" dt="2023-11-29T22:30:16.732" v="3436" actId="26606"/>
          <ac:cxnSpMkLst>
            <pc:docMk/>
            <pc:sldMk cId="1638235182" sldId="265"/>
            <ac:cxnSpMk id="17" creationId="{CBB5A84F-60BF-43AE-B548-9FA20559C728}"/>
          </ac:cxnSpMkLst>
        </pc:cxnChg>
      </pc:sldChg>
      <pc:sldChg chg="modSp mod">
        <pc:chgData name="Tia Jones" userId="4c92dfc1-f3f4-4403-bd1a-338a2e38228e" providerId="ADAL" clId="{1F294604-7CD6-4236-90CB-D3A2E8278D87}" dt="2023-11-29T16:25:40.263" v="96" actId="5793"/>
        <pc:sldMkLst>
          <pc:docMk/>
          <pc:sldMk cId="3220908116" sldId="266"/>
        </pc:sldMkLst>
        <pc:spChg chg="mod">
          <ac:chgData name="Tia Jones" userId="4c92dfc1-f3f4-4403-bd1a-338a2e38228e" providerId="ADAL" clId="{1F294604-7CD6-4236-90CB-D3A2E8278D87}" dt="2023-11-29T16:21:35.536" v="34" actId="20577"/>
          <ac:spMkLst>
            <pc:docMk/>
            <pc:sldMk cId="3220908116" sldId="266"/>
            <ac:spMk id="2" creationId="{07E5EF74-28B8-CDFE-A1BA-797BCCCA851B}"/>
          </ac:spMkLst>
        </pc:spChg>
        <pc:spChg chg="mod">
          <ac:chgData name="Tia Jones" userId="4c92dfc1-f3f4-4403-bd1a-338a2e38228e" providerId="ADAL" clId="{1F294604-7CD6-4236-90CB-D3A2E8278D87}" dt="2023-11-29T16:25:40.263" v="96" actId="5793"/>
          <ac:spMkLst>
            <pc:docMk/>
            <pc:sldMk cId="3220908116" sldId="266"/>
            <ac:spMk id="3" creationId="{4D5A3089-EEFD-C989-19BD-B4CDEBAC4606}"/>
          </ac:spMkLst>
        </pc:spChg>
      </pc:sldChg>
      <pc:sldChg chg="modSp mod">
        <pc:chgData name="Tia Jones" userId="4c92dfc1-f3f4-4403-bd1a-338a2e38228e" providerId="ADAL" clId="{1F294604-7CD6-4236-90CB-D3A2E8278D87}" dt="2023-11-29T17:46:23.109" v="1917" actId="1076"/>
        <pc:sldMkLst>
          <pc:docMk/>
          <pc:sldMk cId="3018426019" sldId="267"/>
        </pc:sldMkLst>
        <pc:spChg chg="mod">
          <ac:chgData name="Tia Jones" userId="4c92dfc1-f3f4-4403-bd1a-338a2e38228e" providerId="ADAL" clId="{1F294604-7CD6-4236-90CB-D3A2E8278D87}" dt="2023-11-29T17:46:23.109" v="1917" actId="1076"/>
          <ac:spMkLst>
            <pc:docMk/>
            <pc:sldMk cId="3018426019" sldId="267"/>
            <ac:spMk id="3" creationId="{132096AD-51CC-A7C2-1644-6815B5FCCB08}"/>
          </ac:spMkLst>
        </pc:spChg>
      </pc:sldChg>
      <pc:sldChg chg="modSp mod">
        <pc:chgData name="Tia Jones" userId="4c92dfc1-f3f4-4403-bd1a-338a2e38228e" providerId="ADAL" clId="{1F294604-7CD6-4236-90CB-D3A2E8278D87}" dt="2023-11-29T19:20:02.710" v="2109" actId="20577"/>
        <pc:sldMkLst>
          <pc:docMk/>
          <pc:sldMk cId="2069587288" sldId="269"/>
        </pc:sldMkLst>
        <pc:spChg chg="mod">
          <ac:chgData name="Tia Jones" userId="4c92dfc1-f3f4-4403-bd1a-338a2e38228e" providerId="ADAL" clId="{1F294604-7CD6-4236-90CB-D3A2E8278D87}" dt="2023-11-29T19:20:02.710" v="2109" actId="20577"/>
          <ac:spMkLst>
            <pc:docMk/>
            <pc:sldMk cId="2069587288" sldId="269"/>
            <ac:spMk id="3" creationId="{078EC2B7-3D60-3A59-E878-60B453F72406}"/>
          </ac:spMkLst>
        </pc:spChg>
      </pc:sldChg>
      <pc:sldChg chg="addSp delSp modSp add mod">
        <pc:chgData name="Tia Jones" userId="4c92dfc1-f3f4-4403-bd1a-338a2e38228e" providerId="ADAL" clId="{1F294604-7CD6-4236-90CB-D3A2E8278D87}" dt="2023-11-29T17:59:20.411" v="2092" actId="26606"/>
        <pc:sldMkLst>
          <pc:docMk/>
          <pc:sldMk cId="1334154412" sldId="270"/>
        </pc:sldMkLst>
        <pc:spChg chg="mod">
          <ac:chgData name="Tia Jones" userId="4c92dfc1-f3f4-4403-bd1a-338a2e38228e" providerId="ADAL" clId="{1F294604-7CD6-4236-90CB-D3A2E8278D87}" dt="2023-11-29T17:19:11.724" v="145"/>
          <ac:spMkLst>
            <pc:docMk/>
            <pc:sldMk cId="1334154412" sldId="270"/>
            <ac:spMk id="2" creationId="{1C761F60-E930-048E-25B4-044F07438F12}"/>
          </ac:spMkLst>
        </pc:spChg>
        <pc:spChg chg="add del mod">
          <ac:chgData name="Tia Jones" userId="4c92dfc1-f3f4-4403-bd1a-338a2e38228e" providerId="ADAL" clId="{1F294604-7CD6-4236-90CB-D3A2E8278D87}" dt="2023-11-29T17:59:20.411" v="2092" actId="26606"/>
          <ac:spMkLst>
            <pc:docMk/>
            <pc:sldMk cId="1334154412" sldId="270"/>
            <ac:spMk id="3" creationId="{568E7EBF-C6F6-4710-7AC7-D9C1758C50C6}"/>
          </ac:spMkLst>
        </pc:spChg>
        <pc:spChg chg="add del">
          <ac:chgData name="Tia Jones" userId="4c92dfc1-f3f4-4403-bd1a-338a2e38228e" providerId="ADAL" clId="{1F294604-7CD6-4236-90CB-D3A2E8278D87}" dt="2023-11-29T17:45:30.197" v="1888"/>
          <ac:spMkLst>
            <pc:docMk/>
            <pc:sldMk cId="1334154412" sldId="270"/>
            <ac:spMk id="4" creationId="{734B50CE-5B71-49B3-5BCB-A1431BC76B03}"/>
          </ac:spMkLst>
        </pc:spChg>
        <pc:spChg chg="add del">
          <ac:chgData name="Tia Jones" userId="4c92dfc1-f3f4-4403-bd1a-338a2e38228e" providerId="ADAL" clId="{1F294604-7CD6-4236-90CB-D3A2E8278D87}" dt="2023-11-29T17:45:52.534" v="1902"/>
          <ac:spMkLst>
            <pc:docMk/>
            <pc:sldMk cId="1334154412" sldId="270"/>
            <ac:spMk id="5" creationId="{A5DCDEEA-A13B-CA8D-8855-A40489799C6E}"/>
          </ac:spMkLst>
        </pc:spChg>
        <pc:spChg chg="add del">
          <ac:chgData name="Tia Jones" userId="4c92dfc1-f3f4-4403-bd1a-338a2e38228e" providerId="ADAL" clId="{1F294604-7CD6-4236-90CB-D3A2E8278D87}" dt="2023-11-29T17:45:56.099" v="1904"/>
          <ac:spMkLst>
            <pc:docMk/>
            <pc:sldMk cId="1334154412" sldId="270"/>
            <ac:spMk id="6" creationId="{80CA4F55-D778-B99F-822C-2A13A7E7DAF2}"/>
          </ac:spMkLst>
        </pc:spChg>
        <pc:graphicFrameChg chg="add del">
          <ac:chgData name="Tia Jones" userId="4c92dfc1-f3f4-4403-bd1a-338a2e38228e" providerId="ADAL" clId="{1F294604-7CD6-4236-90CB-D3A2E8278D87}" dt="2023-11-29T17:59:20.411" v="2092" actId="26606"/>
          <ac:graphicFrameMkLst>
            <pc:docMk/>
            <pc:sldMk cId="1334154412" sldId="270"/>
            <ac:graphicFrameMk id="7" creationId="{36807F8E-9B94-B584-F275-1E0C82E5FA31}"/>
          </ac:graphicFrameMkLst>
        </pc:graphicFrameChg>
      </pc:sldChg>
      <pc:sldChg chg="addSp delSp modSp new mod ord">
        <pc:chgData name="Tia Jones" userId="4c92dfc1-f3f4-4403-bd1a-338a2e38228e" providerId="ADAL" clId="{1F294604-7CD6-4236-90CB-D3A2E8278D87}" dt="2023-11-29T23:27:14.775" v="3506" actId="20577"/>
        <pc:sldMkLst>
          <pc:docMk/>
          <pc:sldMk cId="361585225" sldId="271"/>
        </pc:sldMkLst>
        <pc:spChg chg="mod">
          <ac:chgData name="Tia Jones" userId="4c92dfc1-f3f4-4403-bd1a-338a2e38228e" providerId="ADAL" clId="{1F294604-7CD6-4236-90CB-D3A2E8278D87}" dt="2023-11-29T23:27:14.775" v="3506" actId="20577"/>
          <ac:spMkLst>
            <pc:docMk/>
            <pc:sldMk cId="361585225" sldId="271"/>
            <ac:spMk id="2" creationId="{8F3C9D27-0B5D-D220-BE70-51337CC0F631}"/>
          </ac:spMkLst>
        </pc:spChg>
        <pc:spChg chg="del">
          <ac:chgData name="Tia Jones" userId="4c92dfc1-f3f4-4403-bd1a-338a2e38228e" providerId="ADAL" clId="{1F294604-7CD6-4236-90CB-D3A2E8278D87}" dt="2023-11-29T19:42:20.177" v="2304" actId="22"/>
          <ac:spMkLst>
            <pc:docMk/>
            <pc:sldMk cId="361585225" sldId="271"/>
            <ac:spMk id="3" creationId="{B158C0F6-BF92-4721-CD9D-636275D5CFE2}"/>
          </ac:spMkLst>
        </pc:spChg>
        <pc:spChg chg="add mod">
          <ac:chgData name="Tia Jones" userId="4c92dfc1-f3f4-4403-bd1a-338a2e38228e" providerId="ADAL" clId="{1F294604-7CD6-4236-90CB-D3A2E8278D87}" dt="2023-11-29T21:43:21.363" v="3201" actId="21"/>
          <ac:spMkLst>
            <pc:docMk/>
            <pc:sldMk cId="361585225" sldId="271"/>
            <ac:spMk id="18" creationId="{F16CF193-299F-5681-B6E4-951A38A51F9C}"/>
          </ac:spMkLst>
        </pc:spChg>
        <pc:picChg chg="add del mod ord">
          <ac:chgData name="Tia Jones" userId="4c92dfc1-f3f4-4403-bd1a-338a2e38228e" providerId="ADAL" clId="{1F294604-7CD6-4236-90CB-D3A2E8278D87}" dt="2023-11-29T21:43:21.363" v="3201" actId="21"/>
          <ac:picMkLst>
            <pc:docMk/>
            <pc:sldMk cId="361585225" sldId="271"/>
            <ac:picMk id="5" creationId="{80DAF226-9F00-1EE9-57DE-1455048EC711}"/>
          </ac:picMkLst>
        </pc:picChg>
        <pc:picChg chg="add del mod">
          <ac:chgData name="Tia Jones" userId="4c92dfc1-f3f4-4403-bd1a-338a2e38228e" providerId="ADAL" clId="{1F294604-7CD6-4236-90CB-D3A2E8278D87}" dt="2023-11-29T19:57:00.725" v="2309" actId="478"/>
          <ac:picMkLst>
            <pc:docMk/>
            <pc:sldMk cId="361585225" sldId="271"/>
            <ac:picMk id="7" creationId="{707BEF06-40A8-21A4-B455-B3BD5F3A5630}"/>
          </ac:picMkLst>
        </pc:picChg>
        <pc:picChg chg="add del mod">
          <ac:chgData name="Tia Jones" userId="4c92dfc1-f3f4-4403-bd1a-338a2e38228e" providerId="ADAL" clId="{1F294604-7CD6-4236-90CB-D3A2E8278D87}" dt="2023-11-29T20:03:27.655" v="2324" actId="478"/>
          <ac:picMkLst>
            <pc:docMk/>
            <pc:sldMk cId="361585225" sldId="271"/>
            <ac:picMk id="9" creationId="{1CB4D264-C2DA-E476-994F-6AF015094F96}"/>
          </ac:picMkLst>
        </pc:picChg>
        <pc:picChg chg="add del mod">
          <ac:chgData name="Tia Jones" userId="4c92dfc1-f3f4-4403-bd1a-338a2e38228e" providerId="ADAL" clId="{1F294604-7CD6-4236-90CB-D3A2E8278D87}" dt="2023-11-29T20:07:16.153" v="2487" actId="21"/>
          <ac:picMkLst>
            <pc:docMk/>
            <pc:sldMk cId="361585225" sldId="271"/>
            <ac:picMk id="11" creationId="{894C8446-2523-1EE8-C200-EE0224D5A067}"/>
          </ac:picMkLst>
        </pc:picChg>
        <pc:picChg chg="add del mod">
          <ac:chgData name="Tia Jones" userId="4c92dfc1-f3f4-4403-bd1a-338a2e38228e" providerId="ADAL" clId="{1F294604-7CD6-4236-90CB-D3A2E8278D87}" dt="2023-11-29T21:18:33.256" v="2704" actId="478"/>
          <ac:picMkLst>
            <pc:docMk/>
            <pc:sldMk cId="361585225" sldId="271"/>
            <ac:picMk id="12" creationId="{EF472D7B-4952-3E8F-D465-DDA777F2CB06}"/>
          </ac:picMkLst>
        </pc:picChg>
        <pc:picChg chg="add del mod">
          <ac:chgData name="Tia Jones" userId="4c92dfc1-f3f4-4403-bd1a-338a2e38228e" providerId="ADAL" clId="{1F294604-7CD6-4236-90CB-D3A2E8278D87}" dt="2023-11-29T21:43:14.467" v="3200" actId="478"/>
          <ac:picMkLst>
            <pc:docMk/>
            <pc:sldMk cId="361585225" sldId="271"/>
            <ac:picMk id="14" creationId="{CC2431FB-CC5E-42C4-326A-0178187C8628}"/>
          </ac:picMkLst>
        </pc:picChg>
        <pc:picChg chg="add del">
          <ac:chgData name="Tia Jones" userId="4c92dfc1-f3f4-4403-bd1a-338a2e38228e" providerId="ADAL" clId="{1F294604-7CD6-4236-90CB-D3A2E8278D87}" dt="2023-11-29T21:43:11.065" v="3199" actId="478"/>
          <ac:picMkLst>
            <pc:docMk/>
            <pc:sldMk cId="361585225" sldId="271"/>
            <ac:picMk id="16" creationId="{B949EA30-51D5-393D-3714-0918EF3ADB9F}"/>
          </ac:picMkLst>
        </pc:picChg>
      </pc:sldChg>
      <pc:sldChg chg="addSp delSp modSp new mod ord setBg">
        <pc:chgData name="Tia Jones" userId="4c92dfc1-f3f4-4403-bd1a-338a2e38228e" providerId="ADAL" clId="{1F294604-7CD6-4236-90CB-D3A2E8278D87}" dt="2023-12-01T01:02:02.898" v="3935" actId="20577"/>
        <pc:sldMkLst>
          <pc:docMk/>
          <pc:sldMk cId="2183075771" sldId="272"/>
        </pc:sldMkLst>
        <pc:spChg chg="mod">
          <ac:chgData name="Tia Jones" userId="4c92dfc1-f3f4-4403-bd1a-338a2e38228e" providerId="ADAL" clId="{1F294604-7CD6-4236-90CB-D3A2E8278D87}" dt="2023-12-01T01:02:02.898" v="3935" actId="20577"/>
          <ac:spMkLst>
            <pc:docMk/>
            <pc:sldMk cId="2183075771" sldId="272"/>
            <ac:spMk id="2" creationId="{42C4C866-76B1-B675-AA41-2E62E8FAEAFE}"/>
          </ac:spMkLst>
        </pc:spChg>
        <pc:spChg chg="mod">
          <ac:chgData name="Tia Jones" userId="4c92dfc1-f3f4-4403-bd1a-338a2e38228e" providerId="ADAL" clId="{1F294604-7CD6-4236-90CB-D3A2E8278D87}" dt="2023-11-29T21:33:25.609" v="3005" actId="20577"/>
          <ac:spMkLst>
            <pc:docMk/>
            <pc:sldMk cId="2183075771" sldId="272"/>
            <ac:spMk id="3" creationId="{6C548F34-134A-5C9C-AF92-8911E82576F1}"/>
          </ac:spMkLst>
        </pc:spChg>
        <pc:spChg chg="add del">
          <ac:chgData name="Tia Jones" userId="4c92dfc1-f3f4-4403-bd1a-338a2e38228e" providerId="ADAL" clId="{1F294604-7CD6-4236-90CB-D3A2E8278D87}" dt="2023-11-29T21:32:03.222" v="2935" actId="26606"/>
          <ac:spMkLst>
            <pc:docMk/>
            <pc:sldMk cId="2183075771" sldId="272"/>
            <ac:spMk id="9" creationId="{3D7E81F9-985E-40E1-8E20-6F66263B2319}"/>
          </ac:spMkLst>
        </pc:spChg>
        <pc:spChg chg="add del">
          <ac:chgData name="Tia Jones" userId="4c92dfc1-f3f4-4403-bd1a-338a2e38228e" providerId="ADAL" clId="{1F294604-7CD6-4236-90CB-D3A2E8278D87}" dt="2023-11-29T21:32:03.222" v="2935" actId="26606"/>
          <ac:spMkLst>
            <pc:docMk/>
            <pc:sldMk cId="2183075771" sldId="272"/>
            <ac:spMk id="11" creationId="{9E46B315-2181-4D2A-A8B6-896689BCED0C}"/>
          </ac:spMkLst>
        </pc:spChg>
        <pc:spChg chg="add del">
          <ac:chgData name="Tia Jones" userId="4c92dfc1-f3f4-4403-bd1a-338a2e38228e" providerId="ADAL" clId="{1F294604-7CD6-4236-90CB-D3A2E8278D87}" dt="2023-11-29T21:32:03.222" v="2935" actId="26606"/>
          <ac:spMkLst>
            <pc:docMk/>
            <pc:sldMk cId="2183075771" sldId="272"/>
            <ac:spMk id="13" creationId="{4455F26C-4C97-4BA4-8A08-25193CC755A0}"/>
          </ac:spMkLst>
        </pc:spChg>
        <pc:spChg chg="add del">
          <ac:chgData name="Tia Jones" userId="4c92dfc1-f3f4-4403-bd1a-338a2e38228e" providerId="ADAL" clId="{1F294604-7CD6-4236-90CB-D3A2E8278D87}" dt="2023-11-29T21:31:48.867" v="2928" actId="26606"/>
          <ac:spMkLst>
            <pc:docMk/>
            <pc:sldMk cId="2183075771" sldId="272"/>
            <ac:spMk id="22" creationId="{3D7E81F9-985E-40E1-8E20-6F66263B2319}"/>
          </ac:spMkLst>
        </pc:spChg>
        <pc:spChg chg="add del">
          <ac:chgData name="Tia Jones" userId="4c92dfc1-f3f4-4403-bd1a-338a2e38228e" providerId="ADAL" clId="{1F294604-7CD6-4236-90CB-D3A2E8278D87}" dt="2023-11-29T21:31:48.867" v="2928" actId="26606"/>
          <ac:spMkLst>
            <pc:docMk/>
            <pc:sldMk cId="2183075771" sldId="272"/>
            <ac:spMk id="24" creationId="{9E46B315-2181-4D2A-A8B6-896689BCED0C}"/>
          </ac:spMkLst>
        </pc:spChg>
        <pc:spChg chg="add del">
          <ac:chgData name="Tia Jones" userId="4c92dfc1-f3f4-4403-bd1a-338a2e38228e" providerId="ADAL" clId="{1F294604-7CD6-4236-90CB-D3A2E8278D87}" dt="2023-11-29T21:31:48.867" v="2928" actId="26606"/>
          <ac:spMkLst>
            <pc:docMk/>
            <pc:sldMk cId="2183075771" sldId="272"/>
            <ac:spMk id="26" creationId="{4455F26C-4C97-4BA4-8A08-25193CC755A0}"/>
          </ac:spMkLst>
        </pc:spChg>
        <pc:spChg chg="add del">
          <ac:chgData name="Tia Jones" userId="4c92dfc1-f3f4-4403-bd1a-338a2e38228e" providerId="ADAL" clId="{1F294604-7CD6-4236-90CB-D3A2E8278D87}" dt="2023-11-29T21:31:52.526" v="2930" actId="26606"/>
          <ac:spMkLst>
            <pc:docMk/>
            <pc:sldMk cId="2183075771" sldId="272"/>
            <ac:spMk id="34" creationId="{2F207D4E-9AD2-486E-974F-2A1243D8B6D5}"/>
          </ac:spMkLst>
        </pc:spChg>
        <pc:spChg chg="add del">
          <ac:chgData name="Tia Jones" userId="4c92dfc1-f3f4-4403-bd1a-338a2e38228e" providerId="ADAL" clId="{1F294604-7CD6-4236-90CB-D3A2E8278D87}" dt="2023-11-29T21:31:52.526" v="2930" actId="26606"/>
          <ac:spMkLst>
            <pc:docMk/>
            <pc:sldMk cId="2183075771" sldId="272"/>
            <ac:spMk id="35" creationId="{CFF384FA-A314-44A7-A8D0-A5B072C068D7}"/>
          </ac:spMkLst>
        </pc:spChg>
        <pc:spChg chg="add del">
          <ac:chgData name="Tia Jones" userId="4c92dfc1-f3f4-4403-bd1a-338a2e38228e" providerId="ADAL" clId="{1F294604-7CD6-4236-90CB-D3A2E8278D87}" dt="2023-11-29T21:31:52.526" v="2930" actId="26606"/>
          <ac:spMkLst>
            <pc:docMk/>
            <pc:sldMk cId="2183075771" sldId="272"/>
            <ac:spMk id="36" creationId="{7B7A480D-7053-4BEB-9FD1-08295EEFE3E3}"/>
          </ac:spMkLst>
        </pc:spChg>
        <pc:spChg chg="add del">
          <ac:chgData name="Tia Jones" userId="4c92dfc1-f3f4-4403-bd1a-338a2e38228e" providerId="ADAL" clId="{1F294604-7CD6-4236-90CB-D3A2E8278D87}" dt="2023-11-29T21:31:59.049" v="2932" actId="26606"/>
          <ac:spMkLst>
            <pc:docMk/>
            <pc:sldMk cId="2183075771" sldId="272"/>
            <ac:spMk id="40" creationId="{CFF384FA-A314-44A7-A8D0-A5B072C068D7}"/>
          </ac:spMkLst>
        </pc:spChg>
        <pc:spChg chg="add del">
          <ac:chgData name="Tia Jones" userId="4c92dfc1-f3f4-4403-bd1a-338a2e38228e" providerId="ADAL" clId="{1F294604-7CD6-4236-90CB-D3A2E8278D87}" dt="2023-11-29T21:31:59.049" v="2932" actId="26606"/>
          <ac:spMkLst>
            <pc:docMk/>
            <pc:sldMk cId="2183075771" sldId="272"/>
            <ac:spMk id="41" creationId="{2F207D4E-9AD2-486E-974F-2A1243D8B6D5}"/>
          </ac:spMkLst>
        </pc:spChg>
        <pc:spChg chg="add del">
          <ac:chgData name="Tia Jones" userId="4c92dfc1-f3f4-4403-bd1a-338a2e38228e" providerId="ADAL" clId="{1F294604-7CD6-4236-90CB-D3A2E8278D87}" dt="2023-11-29T21:32:03.205" v="2934" actId="26606"/>
          <ac:spMkLst>
            <pc:docMk/>
            <pc:sldMk cId="2183075771" sldId="272"/>
            <ac:spMk id="46" creationId="{E96F1EFB-E19E-4237-BAD7-05E619DA41E4}"/>
          </ac:spMkLst>
        </pc:spChg>
        <pc:spChg chg="add del">
          <ac:chgData name="Tia Jones" userId="4c92dfc1-f3f4-4403-bd1a-338a2e38228e" providerId="ADAL" clId="{1F294604-7CD6-4236-90CB-D3A2E8278D87}" dt="2023-11-29T21:32:03.205" v="2934" actId="26606"/>
          <ac:spMkLst>
            <pc:docMk/>
            <pc:sldMk cId="2183075771" sldId="272"/>
            <ac:spMk id="47" creationId="{263E31EF-5632-47DF-BEBD-B23E451C0D89}"/>
          </ac:spMkLst>
        </pc:spChg>
        <pc:spChg chg="add del">
          <ac:chgData name="Tia Jones" userId="4c92dfc1-f3f4-4403-bd1a-338a2e38228e" providerId="ADAL" clId="{1F294604-7CD6-4236-90CB-D3A2E8278D87}" dt="2023-11-29T21:32:03.205" v="2934" actId="26606"/>
          <ac:spMkLst>
            <pc:docMk/>
            <pc:sldMk cId="2183075771" sldId="272"/>
            <ac:spMk id="48" creationId="{8BF7DC03-6312-4C38-B866-8A8FC2FDD541}"/>
          </ac:spMkLst>
        </pc:spChg>
        <pc:spChg chg="add del">
          <ac:chgData name="Tia Jones" userId="4c92dfc1-f3f4-4403-bd1a-338a2e38228e" providerId="ADAL" clId="{1F294604-7CD6-4236-90CB-D3A2E8278D87}" dt="2023-11-29T21:32:35.729" v="2939" actId="26606"/>
          <ac:spMkLst>
            <pc:docMk/>
            <pc:sldMk cId="2183075771" sldId="272"/>
            <ac:spMk id="53" creationId="{3D7E81F9-985E-40E1-8E20-6F66263B2319}"/>
          </ac:spMkLst>
        </pc:spChg>
        <pc:spChg chg="add del">
          <ac:chgData name="Tia Jones" userId="4c92dfc1-f3f4-4403-bd1a-338a2e38228e" providerId="ADAL" clId="{1F294604-7CD6-4236-90CB-D3A2E8278D87}" dt="2023-11-29T21:32:35.729" v="2939" actId="26606"/>
          <ac:spMkLst>
            <pc:docMk/>
            <pc:sldMk cId="2183075771" sldId="272"/>
            <ac:spMk id="54" creationId="{9E46B315-2181-4D2A-A8B6-896689BCED0C}"/>
          </ac:spMkLst>
        </pc:spChg>
        <pc:spChg chg="add del">
          <ac:chgData name="Tia Jones" userId="4c92dfc1-f3f4-4403-bd1a-338a2e38228e" providerId="ADAL" clId="{1F294604-7CD6-4236-90CB-D3A2E8278D87}" dt="2023-11-29T21:32:35.729" v="2939" actId="26606"/>
          <ac:spMkLst>
            <pc:docMk/>
            <pc:sldMk cId="2183075771" sldId="272"/>
            <ac:spMk id="55" creationId="{4455F26C-4C97-4BA4-8A08-25193CC755A0}"/>
          </ac:spMkLst>
        </pc:spChg>
        <pc:spChg chg="add del">
          <ac:chgData name="Tia Jones" userId="4c92dfc1-f3f4-4403-bd1a-338a2e38228e" providerId="ADAL" clId="{1F294604-7CD6-4236-90CB-D3A2E8278D87}" dt="2023-11-29T21:32:35.714" v="2938" actId="26606"/>
          <ac:spMkLst>
            <pc:docMk/>
            <pc:sldMk cId="2183075771" sldId="272"/>
            <ac:spMk id="63" creationId="{CFF384FA-A314-44A7-A8D0-A5B072C068D7}"/>
          </ac:spMkLst>
        </pc:spChg>
        <pc:spChg chg="add del">
          <ac:chgData name="Tia Jones" userId="4c92dfc1-f3f4-4403-bd1a-338a2e38228e" providerId="ADAL" clId="{1F294604-7CD6-4236-90CB-D3A2E8278D87}" dt="2023-11-29T21:32:35.714" v="2938" actId="26606"/>
          <ac:spMkLst>
            <pc:docMk/>
            <pc:sldMk cId="2183075771" sldId="272"/>
            <ac:spMk id="65" creationId="{2F207D4E-9AD2-486E-974F-2A1243D8B6D5}"/>
          </ac:spMkLst>
        </pc:spChg>
        <pc:spChg chg="add del">
          <ac:chgData name="Tia Jones" userId="4c92dfc1-f3f4-4403-bd1a-338a2e38228e" providerId="ADAL" clId="{1F294604-7CD6-4236-90CB-D3A2E8278D87}" dt="2023-12-01T00:48:36.869" v="3702" actId="26606"/>
          <ac:spMkLst>
            <pc:docMk/>
            <pc:sldMk cId="2183075771" sldId="272"/>
            <ac:spMk id="74" creationId="{3D7E81F9-985E-40E1-8E20-6F66263B2319}"/>
          </ac:spMkLst>
        </pc:spChg>
        <pc:spChg chg="add del">
          <ac:chgData name="Tia Jones" userId="4c92dfc1-f3f4-4403-bd1a-338a2e38228e" providerId="ADAL" clId="{1F294604-7CD6-4236-90CB-D3A2E8278D87}" dt="2023-12-01T00:48:36.869" v="3702" actId="26606"/>
          <ac:spMkLst>
            <pc:docMk/>
            <pc:sldMk cId="2183075771" sldId="272"/>
            <ac:spMk id="75" creationId="{9E46B315-2181-4D2A-A8B6-896689BCED0C}"/>
          </ac:spMkLst>
        </pc:spChg>
        <pc:spChg chg="add del">
          <ac:chgData name="Tia Jones" userId="4c92dfc1-f3f4-4403-bd1a-338a2e38228e" providerId="ADAL" clId="{1F294604-7CD6-4236-90CB-D3A2E8278D87}" dt="2023-12-01T00:48:36.869" v="3702" actId="26606"/>
          <ac:spMkLst>
            <pc:docMk/>
            <pc:sldMk cId="2183075771" sldId="272"/>
            <ac:spMk id="76" creationId="{4455F26C-4C97-4BA4-8A08-25193CC755A0}"/>
          </ac:spMkLst>
        </pc:spChg>
        <pc:spChg chg="add">
          <ac:chgData name="Tia Jones" userId="4c92dfc1-f3f4-4403-bd1a-338a2e38228e" providerId="ADAL" clId="{1F294604-7CD6-4236-90CB-D3A2E8278D87}" dt="2023-12-01T00:48:36.869" v="3702" actId="26606"/>
          <ac:spMkLst>
            <pc:docMk/>
            <pc:sldMk cId="2183075771" sldId="272"/>
            <ac:spMk id="83" creationId="{3D7E81F9-985E-40E1-8E20-6F66263B2319}"/>
          </ac:spMkLst>
        </pc:spChg>
        <pc:spChg chg="add">
          <ac:chgData name="Tia Jones" userId="4c92dfc1-f3f4-4403-bd1a-338a2e38228e" providerId="ADAL" clId="{1F294604-7CD6-4236-90CB-D3A2E8278D87}" dt="2023-12-01T00:48:36.869" v="3702" actId="26606"/>
          <ac:spMkLst>
            <pc:docMk/>
            <pc:sldMk cId="2183075771" sldId="272"/>
            <ac:spMk id="85" creationId="{9E46B315-2181-4D2A-A8B6-896689BCED0C}"/>
          </ac:spMkLst>
        </pc:spChg>
        <pc:spChg chg="add">
          <ac:chgData name="Tia Jones" userId="4c92dfc1-f3f4-4403-bd1a-338a2e38228e" providerId="ADAL" clId="{1F294604-7CD6-4236-90CB-D3A2E8278D87}" dt="2023-12-01T00:48:36.869" v="3702" actId="26606"/>
          <ac:spMkLst>
            <pc:docMk/>
            <pc:sldMk cId="2183075771" sldId="272"/>
            <ac:spMk id="91" creationId="{4455F26C-4C97-4BA4-8A08-25193CC755A0}"/>
          </ac:spMkLst>
        </pc:spChg>
        <pc:picChg chg="add mod ord">
          <ac:chgData name="Tia Jones" userId="4c92dfc1-f3f4-4403-bd1a-338a2e38228e" providerId="ADAL" clId="{1F294604-7CD6-4236-90CB-D3A2E8278D87}" dt="2023-12-01T00:48:36.869" v="3702" actId="26606"/>
          <ac:picMkLst>
            <pc:docMk/>
            <pc:sldMk cId="2183075771" sldId="272"/>
            <ac:picMk id="4" creationId="{E72121D0-FB31-43CA-AE90-515CA00E1A01}"/>
          </ac:picMkLst>
        </pc:picChg>
        <pc:picChg chg="add mod modCrop">
          <ac:chgData name="Tia Jones" userId="4c92dfc1-f3f4-4403-bd1a-338a2e38228e" providerId="ADAL" clId="{1F294604-7CD6-4236-90CB-D3A2E8278D87}" dt="2023-12-01T00:49:00.061" v="3709" actId="1076"/>
          <ac:picMkLst>
            <pc:docMk/>
            <pc:sldMk cId="2183075771" sldId="272"/>
            <ac:picMk id="6" creationId="{F75F0B7D-4DF3-868C-A6A3-64960CD8E70B}"/>
          </ac:picMkLst>
        </pc:picChg>
        <pc:picChg chg="add mod">
          <ac:chgData name="Tia Jones" userId="4c92dfc1-f3f4-4403-bd1a-338a2e38228e" providerId="ADAL" clId="{1F294604-7CD6-4236-90CB-D3A2E8278D87}" dt="2023-12-01T00:48:47.784" v="3703" actId="14100"/>
          <ac:picMkLst>
            <pc:docMk/>
            <pc:sldMk cId="2183075771" sldId="272"/>
            <ac:picMk id="7" creationId="{84189C42-F9EA-BEB8-32E4-8EB522DC0B51}"/>
          </ac:picMkLst>
        </pc:picChg>
        <pc:cxnChg chg="add del">
          <ac:chgData name="Tia Jones" userId="4c92dfc1-f3f4-4403-bd1a-338a2e38228e" providerId="ADAL" clId="{1F294604-7CD6-4236-90CB-D3A2E8278D87}" dt="2023-11-29T21:32:03.222" v="2935" actId="26606"/>
          <ac:cxnSpMkLst>
            <pc:docMk/>
            <pc:sldMk cId="2183075771" sldId="272"/>
            <ac:cxnSpMk id="15" creationId="{743DDC18-E028-47F7-8F3E-7DDC52D89A94}"/>
          </ac:cxnSpMkLst>
        </pc:cxnChg>
        <pc:cxnChg chg="add del">
          <ac:chgData name="Tia Jones" userId="4c92dfc1-f3f4-4403-bd1a-338a2e38228e" providerId="ADAL" clId="{1F294604-7CD6-4236-90CB-D3A2E8278D87}" dt="2023-11-29T21:32:03.222" v="2935" actId="26606"/>
          <ac:cxnSpMkLst>
            <pc:docMk/>
            <pc:sldMk cId="2183075771" sldId="272"/>
            <ac:cxnSpMk id="17" creationId="{027B2856-431D-490E-AA67-410E169D60EF}"/>
          </ac:cxnSpMkLst>
        </pc:cxnChg>
        <pc:cxnChg chg="add del">
          <ac:chgData name="Tia Jones" userId="4c92dfc1-f3f4-4403-bd1a-338a2e38228e" providerId="ADAL" clId="{1F294604-7CD6-4236-90CB-D3A2E8278D87}" dt="2023-11-29T21:31:48.867" v="2928" actId="26606"/>
          <ac:cxnSpMkLst>
            <pc:docMk/>
            <pc:sldMk cId="2183075771" sldId="272"/>
            <ac:cxnSpMk id="28" creationId="{743DDC18-E028-47F7-8F3E-7DDC52D89A94}"/>
          </ac:cxnSpMkLst>
        </pc:cxnChg>
        <pc:cxnChg chg="add del">
          <ac:chgData name="Tia Jones" userId="4c92dfc1-f3f4-4403-bd1a-338a2e38228e" providerId="ADAL" clId="{1F294604-7CD6-4236-90CB-D3A2E8278D87}" dt="2023-11-29T21:31:48.867" v="2928" actId="26606"/>
          <ac:cxnSpMkLst>
            <pc:docMk/>
            <pc:sldMk cId="2183075771" sldId="272"/>
            <ac:cxnSpMk id="30" creationId="{98D7A38B-571F-45C8-B3BF-5BD10E800E3B}"/>
          </ac:cxnSpMkLst>
        </pc:cxnChg>
        <pc:cxnChg chg="add del">
          <ac:chgData name="Tia Jones" userId="4c92dfc1-f3f4-4403-bd1a-338a2e38228e" providerId="ADAL" clId="{1F294604-7CD6-4236-90CB-D3A2E8278D87}" dt="2023-11-29T21:31:48.867" v="2928" actId="26606"/>
          <ac:cxnSpMkLst>
            <pc:docMk/>
            <pc:sldMk cId="2183075771" sldId="272"/>
            <ac:cxnSpMk id="32" creationId="{44B049C4-B6FC-4F26-B152-FB510934C1F8}"/>
          </ac:cxnSpMkLst>
        </pc:cxnChg>
        <pc:cxnChg chg="add del">
          <ac:chgData name="Tia Jones" userId="4c92dfc1-f3f4-4403-bd1a-338a2e38228e" providerId="ADAL" clId="{1F294604-7CD6-4236-90CB-D3A2E8278D87}" dt="2023-11-29T21:31:52.526" v="2930" actId="26606"/>
          <ac:cxnSpMkLst>
            <pc:docMk/>
            <pc:sldMk cId="2183075771" sldId="272"/>
            <ac:cxnSpMk id="37" creationId="{974E2B8C-26B7-4C65-A637-288CD529441B}"/>
          </ac:cxnSpMkLst>
        </pc:cxnChg>
        <pc:cxnChg chg="add del">
          <ac:chgData name="Tia Jones" userId="4c92dfc1-f3f4-4403-bd1a-338a2e38228e" providerId="ADAL" clId="{1F294604-7CD6-4236-90CB-D3A2E8278D87}" dt="2023-11-29T21:31:52.526" v="2930" actId="26606"/>
          <ac:cxnSpMkLst>
            <pc:docMk/>
            <pc:sldMk cId="2183075771" sldId="272"/>
            <ac:cxnSpMk id="38" creationId="{56785FBE-1FF0-465F-A9C9-9505E46551DC}"/>
          </ac:cxnSpMkLst>
        </pc:cxnChg>
        <pc:cxnChg chg="add del">
          <ac:chgData name="Tia Jones" userId="4c92dfc1-f3f4-4403-bd1a-338a2e38228e" providerId="ADAL" clId="{1F294604-7CD6-4236-90CB-D3A2E8278D87}" dt="2023-11-29T21:31:59.049" v="2932" actId="26606"/>
          <ac:cxnSpMkLst>
            <pc:docMk/>
            <pc:sldMk cId="2183075771" sldId="272"/>
            <ac:cxnSpMk id="42" creationId="{70D1DC6E-1B9E-4B89-AA4A-627604E21404}"/>
          </ac:cxnSpMkLst>
        </pc:cxnChg>
        <pc:cxnChg chg="add del">
          <ac:chgData name="Tia Jones" userId="4c92dfc1-f3f4-4403-bd1a-338a2e38228e" providerId="ADAL" clId="{1F294604-7CD6-4236-90CB-D3A2E8278D87}" dt="2023-11-29T21:31:59.049" v="2932" actId="26606"/>
          <ac:cxnSpMkLst>
            <pc:docMk/>
            <pc:sldMk cId="2183075771" sldId="272"/>
            <ac:cxnSpMk id="43" creationId="{DD09B046-46FD-4A6B-8FA6-D35817917386}"/>
          </ac:cxnSpMkLst>
        </pc:cxnChg>
        <pc:cxnChg chg="add del">
          <ac:chgData name="Tia Jones" userId="4c92dfc1-f3f4-4403-bd1a-338a2e38228e" providerId="ADAL" clId="{1F294604-7CD6-4236-90CB-D3A2E8278D87}" dt="2023-11-29T21:31:59.049" v="2932" actId="26606"/>
          <ac:cxnSpMkLst>
            <pc:docMk/>
            <pc:sldMk cId="2183075771" sldId="272"/>
            <ac:cxnSpMk id="44" creationId="{9E19C58E-7513-4701-BD03-861F18E93CE4}"/>
          </ac:cxnSpMkLst>
        </pc:cxnChg>
        <pc:cxnChg chg="add del">
          <ac:chgData name="Tia Jones" userId="4c92dfc1-f3f4-4403-bd1a-338a2e38228e" providerId="ADAL" clId="{1F294604-7CD6-4236-90CB-D3A2E8278D87}" dt="2023-11-29T21:32:03.205" v="2934" actId="26606"/>
          <ac:cxnSpMkLst>
            <pc:docMk/>
            <pc:sldMk cId="2183075771" sldId="272"/>
            <ac:cxnSpMk id="49" creationId="{2DE1B176-45A8-43D4-BC6C-0F26FEC02C33}"/>
          </ac:cxnSpMkLst>
        </pc:cxnChg>
        <pc:cxnChg chg="add del">
          <ac:chgData name="Tia Jones" userId="4c92dfc1-f3f4-4403-bd1a-338a2e38228e" providerId="ADAL" clId="{1F294604-7CD6-4236-90CB-D3A2E8278D87}" dt="2023-11-29T21:32:03.205" v="2934" actId="26606"/>
          <ac:cxnSpMkLst>
            <pc:docMk/>
            <pc:sldMk cId="2183075771" sldId="272"/>
            <ac:cxnSpMk id="50" creationId="{8894ADD0-5E5D-4E8E-BE22-2B1ED3FD34B9}"/>
          </ac:cxnSpMkLst>
        </pc:cxnChg>
        <pc:cxnChg chg="add del">
          <ac:chgData name="Tia Jones" userId="4c92dfc1-f3f4-4403-bd1a-338a2e38228e" providerId="ADAL" clId="{1F294604-7CD6-4236-90CB-D3A2E8278D87}" dt="2023-11-29T21:32:03.205" v="2934" actId="26606"/>
          <ac:cxnSpMkLst>
            <pc:docMk/>
            <pc:sldMk cId="2183075771" sldId="272"/>
            <ac:cxnSpMk id="51" creationId="{F424913D-FC02-46D6-B7CB-FBF6871DE5B4}"/>
          </ac:cxnSpMkLst>
        </pc:cxnChg>
        <pc:cxnChg chg="add del">
          <ac:chgData name="Tia Jones" userId="4c92dfc1-f3f4-4403-bd1a-338a2e38228e" providerId="ADAL" clId="{1F294604-7CD6-4236-90CB-D3A2E8278D87}" dt="2023-11-29T21:32:35.729" v="2939" actId="26606"/>
          <ac:cxnSpMkLst>
            <pc:docMk/>
            <pc:sldMk cId="2183075771" sldId="272"/>
            <ac:cxnSpMk id="56" creationId="{743DDC18-E028-47F7-8F3E-7DDC52D89A94}"/>
          </ac:cxnSpMkLst>
        </pc:cxnChg>
        <pc:cxnChg chg="add del">
          <ac:chgData name="Tia Jones" userId="4c92dfc1-f3f4-4403-bd1a-338a2e38228e" providerId="ADAL" clId="{1F294604-7CD6-4236-90CB-D3A2E8278D87}" dt="2023-11-29T21:32:35.729" v="2939" actId="26606"/>
          <ac:cxnSpMkLst>
            <pc:docMk/>
            <pc:sldMk cId="2183075771" sldId="272"/>
            <ac:cxnSpMk id="57" creationId="{98D7A38B-571F-45C8-B3BF-5BD10E800E3B}"/>
          </ac:cxnSpMkLst>
        </pc:cxnChg>
        <pc:cxnChg chg="add del">
          <ac:chgData name="Tia Jones" userId="4c92dfc1-f3f4-4403-bd1a-338a2e38228e" providerId="ADAL" clId="{1F294604-7CD6-4236-90CB-D3A2E8278D87}" dt="2023-11-29T21:32:35.729" v="2939" actId="26606"/>
          <ac:cxnSpMkLst>
            <pc:docMk/>
            <pc:sldMk cId="2183075771" sldId="272"/>
            <ac:cxnSpMk id="58" creationId="{44B049C4-B6FC-4F26-B152-FB510934C1F8}"/>
          </ac:cxnSpMkLst>
        </pc:cxnChg>
        <pc:cxnChg chg="add del">
          <ac:chgData name="Tia Jones" userId="4c92dfc1-f3f4-4403-bd1a-338a2e38228e" providerId="ADAL" clId="{1F294604-7CD6-4236-90CB-D3A2E8278D87}" dt="2023-11-29T21:32:35.714" v="2938" actId="26606"/>
          <ac:cxnSpMkLst>
            <pc:docMk/>
            <pc:sldMk cId="2183075771" sldId="272"/>
            <ac:cxnSpMk id="67" creationId="{70D1DC6E-1B9E-4B89-AA4A-627604E21404}"/>
          </ac:cxnSpMkLst>
        </pc:cxnChg>
        <pc:cxnChg chg="add del">
          <ac:chgData name="Tia Jones" userId="4c92dfc1-f3f4-4403-bd1a-338a2e38228e" providerId="ADAL" clId="{1F294604-7CD6-4236-90CB-D3A2E8278D87}" dt="2023-11-29T21:32:35.714" v="2938" actId="26606"/>
          <ac:cxnSpMkLst>
            <pc:docMk/>
            <pc:sldMk cId="2183075771" sldId="272"/>
            <ac:cxnSpMk id="69" creationId="{DD09B046-46FD-4A6B-8FA6-D35817917386}"/>
          </ac:cxnSpMkLst>
        </pc:cxnChg>
        <pc:cxnChg chg="add del">
          <ac:chgData name="Tia Jones" userId="4c92dfc1-f3f4-4403-bd1a-338a2e38228e" providerId="ADAL" clId="{1F294604-7CD6-4236-90CB-D3A2E8278D87}" dt="2023-11-29T21:32:35.714" v="2938" actId="26606"/>
          <ac:cxnSpMkLst>
            <pc:docMk/>
            <pc:sldMk cId="2183075771" sldId="272"/>
            <ac:cxnSpMk id="71" creationId="{9E19C58E-7513-4701-BD03-861F18E93CE4}"/>
          </ac:cxnSpMkLst>
        </pc:cxnChg>
        <pc:cxnChg chg="add del">
          <ac:chgData name="Tia Jones" userId="4c92dfc1-f3f4-4403-bd1a-338a2e38228e" providerId="ADAL" clId="{1F294604-7CD6-4236-90CB-D3A2E8278D87}" dt="2023-12-01T00:48:36.869" v="3702" actId="26606"/>
          <ac:cxnSpMkLst>
            <pc:docMk/>
            <pc:sldMk cId="2183075771" sldId="272"/>
            <ac:cxnSpMk id="73" creationId="{44B049C4-B6FC-4F26-B152-FB510934C1F8}"/>
          </ac:cxnSpMkLst>
        </pc:cxnChg>
        <pc:cxnChg chg="add del">
          <ac:chgData name="Tia Jones" userId="4c92dfc1-f3f4-4403-bd1a-338a2e38228e" providerId="ADAL" clId="{1F294604-7CD6-4236-90CB-D3A2E8278D87}" dt="2023-12-01T00:48:36.869" v="3702" actId="26606"/>
          <ac:cxnSpMkLst>
            <pc:docMk/>
            <pc:sldMk cId="2183075771" sldId="272"/>
            <ac:cxnSpMk id="77" creationId="{743DDC18-E028-47F7-8F3E-7DDC52D89A94}"/>
          </ac:cxnSpMkLst>
        </pc:cxnChg>
        <pc:cxnChg chg="add del">
          <ac:chgData name="Tia Jones" userId="4c92dfc1-f3f4-4403-bd1a-338a2e38228e" providerId="ADAL" clId="{1F294604-7CD6-4236-90CB-D3A2E8278D87}" dt="2023-12-01T00:48:36.869" v="3702" actId="26606"/>
          <ac:cxnSpMkLst>
            <pc:docMk/>
            <pc:sldMk cId="2183075771" sldId="272"/>
            <ac:cxnSpMk id="78" creationId="{98D7A38B-571F-45C8-B3BF-5BD10E800E3B}"/>
          </ac:cxnSpMkLst>
        </pc:cxnChg>
        <pc:cxnChg chg="add">
          <ac:chgData name="Tia Jones" userId="4c92dfc1-f3f4-4403-bd1a-338a2e38228e" providerId="ADAL" clId="{1F294604-7CD6-4236-90CB-D3A2E8278D87}" dt="2023-12-01T00:48:36.869" v="3702" actId="26606"/>
          <ac:cxnSpMkLst>
            <pc:docMk/>
            <pc:sldMk cId="2183075771" sldId="272"/>
            <ac:cxnSpMk id="87" creationId="{C5189F54-C6DE-4389-8BF8-CEE2D5A49567}"/>
          </ac:cxnSpMkLst>
        </pc:cxnChg>
        <pc:cxnChg chg="add">
          <ac:chgData name="Tia Jones" userId="4c92dfc1-f3f4-4403-bd1a-338a2e38228e" providerId="ADAL" clId="{1F294604-7CD6-4236-90CB-D3A2E8278D87}" dt="2023-12-01T00:48:36.869" v="3702" actId="26606"/>
          <ac:cxnSpMkLst>
            <pc:docMk/>
            <pc:sldMk cId="2183075771" sldId="272"/>
            <ac:cxnSpMk id="89" creationId="{88CE7E31-3F34-4E9F-98A4-1561AD0B0BAD}"/>
          </ac:cxnSpMkLst>
        </pc:cxnChg>
        <pc:cxnChg chg="add">
          <ac:chgData name="Tia Jones" userId="4c92dfc1-f3f4-4403-bd1a-338a2e38228e" providerId="ADAL" clId="{1F294604-7CD6-4236-90CB-D3A2E8278D87}" dt="2023-12-01T00:48:36.869" v="3702" actId="26606"/>
          <ac:cxnSpMkLst>
            <pc:docMk/>
            <pc:sldMk cId="2183075771" sldId="272"/>
            <ac:cxnSpMk id="93" creationId="{743DDC18-E028-47F7-8F3E-7DDC52D89A94}"/>
          </ac:cxnSpMkLst>
        </pc:cxnChg>
        <pc:cxnChg chg="add">
          <ac:chgData name="Tia Jones" userId="4c92dfc1-f3f4-4403-bd1a-338a2e38228e" providerId="ADAL" clId="{1F294604-7CD6-4236-90CB-D3A2E8278D87}" dt="2023-12-01T00:48:36.869" v="3702" actId="26606"/>
          <ac:cxnSpMkLst>
            <pc:docMk/>
            <pc:sldMk cId="2183075771" sldId="272"/>
            <ac:cxnSpMk id="95" creationId="{00764471-B0DB-4066-88FF-567A7C9BB850}"/>
          </ac:cxnSpMkLst>
        </pc:cxnChg>
      </pc:sldChg>
      <pc:sldChg chg="addSp delSp modSp new mod ord setBg addAnim delAnim">
        <pc:chgData name="Tia Jones" userId="4c92dfc1-f3f4-4403-bd1a-338a2e38228e" providerId="ADAL" clId="{1F294604-7CD6-4236-90CB-D3A2E8278D87}" dt="2023-12-01T01:03:35.696" v="4088" actId="20577"/>
        <pc:sldMkLst>
          <pc:docMk/>
          <pc:sldMk cId="4090915884" sldId="273"/>
        </pc:sldMkLst>
        <pc:spChg chg="mod">
          <ac:chgData name="Tia Jones" userId="4c92dfc1-f3f4-4403-bd1a-338a2e38228e" providerId="ADAL" clId="{1F294604-7CD6-4236-90CB-D3A2E8278D87}" dt="2023-12-01T01:03:35.696" v="4088" actId="20577"/>
          <ac:spMkLst>
            <pc:docMk/>
            <pc:sldMk cId="4090915884" sldId="273"/>
            <ac:spMk id="2" creationId="{2EA061B1-64C4-A812-9207-763A2AF55F81}"/>
          </ac:spMkLst>
        </pc:spChg>
        <pc:spChg chg="del">
          <ac:chgData name="Tia Jones" userId="4c92dfc1-f3f4-4403-bd1a-338a2e38228e" providerId="ADAL" clId="{1F294604-7CD6-4236-90CB-D3A2E8278D87}" dt="2023-11-29T20:16:59.207" v="2497" actId="22"/>
          <ac:spMkLst>
            <pc:docMk/>
            <pc:sldMk cId="4090915884" sldId="273"/>
            <ac:spMk id="3" creationId="{4BE96B55-6166-25CD-1866-CFA1F3538D91}"/>
          </ac:spMkLst>
        </pc:spChg>
        <pc:spChg chg="add mod">
          <ac:chgData name="Tia Jones" userId="4c92dfc1-f3f4-4403-bd1a-338a2e38228e" providerId="ADAL" clId="{1F294604-7CD6-4236-90CB-D3A2E8278D87}" dt="2023-11-29T21:39:55.460" v="3173" actId="6549"/>
          <ac:spMkLst>
            <pc:docMk/>
            <pc:sldMk cId="4090915884" sldId="273"/>
            <ac:spMk id="7" creationId="{04FDF279-CB3D-D598-FB02-070DC4A18609}"/>
          </ac:spMkLst>
        </pc:spChg>
        <pc:spChg chg="add del">
          <ac:chgData name="Tia Jones" userId="4c92dfc1-f3f4-4403-bd1a-338a2e38228e" providerId="ADAL" clId="{1F294604-7CD6-4236-90CB-D3A2E8278D87}" dt="2023-11-29T20:20:57.794" v="2526" actId="26606"/>
          <ac:spMkLst>
            <pc:docMk/>
            <pc:sldMk cId="4090915884" sldId="273"/>
            <ac:spMk id="13" creationId="{97A9643C-0F0B-4917-87F3-420FE2F6D020}"/>
          </ac:spMkLst>
        </pc:spChg>
        <pc:spChg chg="add del">
          <ac:chgData name="Tia Jones" userId="4c92dfc1-f3f4-4403-bd1a-338a2e38228e" providerId="ADAL" clId="{1F294604-7CD6-4236-90CB-D3A2E8278D87}" dt="2023-11-29T21:39:31.964" v="3162" actId="26606"/>
          <ac:spMkLst>
            <pc:docMk/>
            <pc:sldMk cId="4090915884" sldId="273"/>
            <ac:spMk id="14" creationId="{8384DFCF-812D-4D4D-AF17-87CF24095564}"/>
          </ac:spMkLst>
        </pc:spChg>
        <pc:spChg chg="add del">
          <ac:chgData name="Tia Jones" userId="4c92dfc1-f3f4-4403-bd1a-338a2e38228e" providerId="ADAL" clId="{1F294604-7CD6-4236-90CB-D3A2E8278D87}" dt="2023-11-29T20:20:57.794" v="2526" actId="26606"/>
          <ac:spMkLst>
            <pc:docMk/>
            <pc:sldMk cId="4090915884" sldId="273"/>
            <ac:spMk id="15" creationId="{C7F87F0B-A8D4-4D95-8292-A81D5F82D477}"/>
          </ac:spMkLst>
        </pc:spChg>
        <pc:spChg chg="add del">
          <ac:chgData name="Tia Jones" userId="4c92dfc1-f3f4-4403-bd1a-338a2e38228e" providerId="ADAL" clId="{1F294604-7CD6-4236-90CB-D3A2E8278D87}" dt="2023-11-29T21:39:31.964" v="3162" actId="26606"/>
          <ac:spMkLst>
            <pc:docMk/>
            <pc:sldMk cId="4090915884" sldId="273"/>
            <ac:spMk id="16" creationId="{3F91A098-B37B-47BA-986A-B8257A291894}"/>
          </ac:spMkLst>
        </pc:spChg>
        <pc:spChg chg="add del">
          <ac:chgData name="Tia Jones" userId="4c92dfc1-f3f4-4403-bd1a-338a2e38228e" providerId="ADAL" clId="{1F294604-7CD6-4236-90CB-D3A2E8278D87}" dt="2023-11-29T20:20:57.794" v="2526" actId="26606"/>
          <ac:spMkLst>
            <pc:docMk/>
            <pc:sldMk cId="4090915884" sldId="273"/>
            <ac:spMk id="17" creationId="{3F48E4C5-8C10-4F16-A8A9-2D0CA5FF4795}"/>
          </ac:spMkLst>
        </pc:spChg>
        <pc:spChg chg="add del">
          <ac:chgData name="Tia Jones" userId="4c92dfc1-f3f4-4403-bd1a-338a2e38228e" providerId="ADAL" clId="{1F294604-7CD6-4236-90CB-D3A2E8278D87}" dt="2023-11-29T21:39:31.964" v="3162" actId="26606"/>
          <ac:spMkLst>
            <pc:docMk/>
            <pc:sldMk cId="4090915884" sldId="273"/>
            <ac:spMk id="18" creationId="{4EC78521-105B-43B9-B092-E9B060F87566}"/>
          </ac:spMkLst>
        </pc:spChg>
        <pc:spChg chg="add del">
          <ac:chgData name="Tia Jones" userId="4c92dfc1-f3f4-4403-bd1a-338a2e38228e" providerId="ADAL" clId="{1F294604-7CD6-4236-90CB-D3A2E8278D87}" dt="2023-11-29T21:39:31.964" v="3162" actId="26606"/>
          <ac:spMkLst>
            <pc:docMk/>
            <pc:sldMk cId="4090915884" sldId="273"/>
            <ac:spMk id="23" creationId="{45863921-42F4-49ED-AA3D-7A2E75A93572}"/>
          </ac:spMkLst>
        </pc:spChg>
        <pc:spChg chg="add del">
          <ac:chgData name="Tia Jones" userId="4c92dfc1-f3f4-4403-bd1a-338a2e38228e" providerId="ADAL" clId="{1F294604-7CD6-4236-90CB-D3A2E8278D87}" dt="2023-11-29T21:39:38.461" v="3165" actId="26606"/>
          <ac:spMkLst>
            <pc:docMk/>
            <pc:sldMk cId="4090915884" sldId="273"/>
            <ac:spMk id="27" creationId="{97A9643C-0F0B-4917-87F3-420FE2F6D020}"/>
          </ac:spMkLst>
        </pc:spChg>
        <pc:spChg chg="add del">
          <ac:chgData name="Tia Jones" userId="4c92dfc1-f3f4-4403-bd1a-338a2e38228e" providerId="ADAL" clId="{1F294604-7CD6-4236-90CB-D3A2E8278D87}" dt="2023-11-29T21:39:38.461" v="3165" actId="26606"/>
          <ac:spMkLst>
            <pc:docMk/>
            <pc:sldMk cId="4090915884" sldId="273"/>
            <ac:spMk id="28" creationId="{7EF83FF0-437E-4124-9C71-9368F80558FD}"/>
          </ac:spMkLst>
        </pc:spChg>
        <pc:spChg chg="add del">
          <ac:chgData name="Tia Jones" userId="4c92dfc1-f3f4-4403-bd1a-338a2e38228e" providerId="ADAL" clId="{1F294604-7CD6-4236-90CB-D3A2E8278D87}" dt="2023-11-29T21:39:38.461" v="3165" actId="26606"/>
          <ac:spMkLst>
            <pc:docMk/>
            <pc:sldMk cId="4090915884" sldId="273"/>
            <ac:spMk id="30" creationId="{3F48E4C5-8C10-4F16-A8A9-2D0CA5FF4795}"/>
          </ac:spMkLst>
        </pc:spChg>
        <pc:spChg chg="add del">
          <ac:chgData name="Tia Jones" userId="4c92dfc1-f3f4-4403-bd1a-338a2e38228e" providerId="ADAL" clId="{1F294604-7CD6-4236-90CB-D3A2E8278D87}" dt="2023-11-29T21:39:43.071" v="3167" actId="26606"/>
          <ac:spMkLst>
            <pc:docMk/>
            <pc:sldMk cId="4090915884" sldId="273"/>
            <ac:spMk id="34" creationId="{8384DFCF-812D-4D4D-AF17-87CF24095564}"/>
          </ac:spMkLst>
        </pc:spChg>
        <pc:spChg chg="add del">
          <ac:chgData name="Tia Jones" userId="4c92dfc1-f3f4-4403-bd1a-338a2e38228e" providerId="ADAL" clId="{1F294604-7CD6-4236-90CB-D3A2E8278D87}" dt="2023-11-29T21:39:43.071" v="3167" actId="26606"/>
          <ac:spMkLst>
            <pc:docMk/>
            <pc:sldMk cId="4090915884" sldId="273"/>
            <ac:spMk id="35" creationId="{261A7874-B5D6-41C7-9C9D-14BFF206AAC1}"/>
          </ac:spMkLst>
        </pc:spChg>
        <pc:spChg chg="add">
          <ac:chgData name="Tia Jones" userId="4c92dfc1-f3f4-4403-bd1a-338a2e38228e" providerId="ADAL" clId="{1F294604-7CD6-4236-90CB-D3A2E8278D87}" dt="2023-11-29T21:39:43.087" v="3168" actId="26606"/>
          <ac:spMkLst>
            <pc:docMk/>
            <pc:sldMk cId="4090915884" sldId="273"/>
            <ac:spMk id="40" creationId="{3D7E81F9-985E-40E1-8E20-6F66263B2319}"/>
          </ac:spMkLst>
        </pc:spChg>
        <pc:spChg chg="add">
          <ac:chgData name="Tia Jones" userId="4c92dfc1-f3f4-4403-bd1a-338a2e38228e" providerId="ADAL" clId="{1F294604-7CD6-4236-90CB-D3A2E8278D87}" dt="2023-11-29T21:39:43.087" v="3168" actId="26606"/>
          <ac:spMkLst>
            <pc:docMk/>
            <pc:sldMk cId="4090915884" sldId="273"/>
            <ac:spMk id="41" creationId="{9E46B315-2181-4D2A-A8B6-896689BCED0C}"/>
          </ac:spMkLst>
        </pc:spChg>
        <pc:spChg chg="add">
          <ac:chgData name="Tia Jones" userId="4c92dfc1-f3f4-4403-bd1a-338a2e38228e" providerId="ADAL" clId="{1F294604-7CD6-4236-90CB-D3A2E8278D87}" dt="2023-11-29T21:39:43.087" v="3168" actId="26606"/>
          <ac:spMkLst>
            <pc:docMk/>
            <pc:sldMk cId="4090915884" sldId="273"/>
            <ac:spMk id="42" creationId="{4455F26C-4C97-4BA4-8A08-25193CC755A0}"/>
          </ac:spMkLst>
        </pc:spChg>
        <pc:picChg chg="add mod">
          <ac:chgData name="Tia Jones" userId="4c92dfc1-f3f4-4403-bd1a-338a2e38228e" providerId="ADAL" clId="{1F294604-7CD6-4236-90CB-D3A2E8278D87}" dt="2023-12-01T01:00:17.142" v="3744" actId="14100"/>
          <ac:picMkLst>
            <pc:docMk/>
            <pc:sldMk cId="4090915884" sldId="273"/>
            <ac:picMk id="4" creationId="{D516E1BF-2DE7-4B26-0089-E07C5658D70B}"/>
          </ac:picMkLst>
        </pc:picChg>
        <pc:picChg chg="add del mod ord">
          <ac:chgData name="Tia Jones" userId="4c92dfc1-f3f4-4403-bd1a-338a2e38228e" providerId="ADAL" clId="{1F294604-7CD6-4236-90CB-D3A2E8278D87}" dt="2023-11-29T20:17:11.145" v="2498" actId="21"/>
          <ac:picMkLst>
            <pc:docMk/>
            <pc:sldMk cId="4090915884" sldId="273"/>
            <ac:picMk id="5" creationId="{427EA823-B7F0-7C2E-83D2-7861972007B5}"/>
          </ac:picMkLst>
        </pc:picChg>
        <pc:picChg chg="add del mod modCrop">
          <ac:chgData name="Tia Jones" userId="4c92dfc1-f3f4-4403-bd1a-338a2e38228e" providerId="ADAL" clId="{1F294604-7CD6-4236-90CB-D3A2E8278D87}" dt="2023-11-29T21:38:22.858" v="3157" actId="478"/>
          <ac:picMkLst>
            <pc:docMk/>
            <pc:sldMk cId="4090915884" sldId="273"/>
            <ac:picMk id="8" creationId="{DDA68AD3-42A6-CAF7-4B65-44DF2C5AA6DC}"/>
          </ac:picMkLst>
        </pc:picChg>
        <pc:picChg chg="add mod">
          <ac:chgData name="Tia Jones" userId="4c92dfc1-f3f4-4403-bd1a-338a2e38228e" providerId="ADAL" clId="{1F294604-7CD6-4236-90CB-D3A2E8278D87}" dt="2023-12-01T01:00:19.502" v="3745" actId="1076"/>
          <ac:picMkLst>
            <pc:docMk/>
            <pc:sldMk cId="4090915884" sldId="273"/>
            <ac:picMk id="10" creationId="{A5F6968F-6460-7020-0BEC-F78F197C0172}"/>
          </ac:picMkLst>
        </pc:picChg>
        <pc:cxnChg chg="add del">
          <ac:chgData name="Tia Jones" userId="4c92dfc1-f3f4-4403-bd1a-338a2e38228e" providerId="ADAL" clId="{1F294604-7CD6-4236-90CB-D3A2E8278D87}" dt="2023-11-29T21:39:31.964" v="3162" actId="26606"/>
          <ac:cxnSpMkLst>
            <pc:docMk/>
            <pc:sldMk cId="4090915884" sldId="273"/>
            <ac:cxnSpMk id="12" creationId="{5506D940-CD1A-46A6-8495-AD6F6CF8B13C}"/>
          </ac:cxnSpMkLst>
        </pc:cxnChg>
        <pc:cxnChg chg="add del">
          <ac:chgData name="Tia Jones" userId="4c92dfc1-f3f4-4403-bd1a-338a2e38228e" providerId="ADAL" clId="{1F294604-7CD6-4236-90CB-D3A2E8278D87}" dt="2023-11-29T20:20:57.794" v="2526" actId="26606"/>
          <ac:cxnSpMkLst>
            <pc:docMk/>
            <pc:sldMk cId="4090915884" sldId="273"/>
            <ac:cxnSpMk id="19" creationId="{2DE1B176-45A8-43D4-BC6C-0F26FEC02C33}"/>
          </ac:cxnSpMkLst>
        </pc:cxnChg>
        <pc:cxnChg chg="add del">
          <ac:chgData name="Tia Jones" userId="4c92dfc1-f3f4-4403-bd1a-338a2e38228e" providerId="ADAL" clId="{1F294604-7CD6-4236-90CB-D3A2E8278D87}" dt="2023-11-29T20:20:57.794" v="2526" actId="26606"/>
          <ac:cxnSpMkLst>
            <pc:docMk/>
            <pc:sldMk cId="4090915884" sldId="273"/>
            <ac:cxnSpMk id="21" creationId="{930C2558-406C-4EB6-B2BE-FACAAE7BCCFA}"/>
          </ac:cxnSpMkLst>
        </pc:cxnChg>
        <pc:cxnChg chg="add del">
          <ac:chgData name="Tia Jones" userId="4c92dfc1-f3f4-4403-bd1a-338a2e38228e" providerId="ADAL" clId="{1F294604-7CD6-4236-90CB-D3A2E8278D87}" dt="2023-11-29T21:39:31.964" v="3162" actId="26606"/>
          <ac:cxnSpMkLst>
            <pc:docMk/>
            <pc:sldMk cId="4090915884" sldId="273"/>
            <ac:cxnSpMk id="25" creationId="{B0E17F91-3488-4CC0-9982-10628CE7C0C0}"/>
          </ac:cxnSpMkLst>
        </pc:cxnChg>
        <pc:cxnChg chg="add del">
          <ac:chgData name="Tia Jones" userId="4c92dfc1-f3f4-4403-bd1a-338a2e38228e" providerId="ADAL" clId="{1F294604-7CD6-4236-90CB-D3A2E8278D87}" dt="2023-11-29T21:39:38.461" v="3165" actId="26606"/>
          <ac:cxnSpMkLst>
            <pc:docMk/>
            <pc:sldMk cId="4090915884" sldId="273"/>
            <ac:cxnSpMk id="29" creationId="{460F136F-57CE-4B28-BF9B-C0FF6CF993DB}"/>
          </ac:cxnSpMkLst>
        </pc:cxnChg>
        <pc:cxnChg chg="add del">
          <ac:chgData name="Tia Jones" userId="4c92dfc1-f3f4-4403-bd1a-338a2e38228e" providerId="ADAL" clId="{1F294604-7CD6-4236-90CB-D3A2E8278D87}" dt="2023-11-29T21:39:38.461" v="3165" actId="26606"/>
          <ac:cxnSpMkLst>
            <pc:docMk/>
            <pc:sldMk cId="4090915884" sldId="273"/>
            <ac:cxnSpMk id="31" creationId="{2DE1B176-45A8-43D4-BC6C-0F26FEC02C33}"/>
          </ac:cxnSpMkLst>
        </pc:cxnChg>
        <pc:cxnChg chg="add del">
          <ac:chgData name="Tia Jones" userId="4c92dfc1-f3f4-4403-bd1a-338a2e38228e" providerId="ADAL" clId="{1F294604-7CD6-4236-90CB-D3A2E8278D87}" dt="2023-11-29T21:39:43.071" v="3167" actId="26606"/>
          <ac:cxnSpMkLst>
            <pc:docMk/>
            <pc:sldMk cId="4090915884" sldId="273"/>
            <ac:cxnSpMk id="33" creationId="{5506D940-CD1A-46A6-8495-AD6F6CF8B13C}"/>
          </ac:cxnSpMkLst>
        </pc:cxnChg>
        <pc:cxnChg chg="add del">
          <ac:chgData name="Tia Jones" userId="4c92dfc1-f3f4-4403-bd1a-338a2e38228e" providerId="ADAL" clId="{1F294604-7CD6-4236-90CB-D3A2E8278D87}" dt="2023-11-29T21:39:43.071" v="3167" actId="26606"/>
          <ac:cxnSpMkLst>
            <pc:docMk/>
            <pc:sldMk cId="4090915884" sldId="273"/>
            <ac:cxnSpMk id="36" creationId="{B0E17F91-3488-4CC0-9982-10628CE7C0C0}"/>
          </ac:cxnSpMkLst>
        </pc:cxnChg>
        <pc:cxnChg chg="add del">
          <ac:chgData name="Tia Jones" userId="4c92dfc1-f3f4-4403-bd1a-338a2e38228e" providerId="ADAL" clId="{1F294604-7CD6-4236-90CB-D3A2E8278D87}" dt="2023-11-29T21:39:43.071" v="3167" actId="26606"/>
          <ac:cxnSpMkLst>
            <pc:docMk/>
            <pc:sldMk cId="4090915884" sldId="273"/>
            <ac:cxnSpMk id="37" creationId="{777259FD-9282-4F3A-A093-393FC1CC9DAB}"/>
          </ac:cxnSpMkLst>
        </pc:cxnChg>
        <pc:cxnChg chg="add del">
          <ac:chgData name="Tia Jones" userId="4c92dfc1-f3f4-4403-bd1a-338a2e38228e" providerId="ADAL" clId="{1F294604-7CD6-4236-90CB-D3A2E8278D87}" dt="2023-11-29T21:39:43.071" v="3167" actId="26606"/>
          <ac:cxnSpMkLst>
            <pc:docMk/>
            <pc:sldMk cId="4090915884" sldId="273"/>
            <ac:cxnSpMk id="38" creationId="{EB0CD40E-0F8A-4A0E-B83E-092F9B0E5B0D}"/>
          </ac:cxnSpMkLst>
        </pc:cxnChg>
        <pc:cxnChg chg="add">
          <ac:chgData name="Tia Jones" userId="4c92dfc1-f3f4-4403-bd1a-338a2e38228e" providerId="ADAL" clId="{1F294604-7CD6-4236-90CB-D3A2E8278D87}" dt="2023-11-29T21:39:43.087" v="3168" actId="26606"/>
          <ac:cxnSpMkLst>
            <pc:docMk/>
            <pc:sldMk cId="4090915884" sldId="273"/>
            <ac:cxnSpMk id="43" creationId="{743DDC18-E028-47F7-8F3E-7DDC52D89A94}"/>
          </ac:cxnSpMkLst>
        </pc:cxnChg>
        <pc:cxnChg chg="add">
          <ac:chgData name="Tia Jones" userId="4c92dfc1-f3f4-4403-bd1a-338a2e38228e" providerId="ADAL" clId="{1F294604-7CD6-4236-90CB-D3A2E8278D87}" dt="2023-11-29T21:39:43.087" v="3168" actId="26606"/>
          <ac:cxnSpMkLst>
            <pc:docMk/>
            <pc:sldMk cId="4090915884" sldId="273"/>
            <ac:cxnSpMk id="44" creationId="{027B2856-431D-490E-AA67-410E169D60EF}"/>
          </ac:cxnSpMkLst>
        </pc:cxnChg>
      </pc:sldChg>
      <pc:sldChg chg="addSp delSp modSp add mod setBg delDesignElem">
        <pc:chgData name="Tia Jones" userId="4c92dfc1-f3f4-4403-bd1a-338a2e38228e" providerId="ADAL" clId="{1F294604-7CD6-4236-90CB-D3A2E8278D87}" dt="2023-12-01T01:05:44.205" v="4103"/>
        <pc:sldMkLst>
          <pc:docMk/>
          <pc:sldMk cId="3047136263" sldId="274"/>
        </pc:sldMkLst>
        <pc:spChg chg="mod">
          <ac:chgData name="Tia Jones" userId="4c92dfc1-f3f4-4403-bd1a-338a2e38228e" providerId="ADAL" clId="{1F294604-7CD6-4236-90CB-D3A2E8278D87}" dt="2023-12-01T01:05:44.205" v="4103"/>
          <ac:spMkLst>
            <pc:docMk/>
            <pc:sldMk cId="3047136263" sldId="274"/>
            <ac:spMk id="2" creationId="{8AC66F86-6431-E089-B62A-63F1B605B542}"/>
          </ac:spMkLst>
        </pc:spChg>
        <pc:spChg chg="mod">
          <ac:chgData name="Tia Jones" userId="4c92dfc1-f3f4-4403-bd1a-338a2e38228e" providerId="ADAL" clId="{1F294604-7CD6-4236-90CB-D3A2E8278D87}" dt="2023-11-29T21:12:46.328" v="2700" actId="108"/>
          <ac:spMkLst>
            <pc:docMk/>
            <pc:sldMk cId="3047136263" sldId="274"/>
            <ac:spMk id="3" creationId="{011D73FC-B988-F298-6C68-10676FF50645}"/>
          </ac:spMkLst>
        </pc:spChg>
        <pc:spChg chg="add del">
          <ac:chgData name="Tia Jones" userId="4c92dfc1-f3f4-4403-bd1a-338a2e38228e" providerId="ADAL" clId="{1F294604-7CD6-4236-90CB-D3A2E8278D87}" dt="2023-11-29T20:22:07.972" v="2545" actId="26606"/>
          <ac:spMkLst>
            <pc:docMk/>
            <pc:sldMk cId="3047136263" sldId="274"/>
            <ac:spMk id="6" creationId="{E96F1EFB-E19E-4237-BAD7-05E619DA41E4}"/>
          </ac:spMkLst>
        </pc:spChg>
        <pc:spChg chg="add del">
          <ac:chgData name="Tia Jones" userId="4c92dfc1-f3f4-4403-bd1a-338a2e38228e" providerId="ADAL" clId="{1F294604-7CD6-4236-90CB-D3A2E8278D87}" dt="2023-11-29T20:22:07.972" v="2545" actId="26606"/>
          <ac:spMkLst>
            <pc:docMk/>
            <pc:sldMk cId="3047136263" sldId="274"/>
            <ac:spMk id="7" creationId="{263E31EF-5632-47DF-BEBD-B23E451C0D89}"/>
          </ac:spMkLst>
        </pc:spChg>
        <pc:spChg chg="add del">
          <ac:chgData name="Tia Jones" userId="4c92dfc1-f3f4-4403-bd1a-338a2e38228e" providerId="ADAL" clId="{1F294604-7CD6-4236-90CB-D3A2E8278D87}" dt="2023-11-29T20:22:07.972" v="2545" actId="26606"/>
          <ac:spMkLst>
            <pc:docMk/>
            <pc:sldMk cId="3047136263" sldId="274"/>
            <ac:spMk id="8" creationId="{8BF7DC03-6312-4C38-B866-8A8FC2FDD541}"/>
          </ac:spMkLst>
        </pc:spChg>
        <pc:spChg chg="del">
          <ac:chgData name="Tia Jones" userId="4c92dfc1-f3f4-4403-bd1a-338a2e38228e" providerId="ADAL" clId="{1F294604-7CD6-4236-90CB-D3A2E8278D87}" dt="2023-11-29T20:21:32.991" v="2543"/>
          <ac:spMkLst>
            <pc:docMk/>
            <pc:sldMk cId="3047136263" sldId="274"/>
            <ac:spMk id="9" creationId="{3D7E81F9-985E-40E1-8E20-6F66263B2319}"/>
          </ac:spMkLst>
        </pc:spChg>
        <pc:spChg chg="del">
          <ac:chgData name="Tia Jones" userId="4c92dfc1-f3f4-4403-bd1a-338a2e38228e" providerId="ADAL" clId="{1F294604-7CD6-4236-90CB-D3A2E8278D87}" dt="2023-11-29T20:21:32.991" v="2543"/>
          <ac:spMkLst>
            <pc:docMk/>
            <pc:sldMk cId="3047136263" sldId="274"/>
            <ac:spMk id="11" creationId="{9E46B315-2181-4D2A-A8B6-896689BCED0C}"/>
          </ac:spMkLst>
        </pc:spChg>
        <pc:spChg chg="del">
          <ac:chgData name="Tia Jones" userId="4c92dfc1-f3f4-4403-bd1a-338a2e38228e" providerId="ADAL" clId="{1F294604-7CD6-4236-90CB-D3A2E8278D87}" dt="2023-11-29T20:21:32.991" v="2543"/>
          <ac:spMkLst>
            <pc:docMk/>
            <pc:sldMk cId="3047136263" sldId="274"/>
            <ac:spMk id="13" creationId="{4455F26C-4C97-4BA4-8A08-25193CC755A0}"/>
          </ac:spMkLst>
        </pc:spChg>
        <pc:spChg chg="add">
          <ac:chgData name="Tia Jones" userId="4c92dfc1-f3f4-4403-bd1a-338a2e38228e" providerId="ADAL" clId="{1F294604-7CD6-4236-90CB-D3A2E8278D87}" dt="2023-11-29T20:22:07.972" v="2545" actId="26606"/>
          <ac:spMkLst>
            <pc:docMk/>
            <pc:sldMk cId="3047136263" sldId="274"/>
            <ac:spMk id="14" creationId="{3D7E81F9-985E-40E1-8E20-6F66263B2319}"/>
          </ac:spMkLst>
        </pc:spChg>
        <pc:spChg chg="add">
          <ac:chgData name="Tia Jones" userId="4c92dfc1-f3f4-4403-bd1a-338a2e38228e" providerId="ADAL" clId="{1F294604-7CD6-4236-90CB-D3A2E8278D87}" dt="2023-11-29T20:22:07.972" v="2545" actId="26606"/>
          <ac:spMkLst>
            <pc:docMk/>
            <pc:sldMk cId="3047136263" sldId="274"/>
            <ac:spMk id="19" creationId="{9E46B315-2181-4D2A-A8B6-896689BCED0C}"/>
          </ac:spMkLst>
        </pc:spChg>
        <pc:spChg chg="add">
          <ac:chgData name="Tia Jones" userId="4c92dfc1-f3f4-4403-bd1a-338a2e38228e" providerId="ADAL" clId="{1F294604-7CD6-4236-90CB-D3A2E8278D87}" dt="2023-11-29T20:22:07.972" v="2545" actId="26606"/>
          <ac:spMkLst>
            <pc:docMk/>
            <pc:sldMk cId="3047136263" sldId="274"/>
            <ac:spMk id="21" creationId="{4455F26C-4C97-4BA4-8A08-25193CC755A0}"/>
          </ac:spMkLst>
        </pc:spChg>
        <pc:picChg chg="del mod">
          <ac:chgData name="Tia Jones" userId="4c92dfc1-f3f4-4403-bd1a-338a2e38228e" providerId="ADAL" clId="{1F294604-7CD6-4236-90CB-D3A2E8278D87}" dt="2023-11-29T20:22:43.953" v="2546" actId="478"/>
          <ac:picMkLst>
            <pc:docMk/>
            <pc:sldMk cId="3047136263" sldId="274"/>
            <ac:picMk id="4" creationId="{56500C20-1C0F-B733-1EBF-A95524054FDB}"/>
          </ac:picMkLst>
        </pc:picChg>
        <pc:picChg chg="add mod">
          <ac:chgData name="Tia Jones" userId="4c92dfc1-f3f4-4403-bd1a-338a2e38228e" providerId="ADAL" clId="{1F294604-7CD6-4236-90CB-D3A2E8278D87}" dt="2023-12-01T00:26:54.607" v="3681" actId="1076"/>
          <ac:picMkLst>
            <pc:docMk/>
            <pc:sldMk cId="3047136263" sldId="274"/>
            <ac:picMk id="5" creationId="{D8D3DF72-E0B7-48A4-0316-E2DFFEC3A166}"/>
          </ac:picMkLst>
        </pc:picChg>
        <pc:picChg chg="add mod">
          <ac:chgData name="Tia Jones" userId="4c92dfc1-f3f4-4403-bd1a-338a2e38228e" providerId="ADAL" clId="{1F294604-7CD6-4236-90CB-D3A2E8278D87}" dt="2023-12-01T00:26:45.609" v="3679" actId="1076"/>
          <ac:picMkLst>
            <pc:docMk/>
            <pc:sldMk cId="3047136263" sldId="274"/>
            <ac:picMk id="16" creationId="{AF738883-C45D-E315-D66E-F755D237B706}"/>
          </ac:picMkLst>
        </pc:picChg>
        <pc:cxnChg chg="add del">
          <ac:chgData name="Tia Jones" userId="4c92dfc1-f3f4-4403-bd1a-338a2e38228e" providerId="ADAL" clId="{1F294604-7CD6-4236-90CB-D3A2E8278D87}" dt="2023-11-29T20:22:07.972" v="2545" actId="26606"/>
          <ac:cxnSpMkLst>
            <pc:docMk/>
            <pc:sldMk cId="3047136263" sldId="274"/>
            <ac:cxnSpMk id="10" creationId="{2DE1B176-45A8-43D4-BC6C-0F26FEC02C33}"/>
          </ac:cxnSpMkLst>
        </pc:cxnChg>
        <pc:cxnChg chg="add del">
          <ac:chgData name="Tia Jones" userId="4c92dfc1-f3f4-4403-bd1a-338a2e38228e" providerId="ADAL" clId="{1F294604-7CD6-4236-90CB-D3A2E8278D87}" dt="2023-11-29T20:22:07.972" v="2545" actId="26606"/>
          <ac:cxnSpMkLst>
            <pc:docMk/>
            <pc:sldMk cId="3047136263" sldId="274"/>
            <ac:cxnSpMk id="12" creationId="{D478A13C-F067-410A-A91D-CEBF4263F187}"/>
          </ac:cxnSpMkLst>
        </pc:cxnChg>
        <pc:cxnChg chg="del">
          <ac:chgData name="Tia Jones" userId="4c92dfc1-f3f4-4403-bd1a-338a2e38228e" providerId="ADAL" clId="{1F294604-7CD6-4236-90CB-D3A2E8278D87}" dt="2023-11-29T20:21:32.991" v="2543"/>
          <ac:cxnSpMkLst>
            <pc:docMk/>
            <pc:sldMk cId="3047136263" sldId="274"/>
            <ac:cxnSpMk id="15" creationId="{743DDC18-E028-47F7-8F3E-7DDC52D89A94}"/>
          </ac:cxnSpMkLst>
        </pc:cxnChg>
        <pc:cxnChg chg="del">
          <ac:chgData name="Tia Jones" userId="4c92dfc1-f3f4-4403-bd1a-338a2e38228e" providerId="ADAL" clId="{1F294604-7CD6-4236-90CB-D3A2E8278D87}" dt="2023-11-29T20:21:32.991" v="2543"/>
          <ac:cxnSpMkLst>
            <pc:docMk/>
            <pc:sldMk cId="3047136263" sldId="274"/>
            <ac:cxnSpMk id="17" creationId="{027B2856-431D-490E-AA67-410E169D60EF}"/>
          </ac:cxnSpMkLst>
        </pc:cxnChg>
        <pc:cxnChg chg="add">
          <ac:chgData name="Tia Jones" userId="4c92dfc1-f3f4-4403-bd1a-338a2e38228e" providerId="ADAL" clId="{1F294604-7CD6-4236-90CB-D3A2E8278D87}" dt="2023-11-29T20:22:07.972" v="2545" actId="26606"/>
          <ac:cxnSpMkLst>
            <pc:docMk/>
            <pc:sldMk cId="3047136263" sldId="274"/>
            <ac:cxnSpMk id="23" creationId="{743DDC18-E028-47F7-8F3E-7DDC52D89A94}"/>
          </ac:cxnSpMkLst>
        </pc:cxnChg>
        <pc:cxnChg chg="add">
          <ac:chgData name="Tia Jones" userId="4c92dfc1-f3f4-4403-bd1a-338a2e38228e" providerId="ADAL" clId="{1F294604-7CD6-4236-90CB-D3A2E8278D87}" dt="2023-11-29T20:22:07.972" v="2545" actId="26606"/>
          <ac:cxnSpMkLst>
            <pc:docMk/>
            <pc:sldMk cId="3047136263" sldId="274"/>
            <ac:cxnSpMk id="25" creationId="{027B2856-431D-490E-AA67-410E169D60EF}"/>
          </ac:cxnSpMkLst>
        </pc:cxnChg>
      </pc:sldChg>
      <pc:sldChg chg="addSp delSp modSp add mod setBg delDesignElem">
        <pc:chgData name="Tia Jones" userId="4c92dfc1-f3f4-4403-bd1a-338a2e38228e" providerId="ADAL" clId="{1F294604-7CD6-4236-90CB-D3A2E8278D87}" dt="2023-12-01T01:05:53.903" v="4104"/>
        <pc:sldMkLst>
          <pc:docMk/>
          <pc:sldMk cId="4073532219" sldId="275"/>
        </pc:sldMkLst>
        <pc:spChg chg="mod">
          <ac:chgData name="Tia Jones" userId="4c92dfc1-f3f4-4403-bd1a-338a2e38228e" providerId="ADAL" clId="{1F294604-7CD6-4236-90CB-D3A2E8278D87}" dt="2023-12-01T01:05:53.903" v="4104"/>
          <ac:spMkLst>
            <pc:docMk/>
            <pc:sldMk cId="4073532219" sldId="275"/>
            <ac:spMk id="2" creationId="{8AC66F86-6431-E089-B62A-63F1B605B542}"/>
          </ac:spMkLst>
        </pc:spChg>
        <pc:spChg chg="mod">
          <ac:chgData name="Tia Jones" userId="4c92dfc1-f3f4-4403-bd1a-338a2e38228e" providerId="ADAL" clId="{1F294604-7CD6-4236-90CB-D3A2E8278D87}" dt="2023-11-29T21:03:30.894" v="2673" actId="5793"/>
          <ac:spMkLst>
            <pc:docMk/>
            <pc:sldMk cId="4073532219" sldId="275"/>
            <ac:spMk id="3" creationId="{011D73FC-B988-F298-6C68-10676FF50645}"/>
          </ac:spMkLst>
        </pc:spChg>
        <pc:spChg chg="add del">
          <ac:chgData name="Tia Jones" userId="4c92dfc1-f3f4-4403-bd1a-338a2e38228e" providerId="ADAL" clId="{1F294604-7CD6-4236-90CB-D3A2E8278D87}" dt="2023-11-29T21:03:15.079" v="2667" actId="26606"/>
          <ac:spMkLst>
            <pc:docMk/>
            <pc:sldMk cId="4073532219" sldId="275"/>
            <ac:spMk id="8" creationId="{3F48E4C5-8C10-4F16-A8A9-2D0CA5FF4795}"/>
          </ac:spMkLst>
        </pc:spChg>
        <pc:spChg chg="add del">
          <ac:chgData name="Tia Jones" userId="4c92dfc1-f3f4-4403-bd1a-338a2e38228e" providerId="ADAL" clId="{1F294604-7CD6-4236-90CB-D3A2E8278D87}" dt="2023-11-29T21:03:15.079" v="2667" actId="26606"/>
          <ac:spMkLst>
            <pc:docMk/>
            <pc:sldMk cId="4073532219" sldId="275"/>
            <ac:spMk id="10" creationId="{97A9643C-0F0B-4917-87F3-420FE2F6D020}"/>
          </ac:spMkLst>
        </pc:spChg>
        <pc:spChg chg="add del">
          <ac:chgData name="Tia Jones" userId="4c92dfc1-f3f4-4403-bd1a-338a2e38228e" providerId="ADAL" clId="{1F294604-7CD6-4236-90CB-D3A2E8278D87}" dt="2023-11-29T21:03:15.079" v="2667" actId="26606"/>
          <ac:spMkLst>
            <pc:docMk/>
            <pc:sldMk cId="4073532219" sldId="275"/>
            <ac:spMk id="12" creationId="{7EF83FF0-437E-4124-9C71-9368F80558FD}"/>
          </ac:spMkLst>
        </pc:spChg>
        <pc:spChg chg="del">
          <ac:chgData name="Tia Jones" userId="4c92dfc1-f3f4-4403-bd1a-338a2e38228e" providerId="ADAL" clId="{1F294604-7CD6-4236-90CB-D3A2E8278D87}" dt="2023-11-29T20:29:39.450" v="2602"/>
          <ac:spMkLst>
            <pc:docMk/>
            <pc:sldMk cId="4073532219" sldId="275"/>
            <ac:spMk id="14" creationId="{3D7E81F9-985E-40E1-8E20-6F66263B2319}"/>
          </ac:spMkLst>
        </pc:spChg>
        <pc:spChg chg="del">
          <ac:chgData name="Tia Jones" userId="4c92dfc1-f3f4-4403-bd1a-338a2e38228e" providerId="ADAL" clId="{1F294604-7CD6-4236-90CB-D3A2E8278D87}" dt="2023-11-29T20:29:39.450" v="2602"/>
          <ac:spMkLst>
            <pc:docMk/>
            <pc:sldMk cId="4073532219" sldId="275"/>
            <ac:spMk id="19" creationId="{9E46B315-2181-4D2A-A8B6-896689BCED0C}"/>
          </ac:spMkLst>
        </pc:spChg>
        <pc:spChg chg="add del">
          <ac:chgData name="Tia Jones" userId="4c92dfc1-f3f4-4403-bd1a-338a2e38228e" providerId="ADAL" clId="{1F294604-7CD6-4236-90CB-D3A2E8278D87}" dt="2023-11-29T21:03:16.471" v="2669" actId="26606"/>
          <ac:spMkLst>
            <pc:docMk/>
            <pc:sldMk cId="4073532219" sldId="275"/>
            <ac:spMk id="20" creationId="{E96F1EFB-E19E-4237-BAD7-05E619DA41E4}"/>
          </ac:spMkLst>
        </pc:spChg>
        <pc:spChg chg="del">
          <ac:chgData name="Tia Jones" userId="4c92dfc1-f3f4-4403-bd1a-338a2e38228e" providerId="ADAL" clId="{1F294604-7CD6-4236-90CB-D3A2E8278D87}" dt="2023-11-29T20:29:39.450" v="2602"/>
          <ac:spMkLst>
            <pc:docMk/>
            <pc:sldMk cId="4073532219" sldId="275"/>
            <ac:spMk id="21" creationId="{4455F26C-4C97-4BA4-8A08-25193CC755A0}"/>
          </ac:spMkLst>
        </pc:spChg>
        <pc:spChg chg="add del">
          <ac:chgData name="Tia Jones" userId="4c92dfc1-f3f4-4403-bd1a-338a2e38228e" providerId="ADAL" clId="{1F294604-7CD6-4236-90CB-D3A2E8278D87}" dt="2023-11-29T21:03:16.471" v="2669" actId="26606"/>
          <ac:spMkLst>
            <pc:docMk/>
            <pc:sldMk cId="4073532219" sldId="275"/>
            <ac:spMk id="22" creationId="{263E31EF-5632-47DF-BEBD-B23E451C0D89}"/>
          </ac:spMkLst>
        </pc:spChg>
        <pc:spChg chg="add del">
          <ac:chgData name="Tia Jones" userId="4c92dfc1-f3f4-4403-bd1a-338a2e38228e" providerId="ADAL" clId="{1F294604-7CD6-4236-90CB-D3A2E8278D87}" dt="2023-11-29T21:03:16.471" v="2669" actId="26606"/>
          <ac:spMkLst>
            <pc:docMk/>
            <pc:sldMk cId="4073532219" sldId="275"/>
            <ac:spMk id="24" creationId="{8BF7DC03-6312-4C38-B866-8A8FC2FDD541}"/>
          </ac:spMkLst>
        </pc:spChg>
        <pc:spChg chg="add">
          <ac:chgData name="Tia Jones" userId="4c92dfc1-f3f4-4403-bd1a-338a2e38228e" providerId="ADAL" clId="{1F294604-7CD6-4236-90CB-D3A2E8278D87}" dt="2023-11-29T21:03:16.471" v="2670" actId="26606"/>
          <ac:spMkLst>
            <pc:docMk/>
            <pc:sldMk cId="4073532219" sldId="275"/>
            <ac:spMk id="29" creationId="{3D7E81F9-985E-40E1-8E20-6F66263B2319}"/>
          </ac:spMkLst>
        </pc:spChg>
        <pc:spChg chg="add">
          <ac:chgData name="Tia Jones" userId="4c92dfc1-f3f4-4403-bd1a-338a2e38228e" providerId="ADAL" clId="{1F294604-7CD6-4236-90CB-D3A2E8278D87}" dt="2023-11-29T21:03:16.471" v="2670" actId="26606"/>
          <ac:spMkLst>
            <pc:docMk/>
            <pc:sldMk cId="4073532219" sldId="275"/>
            <ac:spMk id="30" creationId="{9E46B315-2181-4D2A-A8B6-896689BCED0C}"/>
          </ac:spMkLst>
        </pc:spChg>
        <pc:spChg chg="add">
          <ac:chgData name="Tia Jones" userId="4c92dfc1-f3f4-4403-bd1a-338a2e38228e" providerId="ADAL" clId="{1F294604-7CD6-4236-90CB-D3A2E8278D87}" dt="2023-11-29T21:03:16.471" v="2670" actId="26606"/>
          <ac:spMkLst>
            <pc:docMk/>
            <pc:sldMk cId="4073532219" sldId="275"/>
            <ac:spMk id="31" creationId="{4455F26C-4C97-4BA4-8A08-25193CC755A0}"/>
          </ac:spMkLst>
        </pc:spChg>
        <pc:picChg chg="add del mod">
          <ac:chgData name="Tia Jones" userId="4c92dfc1-f3f4-4403-bd1a-338a2e38228e" providerId="ADAL" clId="{1F294604-7CD6-4236-90CB-D3A2E8278D87}" dt="2023-12-01T00:38:46.940" v="3684" actId="478"/>
          <ac:picMkLst>
            <pc:docMk/>
            <pc:sldMk cId="4073532219" sldId="275"/>
            <ac:picMk id="5" creationId="{6193841A-A675-1BFC-B98B-F95B25D21EED}"/>
          </ac:picMkLst>
        </pc:picChg>
        <pc:picChg chg="add mod">
          <ac:chgData name="Tia Jones" userId="4c92dfc1-f3f4-4403-bd1a-338a2e38228e" providerId="ADAL" clId="{1F294604-7CD6-4236-90CB-D3A2E8278D87}" dt="2023-12-01T00:43:10.547" v="3700" actId="1076"/>
          <ac:picMkLst>
            <pc:docMk/>
            <pc:sldMk cId="4073532219" sldId="275"/>
            <ac:picMk id="6" creationId="{4B0A0242-5DB7-8FF2-6A37-DCED1499D6E4}"/>
          </ac:picMkLst>
        </pc:picChg>
        <pc:picChg chg="add mod">
          <ac:chgData name="Tia Jones" userId="4c92dfc1-f3f4-4403-bd1a-338a2e38228e" providerId="ADAL" clId="{1F294604-7CD6-4236-90CB-D3A2E8278D87}" dt="2023-12-01T00:43:06.890" v="3699" actId="14100"/>
          <ac:picMkLst>
            <pc:docMk/>
            <pc:sldMk cId="4073532219" sldId="275"/>
            <ac:picMk id="8" creationId="{5092074F-810D-A018-FA0B-37C7106C62E7}"/>
          </ac:picMkLst>
        </pc:picChg>
        <pc:picChg chg="del">
          <ac:chgData name="Tia Jones" userId="4c92dfc1-f3f4-4403-bd1a-338a2e38228e" providerId="ADAL" clId="{1F294604-7CD6-4236-90CB-D3A2E8278D87}" dt="2023-11-29T21:02:55.608" v="2664" actId="478"/>
          <ac:picMkLst>
            <pc:docMk/>
            <pc:sldMk cId="4073532219" sldId="275"/>
            <ac:picMk id="16" creationId="{AF738883-C45D-E315-D66E-F755D237B706}"/>
          </ac:picMkLst>
        </pc:picChg>
        <pc:cxnChg chg="add del">
          <ac:chgData name="Tia Jones" userId="4c92dfc1-f3f4-4403-bd1a-338a2e38228e" providerId="ADAL" clId="{1F294604-7CD6-4236-90CB-D3A2E8278D87}" dt="2023-11-29T21:03:15.079" v="2667" actId="26606"/>
          <ac:cxnSpMkLst>
            <pc:docMk/>
            <pc:sldMk cId="4073532219" sldId="275"/>
            <ac:cxnSpMk id="7" creationId="{460F136F-57CE-4B28-BF9B-C0FF6CF993DB}"/>
          </ac:cxnSpMkLst>
        </pc:cxnChg>
        <pc:cxnChg chg="add del">
          <ac:chgData name="Tia Jones" userId="4c92dfc1-f3f4-4403-bd1a-338a2e38228e" providerId="ADAL" clId="{1F294604-7CD6-4236-90CB-D3A2E8278D87}" dt="2023-11-29T21:03:15.079" v="2667" actId="26606"/>
          <ac:cxnSpMkLst>
            <pc:docMk/>
            <pc:sldMk cId="4073532219" sldId="275"/>
            <ac:cxnSpMk id="18" creationId="{2DE1B176-45A8-43D4-BC6C-0F26FEC02C33}"/>
          </ac:cxnSpMkLst>
        </pc:cxnChg>
        <pc:cxnChg chg="del">
          <ac:chgData name="Tia Jones" userId="4c92dfc1-f3f4-4403-bd1a-338a2e38228e" providerId="ADAL" clId="{1F294604-7CD6-4236-90CB-D3A2E8278D87}" dt="2023-11-29T20:29:39.450" v="2602"/>
          <ac:cxnSpMkLst>
            <pc:docMk/>
            <pc:sldMk cId="4073532219" sldId="275"/>
            <ac:cxnSpMk id="23" creationId="{743DDC18-E028-47F7-8F3E-7DDC52D89A94}"/>
          </ac:cxnSpMkLst>
        </pc:cxnChg>
        <pc:cxnChg chg="del">
          <ac:chgData name="Tia Jones" userId="4c92dfc1-f3f4-4403-bd1a-338a2e38228e" providerId="ADAL" clId="{1F294604-7CD6-4236-90CB-D3A2E8278D87}" dt="2023-11-29T20:29:39.450" v="2602"/>
          <ac:cxnSpMkLst>
            <pc:docMk/>
            <pc:sldMk cId="4073532219" sldId="275"/>
            <ac:cxnSpMk id="25" creationId="{027B2856-431D-490E-AA67-410E169D60EF}"/>
          </ac:cxnSpMkLst>
        </pc:cxnChg>
        <pc:cxnChg chg="add del">
          <ac:chgData name="Tia Jones" userId="4c92dfc1-f3f4-4403-bd1a-338a2e38228e" providerId="ADAL" clId="{1F294604-7CD6-4236-90CB-D3A2E8278D87}" dt="2023-11-29T21:03:16.471" v="2669" actId="26606"/>
          <ac:cxnSpMkLst>
            <pc:docMk/>
            <pc:sldMk cId="4073532219" sldId="275"/>
            <ac:cxnSpMk id="26" creationId="{2DE1B176-45A8-43D4-BC6C-0F26FEC02C33}"/>
          </ac:cxnSpMkLst>
        </pc:cxnChg>
        <pc:cxnChg chg="add del">
          <ac:chgData name="Tia Jones" userId="4c92dfc1-f3f4-4403-bd1a-338a2e38228e" providerId="ADAL" clId="{1F294604-7CD6-4236-90CB-D3A2E8278D87}" dt="2023-11-29T21:03:16.471" v="2669" actId="26606"/>
          <ac:cxnSpMkLst>
            <pc:docMk/>
            <pc:sldMk cId="4073532219" sldId="275"/>
            <ac:cxnSpMk id="27" creationId="{D478A13C-F067-410A-A91D-CEBF4263F187}"/>
          </ac:cxnSpMkLst>
        </pc:cxnChg>
        <pc:cxnChg chg="add">
          <ac:chgData name="Tia Jones" userId="4c92dfc1-f3f4-4403-bd1a-338a2e38228e" providerId="ADAL" clId="{1F294604-7CD6-4236-90CB-D3A2E8278D87}" dt="2023-11-29T21:03:16.471" v="2670" actId="26606"/>
          <ac:cxnSpMkLst>
            <pc:docMk/>
            <pc:sldMk cId="4073532219" sldId="275"/>
            <ac:cxnSpMk id="32" creationId="{743DDC18-E028-47F7-8F3E-7DDC52D89A94}"/>
          </ac:cxnSpMkLst>
        </pc:cxnChg>
        <pc:cxnChg chg="add">
          <ac:chgData name="Tia Jones" userId="4c92dfc1-f3f4-4403-bd1a-338a2e38228e" providerId="ADAL" clId="{1F294604-7CD6-4236-90CB-D3A2E8278D87}" dt="2023-11-29T21:03:16.471" v="2670" actId="26606"/>
          <ac:cxnSpMkLst>
            <pc:docMk/>
            <pc:sldMk cId="4073532219" sldId="275"/>
            <ac:cxnSpMk id="33" creationId="{027B2856-431D-490E-AA67-410E169D60EF}"/>
          </ac:cxnSpMkLst>
        </pc:cxnChg>
      </pc:sldChg>
      <pc:sldChg chg="addSp delSp modSp mod ord setBg delDesignElem">
        <pc:chgData name="Tia Jones" userId="4c92dfc1-f3f4-4403-bd1a-338a2e38228e" providerId="ADAL" clId="{1F294604-7CD6-4236-90CB-D3A2E8278D87}" dt="2023-12-01T01:05:21.495" v="4101" actId="20577"/>
        <pc:sldMkLst>
          <pc:docMk/>
          <pc:sldMk cId="4287743873" sldId="276"/>
        </pc:sldMkLst>
        <pc:spChg chg="mod">
          <ac:chgData name="Tia Jones" userId="4c92dfc1-f3f4-4403-bd1a-338a2e38228e" providerId="ADAL" clId="{1F294604-7CD6-4236-90CB-D3A2E8278D87}" dt="2023-12-01T01:05:21.495" v="4101" actId="20577"/>
          <ac:spMkLst>
            <pc:docMk/>
            <pc:sldMk cId="4287743873" sldId="276"/>
            <ac:spMk id="2" creationId="{8AC66F86-6431-E089-B62A-63F1B605B542}"/>
          </ac:spMkLst>
        </pc:spChg>
        <pc:spChg chg="mod">
          <ac:chgData name="Tia Jones" userId="4c92dfc1-f3f4-4403-bd1a-338a2e38228e" providerId="ADAL" clId="{1F294604-7CD6-4236-90CB-D3A2E8278D87}" dt="2023-11-29T21:46:42.913" v="3434" actId="114"/>
          <ac:spMkLst>
            <pc:docMk/>
            <pc:sldMk cId="4287743873" sldId="276"/>
            <ac:spMk id="3" creationId="{011D73FC-B988-F298-6C68-10676FF50645}"/>
          </ac:spMkLst>
        </pc:spChg>
        <pc:spChg chg="add">
          <ac:chgData name="Tia Jones" userId="4c92dfc1-f3f4-4403-bd1a-338a2e38228e" providerId="ADAL" clId="{1F294604-7CD6-4236-90CB-D3A2E8278D87}" dt="2023-11-29T21:45:47.034" v="3427" actId="26606"/>
          <ac:spMkLst>
            <pc:docMk/>
            <pc:sldMk cId="4287743873" sldId="276"/>
            <ac:spMk id="9" creationId="{4455F26C-4C97-4BA4-8A08-25193CC755A0}"/>
          </ac:spMkLst>
        </pc:spChg>
        <pc:spChg chg="add">
          <ac:chgData name="Tia Jones" userId="4c92dfc1-f3f4-4403-bd1a-338a2e38228e" providerId="ADAL" clId="{1F294604-7CD6-4236-90CB-D3A2E8278D87}" dt="2023-11-29T21:45:47.034" v="3427" actId="26606"/>
          <ac:spMkLst>
            <pc:docMk/>
            <pc:sldMk cId="4287743873" sldId="276"/>
            <ac:spMk id="12" creationId="{3D7E81F9-985E-40E1-8E20-6F66263B2319}"/>
          </ac:spMkLst>
        </pc:spChg>
        <pc:spChg chg="add">
          <ac:chgData name="Tia Jones" userId="4c92dfc1-f3f4-4403-bd1a-338a2e38228e" providerId="ADAL" clId="{1F294604-7CD6-4236-90CB-D3A2E8278D87}" dt="2023-11-29T21:45:47.034" v="3427" actId="26606"/>
          <ac:spMkLst>
            <pc:docMk/>
            <pc:sldMk cId="4287743873" sldId="276"/>
            <ac:spMk id="14" creationId="{9E46B315-2181-4D2A-A8B6-896689BCED0C}"/>
          </ac:spMkLst>
        </pc:spChg>
        <pc:picChg chg="add del">
          <ac:chgData name="Tia Jones" userId="4c92dfc1-f3f4-4403-bd1a-338a2e38228e" providerId="ADAL" clId="{1F294604-7CD6-4236-90CB-D3A2E8278D87}" dt="2023-11-29T21:43:24.542" v="3202" actId="478"/>
          <ac:picMkLst>
            <pc:docMk/>
            <pc:sldMk cId="4287743873" sldId="276"/>
            <ac:picMk id="5" creationId="{7C2F4CC5-8995-3EE7-0839-F3DAB347AE1F}"/>
          </ac:picMkLst>
        </pc:picChg>
        <pc:picChg chg="add mod">
          <ac:chgData name="Tia Jones" userId="4c92dfc1-f3f4-4403-bd1a-338a2e38228e" providerId="ADAL" clId="{1F294604-7CD6-4236-90CB-D3A2E8278D87}" dt="2023-12-01T00:54:56.477" v="3737" actId="14100"/>
          <ac:picMkLst>
            <pc:docMk/>
            <pc:sldMk cId="4287743873" sldId="276"/>
            <ac:picMk id="5" creationId="{8AE7FDBE-244B-0412-DE80-F1732840AA97}"/>
          </ac:picMkLst>
        </pc:picChg>
        <pc:picChg chg="add del mod">
          <ac:chgData name="Tia Jones" userId="4c92dfc1-f3f4-4403-bd1a-338a2e38228e" providerId="ADAL" clId="{1F294604-7CD6-4236-90CB-D3A2E8278D87}" dt="2023-11-29T21:45:42.532" v="3425" actId="478"/>
          <ac:picMkLst>
            <pc:docMk/>
            <pc:sldMk cId="4287743873" sldId="276"/>
            <ac:picMk id="6" creationId="{5505C474-D9D2-8D11-23E5-58A631789A28}"/>
          </ac:picMkLst>
        </pc:picChg>
        <pc:picChg chg="add mod">
          <ac:chgData name="Tia Jones" userId="4c92dfc1-f3f4-4403-bd1a-338a2e38228e" providerId="ADAL" clId="{1F294604-7CD6-4236-90CB-D3A2E8278D87}" dt="2023-12-01T00:54:53.560" v="3736" actId="1076"/>
          <ac:picMkLst>
            <pc:docMk/>
            <pc:sldMk cId="4287743873" sldId="276"/>
            <ac:picMk id="7" creationId="{9AAD9C13-787F-0077-17EA-E65DD57046B5}"/>
          </ac:picMkLst>
        </pc:picChg>
        <pc:picChg chg="del">
          <ac:chgData name="Tia Jones" userId="4c92dfc1-f3f4-4403-bd1a-338a2e38228e" providerId="ADAL" clId="{1F294604-7CD6-4236-90CB-D3A2E8278D87}" dt="2023-11-29T21:43:25.866" v="3203" actId="478"/>
          <ac:picMkLst>
            <pc:docMk/>
            <pc:sldMk cId="4287743873" sldId="276"/>
            <ac:picMk id="16" creationId="{AF738883-C45D-E315-D66E-F755D237B706}"/>
          </ac:picMkLst>
        </pc:picChg>
        <pc:cxnChg chg="add">
          <ac:chgData name="Tia Jones" userId="4c92dfc1-f3f4-4403-bd1a-338a2e38228e" providerId="ADAL" clId="{1F294604-7CD6-4236-90CB-D3A2E8278D87}" dt="2023-11-29T21:45:47.034" v="3427" actId="26606"/>
          <ac:cxnSpMkLst>
            <pc:docMk/>
            <pc:sldMk cId="4287743873" sldId="276"/>
            <ac:cxnSpMk id="18" creationId="{743DDC18-E028-47F7-8F3E-7DDC52D89A94}"/>
          </ac:cxnSpMkLst>
        </pc:cxnChg>
        <pc:cxnChg chg="add">
          <ac:chgData name="Tia Jones" userId="4c92dfc1-f3f4-4403-bd1a-338a2e38228e" providerId="ADAL" clId="{1F294604-7CD6-4236-90CB-D3A2E8278D87}" dt="2023-11-29T21:45:47.034" v="3427" actId="26606"/>
          <ac:cxnSpMkLst>
            <pc:docMk/>
            <pc:sldMk cId="4287743873" sldId="276"/>
            <ac:cxnSpMk id="20" creationId="{027B2856-431D-490E-AA67-410E169D60EF}"/>
          </ac:cxnSpMkLst>
        </pc:cxnChg>
      </pc:sldChg>
      <pc:sldChg chg="addSp delSp modSp add mod ord setBg delDesignElem">
        <pc:chgData name="Tia Jones" userId="4c92dfc1-f3f4-4403-bd1a-338a2e38228e" providerId="ADAL" clId="{1F294604-7CD6-4236-90CB-D3A2E8278D87}" dt="2023-12-01T01:02:30.250" v="3981" actId="20577"/>
        <pc:sldMkLst>
          <pc:docMk/>
          <pc:sldMk cId="3377129462" sldId="277"/>
        </pc:sldMkLst>
        <pc:spChg chg="mod">
          <ac:chgData name="Tia Jones" userId="4c92dfc1-f3f4-4403-bd1a-338a2e38228e" providerId="ADAL" clId="{1F294604-7CD6-4236-90CB-D3A2E8278D87}" dt="2023-12-01T01:02:30.250" v="3981" actId="20577"/>
          <ac:spMkLst>
            <pc:docMk/>
            <pc:sldMk cId="3377129462" sldId="277"/>
            <ac:spMk id="2" creationId="{8AC66F86-6431-E089-B62A-63F1B605B542}"/>
          </ac:spMkLst>
        </pc:spChg>
        <pc:spChg chg="mod">
          <ac:chgData name="Tia Jones" userId="4c92dfc1-f3f4-4403-bd1a-338a2e38228e" providerId="ADAL" clId="{1F294604-7CD6-4236-90CB-D3A2E8278D87}" dt="2023-12-01T00:52:01.470" v="3715" actId="26606"/>
          <ac:spMkLst>
            <pc:docMk/>
            <pc:sldMk cId="3377129462" sldId="277"/>
            <ac:spMk id="3" creationId="{011D73FC-B988-F298-6C68-10676FF50645}"/>
          </ac:spMkLst>
        </pc:spChg>
        <pc:spChg chg="del">
          <ac:chgData name="Tia Jones" userId="4c92dfc1-f3f4-4403-bd1a-338a2e38228e" providerId="ADAL" clId="{1F294604-7CD6-4236-90CB-D3A2E8278D87}" dt="2023-11-29T21:21:12.879" v="2709"/>
          <ac:spMkLst>
            <pc:docMk/>
            <pc:sldMk cId="3377129462" sldId="277"/>
            <ac:spMk id="9" creationId="{3D7E81F9-985E-40E1-8E20-6F66263B2319}"/>
          </ac:spMkLst>
        </pc:spChg>
        <pc:spChg chg="add del">
          <ac:chgData name="Tia Jones" userId="4c92dfc1-f3f4-4403-bd1a-338a2e38228e" providerId="ADAL" clId="{1F294604-7CD6-4236-90CB-D3A2E8278D87}" dt="2023-12-01T00:52:01.470" v="3715" actId="26606"/>
          <ac:spMkLst>
            <pc:docMk/>
            <pc:sldMk cId="3377129462" sldId="277"/>
            <ac:spMk id="10" creationId="{3D7E81F9-985E-40E1-8E20-6F66263B2319}"/>
          </ac:spMkLst>
        </pc:spChg>
        <pc:spChg chg="del">
          <ac:chgData name="Tia Jones" userId="4c92dfc1-f3f4-4403-bd1a-338a2e38228e" providerId="ADAL" clId="{1F294604-7CD6-4236-90CB-D3A2E8278D87}" dt="2023-11-29T21:21:12.879" v="2709"/>
          <ac:spMkLst>
            <pc:docMk/>
            <pc:sldMk cId="3377129462" sldId="277"/>
            <ac:spMk id="11" creationId="{9E46B315-2181-4D2A-A8B6-896689BCED0C}"/>
          </ac:spMkLst>
        </pc:spChg>
        <pc:spChg chg="add del">
          <ac:chgData name="Tia Jones" userId="4c92dfc1-f3f4-4403-bd1a-338a2e38228e" providerId="ADAL" clId="{1F294604-7CD6-4236-90CB-D3A2E8278D87}" dt="2023-12-01T00:52:01.470" v="3715" actId="26606"/>
          <ac:spMkLst>
            <pc:docMk/>
            <pc:sldMk cId="3377129462" sldId="277"/>
            <ac:spMk id="12" creationId="{9E46B315-2181-4D2A-A8B6-896689BCED0C}"/>
          </ac:spMkLst>
        </pc:spChg>
        <pc:spChg chg="del">
          <ac:chgData name="Tia Jones" userId="4c92dfc1-f3f4-4403-bd1a-338a2e38228e" providerId="ADAL" clId="{1F294604-7CD6-4236-90CB-D3A2E8278D87}" dt="2023-11-29T21:21:12.879" v="2709"/>
          <ac:spMkLst>
            <pc:docMk/>
            <pc:sldMk cId="3377129462" sldId="277"/>
            <ac:spMk id="13" creationId="{4455F26C-4C97-4BA4-8A08-25193CC755A0}"/>
          </ac:spMkLst>
        </pc:spChg>
        <pc:spChg chg="add del">
          <ac:chgData name="Tia Jones" userId="4c92dfc1-f3f4-4403-bd1a-338a2e38228e" providerId="ADAL" clId="{1F294604-7CD6-4236-90CB-D3A2E8278D87}" dt="2023-12-01T00:52:01.470" v="3715" actId="26606"/>
          <ac:spMkLst>
            <pc:docMk/>
            <pc:sldMk cId="3377129462" sldId="277"/>
            <ac:spMk id="14" creationId="{4455F26C-4C97-4BA4-8A08-25193CC755A0}"/>
          </ac:spMkLst>
        </pc:spChg>
        <pc:spChg chg="add del">
          <ac:chgData name="Tia Jones" userId="4c92dfc1-f3f4-4403-bd1a-338a2e38228e" providerId="ADAL" clId="{1F294604-7CD6-4236-90CB-D3A2E8278D87}" dt="2023-12-01T00:51:54.062" v="3713" actId="26606"/>
          <ac:spMkLst>
            <pc:docMk/>
            <pc:sldMk cId="3377129462" sldId="277"/>
            <ac:spMk id="23" creationId="{2F207D4E-9AD2-486E-974F-2A1243D8B6D5}"/>
          </ac:spMkLst>
        </pc:spChg>
        <pc:spChg chg="add del">
          <ac:chgData name="Tia Jones" userId="4c92dfc1-f3f4-4403-bd1a-338a2e38228e" providerId="ADAL" clId="{1F294604-7CD6-4236-90CB-D3A2E8278D87}" dt="2023-12-01T00:51:54.062" v="3713" actId="26606"/>
          <ac:spMkLst>
            <pc:docMk/>
            <pc:sldMk cId="3377129462" sldId="277"/>
            <ac:spMk id="25" creationId="{CFF384FA-A314-44A7-A8D0-A5B072C068D7}"/>
          </ac:spMkLst>
        </pc:spChg>
        <pc:spChg chg="add del">
          <ac:chgData name="Tia Jones" userId="4c92dfc1-f3f4-4403-bd1a-338a2e38228e" providerId="ADAL" clId="{1F294604-7CD6-4236-90CB-D3A2E8278D87}" dt="2023-12-01T00:51:54.062" v="3713" actId="26606"/>
          <ac:spMkLst>
            <pc:docMk/>
            <pc:sldMk cId="3377129462" sldId="277"/>
            <ac:spMk id="27" creationId="{7B7A480D-7053-4BEB-9FD1-08295EEFE3E3}"/>
          </ac:spMkLst>
        </pc:spChg>
        <pc:spChg chg="add del">
          <ac:chgData name="Tia Jones" userId="4c92dfc1-f3f4-4403-bd1a-338a2e38228e" providerId="ADAL" clId="{1F294604-7CD6-4236-90CB-D3A2E8278D87}" dt="2023-12-01T00:52:01.470" v="3715" actId="26606"/>
          <ac:spMkLst>
            <pc:docMk/>
            <pc:sldMk cId="3377129462" sldId="277"/>
            <ac:spMk id="34" creationId="{3D7E81F9-985E-40E1-8E20-6F66263B2319}"/>
          </ac:spMkLst>
        </pc:spChg>
        <pc:spChg chg="add del">
          <ac:chgData name="Tia Jones" userId="4c92dfc1-f3f4-4403-bd1a-338a2e38228e" providerId="ADAL" clId="{1F294604-7CD6-4236-90CB-D3A2E8278D87}" dt="2023-12-01T00:52:01.470" v="3715" actId="26606"/>
          <ac:spMkLst>
            <pc:docMk/>
            <pc:sldMk cId="3377129462" sldId="277"/>
            <ac:spMk id="35" creationId="{9E46B315-2181-4D2A-A8B6-896689BCED0C}"/>
          </ac:spMkLst>
        </pc:spChg>
        <pc:spChg chg="add del">
          <ac:chgData name="Tia Jones" userId="4c92dfc1-f3f4-4403-bd1a-338a2e38228e" providerId="ADAL" clId="{1F294604-7CD6-4236-90CB-D3A2E8278D87}" dt="2023-12-01T00:52:01.470" v="3715" actId="26606"/>
          <ac:spMkLst>
            <pc:docMk/>
            <pc:sldMk cId="3377129462" sldId="277"/>
            <ac:spMk id="36" creationId="{4455F26C-4C97-4BA4-8A08-25193CC755A0}"/>
          </ac:spMkLst>
        </pc:spChg>
        <pc:picChg chg="del">
          <ac:chgData name="Tia Jones" userId="4c92dfc1-f3f4-4403-bd1a-338a2e38228e" providerId="ADAL" clId="{1F294604-7CD6-4236-90CB-D3A2E8278D87}" dt="2023-11-29T21:21:35.767" v="2710" actId="478"/>
          <ac:picMkLst>
            <pc:docMk/>
            <pc:sldMk cId="3377129462" sldId="277"/>
            <ac:picMk id="4" creationId="{56500C20-1C0F-B733-1EBF-A95524054FDB}"/>
          </ac:picMkLst>
        </pc:picChg>
        <pc:picChg chg="add mod ord">
          <ac:chgData name="Tia Jones" userId="4c92dfc1-f3f4-4403-bd1a-338a2e38228e" providerId="ADAL" clId="{1F294604-7CD6-4236-90CB-D3A2E8278D87}" dt="2023-12-01T00:52:32.408" v="3728" actId="1076"/>
          <ac:picMkLst>
            <pc:docMk/>
            <pc:sldMk cId="3377129462" sldId="277"/>
            <ac:picMk id="5" creationId="{1DFF36D3-A5C1-CFD1-0FDC-76908A30F299}"/>
          </ac:picMkLst>
        </pc:picChg>
        <pc:picChg chg="add mod">
          <ac:chgData name="Tia Jones" userId="4c92dfc1-f3f4-4403-bd1a-338a2e38228e" providerId="ADAL" clId="{1F294604-7CD6-4236-90CB-D3A2E8278D87}" dt="2023-12-01T00:52:38.467" v="3730" actId="1076"/>
          <ac:picMkLst>
            <pc:docMk/>
            <pc:sldMk cId="3377129462" sldId="277"/>
            <ac:picMk id="6" creationId="{D8E57C6F-A4C8-DDEC-5D64-F1F70BB56223}"/>
          </ac:picMkLst>
        </pc:picChg>
        <pc:cxnChg chg="del">
          <ac:chgData name="Tia Jones" userId="4c92dfc1-f3f4-4403-bd1a-338a2e38228e" providerId="ADAL" clId="{1F294604-7CD6-4236-90CB-D3A2E8278D87}" dt="2023-11-29T21:21:12.879" v="2709"/>
          <ac:cxnSpMkLst>
            <pc:docMk/>
            <pc:sldMk cId="3377129462" sldId="277"/>
            <ac:cxnSpMk id="15" creationId="{743DDC18-E028-47F7-8F3E-7DDC52D89A94}"/>
          </ac:cxnSpMkLst>
        </pc:cxnChg>
        <pc:cxnChg chg="add del">
          <ac:chgData name="Tia Jones" userId="4c92dfc1-f3f4-4403-bd1a-338a2e38228e" providerId="ADAL" clId="{1F294604-7CD6-4236-90CB-D3A2E8278D87}" dt="2023-12-01T00:52:01.470" v="3715" actId="26606"/>
          <ac:cxnSpMkLst>
            <pc:docMk/>
            <pc:sldMk cId="3377129462" sldId="277"/>
            <ac:cxnSpMk id="16" creationId="{743DDC18-E028-47F7-8F3E-7DDC52D89A94}"/>
          </ac:cxnSpMkLst>
        </pc:cxnChg>
        <pc:cxnChg chg="del">
          <ac:chgData name="Tia Jones" userId="4c92dfc1-f3f4-4403-bd1a-338a2e38228e" providerId="ADAL" clId="{1F294604-7CD6-4236-90CB-D3A2E8278D87}" dt="2023-11-29T21:21:12.879" v="2709"/>
          <ac:cxnSpMkLst>
            <pc:docMk/>
            <pc:sldMk cId="3377129462" sldId="277"/>
            <ac:cxnSpMk id="17" creationId="{027B2856-431D-490E-AA67-410E169D60EF}"/>
          </ac:cxnSpMkLst>
        </pc:cxnChg>
        <pc:cxnChg chg="add del">
          <ac:chgData name="Tia Jones" userId="4c92dfc1-f3f4-4403-bd1a-338a2e38228e" providerId="ADAL" clId="{1F294604-7CD6-4236-90CB-D3A2E8278D87}" dt="2023-12-01T00:52:01.470" v="3715" actId="26606"/>
          <ac:cxnSpMkLst>
            <pc:docMk/>
            <pc:sldMk cId="3377129462" sldId="277"/>
            <ac:cxnSpMk id="18" creationId="{027B2856-431D-490E-AA67-410E169D60EF}"/>
          </ac:cxnSpMkLst>
        </pc:cxnChg>
        <pc:cxnChg chg="add del">
          <ac:chgData name="Tia Jones" userId="4c92dfc1-f3f4-4403-bd1a-338a2e38228e" providerId="ADAL" clId="{1F294604-7CD6-4236-90CB-D3A2E8278D87}" dt="2023-12-01T00:51:54.062" v="3713" actId="26606"/>
          <ac:cxnSpMkLst>
            <pc:docMk/>
            <pc:sldMk cId="3377129462" sldId="277"/>
            <ac:cxnSpMk id="29" creationId="{974E2B8C-26B7-4C65-A637-288CD529441B}"/>
          </ac:cxnSpMkLst>
        </pc:cxnChg>
        <pc:cxnChg chg="add del">
          <ac:chgData name="Tia Jones" userId="4c92dfc1-f3f4-4403-bd1a-338a2e38228e" providerId="ADAL" clId="{1F294604-7CD6-4236-90CB-D3A2E8278D87}" dt="2023-12-01T00:51:54.062" v="3713" actId="26606"/>
          <ac:cxnSpMkLst>
            <pc:docMk/>
            <pc:sldMk cId="3377129462" sldId="277"/>
            <ac:cxnSpMk id="31" creationId="{56785FBE-1FF0-465F-A9C9-9505E46551DC}"/>
          </ac:cxnSpMkLst>
        </pc:cxnChg>
        <pc:cxnChg chg="add del">
          <ac:chgData name="Tia Jones" userId="4c92dfc1-f3f4-4403-bd1a-338a2e38228e" providerId="ADAL" clId="{1F294604-7CD6-4236-90CB-D3A2E8278D87}" dt="2023-12-01T00:52:01.470" v="3715" actId="26606"/>
          <ac:cxnSpMkLst>
            <pc:docMk/>
            <pc:sldMk cId="3377129462" sldId="277"/>
            <ac:cxnSpMk id="33" creationId="{44B049C4-B6FC-4F26-B152-FB510934C1F8}"/>
          </ac:cxnSpMkLst>
        </pc:cxnChg>
        <pc:cxnChg chg="add del">
          <ac:chgData name="Tia Jones" userId="4c92dfc1-f3f4-4403-bd1a-338a2e38228e" providerId="ADAL" clId="{1F294604-7CD6-4236-90CB-D3A2E8278D87}" dt="2023-12-01T00:52:01.470" v="3715" actId="26606"/>
          <ac:cxnSpMkLst>
            <pc:docMk/>
            <pc:sldMk cId="3377129462" sldId="277"/>
            <ac:cxnSpMk id="37" creationId="{743DDC18-E028-47F7-8F3E-7DDC52D89A94}"/>
          </ac:cxnSpMkLst>
        </pc:cxnChg>
        <pc:cxnChg chg="add del">
          <ac:chgData name="Tia Jones" userId="4c92dfc1-f3f4-4403-bd1a-338a2e38228e" providerId="ADAL" clId="{1F294604-7CD6-4236-90CB-D3A2E8278D87}" dt="2023-12-01T00:52:01.470" v="3715" actId="26606"/>
          <ac:cxnSpMkLst>
            <pc:docMk/>
            <pc:sldMk cId="3377129462" sldId="277"/>
            <ac:cxnSpMk id="38" creationId="{98D7A38B-571F-45C8-B3BF-5BD10E800E3B}"/>
          </ac:cxnSpMkLst>
        </pc:cxnChg>
      </pc:sldChg>
      <pc:sldChg chg="modSp add mod">
        <pc:chgData name="Tia Jones" userId="4c92dfc1-f3f4-4403-bd1a-338a2e38228e" providerId="ADAL" clId="{1F294604-7CD6-4236-90CB-D3A2E8278D87}" dt="2023-11-29T23:16:19.395" v="3475"/>
        <pc:sldMkLst>
          <pc:docMk/>
          <pc:sldMk cId="500112926" sldId="278"/>
        </pc:sldMkLst>
        <pc:spChg chg="mod">
          <ac:chgData name="Tia Jones" userId="4c92dfc1-f3f4-4403-bd1a-338a2e38228e" providerId="ADAL" clId="{1F294604-7CD6-4236-90CB-D3A2E8278D87}" dt="2023-11-29T23:14:37.443" v="3473" actId="20577"/>
          <ac:spMkLst>
            <pc:docMk/>
            <pc:sldMk cId="500112926" sldId="278"/>
            <ac:spMk id="2" creationId="{6533D487-3A6E-D6C4-C8F9-96E1E305DCD4}"/>
          </ac:spMkLst>
        </pc:spChg>
        <pc:spChg chg="mod">
          <ac:chgData name="Tia Jones" userId="4c92dfc1-f3f4-4403-bd1a-338a2e38228e" providerId="ADAL" clId="{1F294604-7CD6-4236-90CB-D3A2E8278D87}" dt="2023-11-29T23:16:19.395" v="3475"/>
          <ac:spMkLst>
            <pc:docMk/>
            <pc:sldMk cId="500112926" sldId="278"/>
            <ac:spMk id="3" creationId="{E09BE29E-8077-875F-C094-015A9F59C1C3}"/>
          </ac:spMkLst>
        </pc:spChg>
      </pc:sldChg>
      <pc:sldMasterChg chg="modSldLayout">
        <pc:chgData name="Tia Jones" userId="4c92dfc1-f3f4-4403-bd1a-338a2e38228e" providerId="ADAL" clId="{1F294604-7CD6-4236-90CB-D3A2E8278D87}" dt="2023-11-29T17:55:50.374" v="2032" actId="14100"/>
        <pc:sldMasterMkLst>
          <pc:docMk/>
          <pc:sldMasterMk cId="1956189497" sldId="2147483648"/>
        </pc:sldMasterMkLst>
        <pc:sldLayoutChg chg="addSp modSp mod">
          <pc:chgData name="Tia Jones" userId="4c92dfc1-f3f4-4403-bd1a-338a2e38228e" providerId="ADAL" clId="{1F294604-7CD6-4236-90CB-D3A2E8278D87}" dt="2023-11-29T17:55:50.374" v="2032" actId="14100"/>
          <pc:sldLayoutMkLst>
            <pc:docMk/>
            <pc:sldMasterMk cId="1956189497" sldId="2147483648"/>
            <pc:sldLayoutMk cId="2528177208" sldId="2147483650"/>
          </pc:sldLayoutMkLst>
          <pc:picChg chg="add mod">
            <ac:chgData name="Tia Jones" userId="4c92dfc1-f3f4-4403-bd1a-338a2e38228e" providerId="ADAL" clId="{1F294604-7CD6-4236-90CB-D3A2E8278D87}" dt="2023-11-29T17:55:50.374" v="2032" actId="14100"/>
            <ac:picMkLst>
              <pc:docMk/>
              <pc:sldMasterMk cId="1956189497" sldId="2147483648"/>
              <pc:sldLayoutMk cId="2528177208" sldId="2147483650"/>
              <ac:picMk id="5" creationId="{2C52F3C0-CC44-DC48-F899-DE8653F8C4B4}"/>
            </ac:picMkLst>
          </pc:picChg>
        </pc:sldLayoutChg>
      </pc:sldMasterChg>
    </pc:docChg>
  </pc:docChgLst>
  <pc:docChgLst>
    <pc:chgData name="Elizabeth Lorraine Jones" userId="S::eljone03@syr.edu::68be4c99-e6ef-423c-94b2-b7af44c1d23c" providerId="AD" clId="Web-{55873589-B09F-4351-A1D6-C117DFDE0CAF}"/>
    <pc:docChg chg="modSld">
      <pc:chgData name="Elizabeth Lorraine Jones" userId="S::eljone03@syr.edu::68be4c99-e6ef-423c-94b2-b7af44c1d23c" providerId="AD" clId="Web-{55873589-B09F-4351-A1D6-C117DFDE0CAF}" dt="2023-11-29T21:46:31.947" v="361" actId="20577"/>
      <pc:docMkLst>
        <pc:docMk/>
      </pc:docMkLst>
      <pc:sldChg chg="modSp">
        <pc:chgData name="Elizabeth Lorraine Jones" userId="S::eljone03@syr.edu::68be4c99-e6ef-423c-94b2-b7af44c1d23c" providerId="AD" clId="Web-{55873589-B09F-4351-A1D6-C117DFDE0CAF}" dt="2023-11-29T20:38:45.325" v="3" actId="20577"/>
        <pc:sldMkLst>
          <pc:docMk/>
          <pc:sldMk cId="1555994381" sldId="257"/>
        </pc:sldMkLst>
        <pc:spChg chg="mod">
          <ac:chgData name="Elizabeth Lorraine Jones" userId="S::eljone03@syr.edu::68be4c99-e6ef-423c-94b2-b7af44c1d23c" providerId="AD" clId="Web-{55873589-B09F-4351-A1D6-C117DFDE0CAF}" dt="2023-11-29T20:38:45.325" v="3" actId="20577"/>
          <ac:spMkLst>
            <pc:docMk/>
            <pc:sldMk cId="1555994381" sldId="257"/>
            <ac:spMk id="3" creationId="{E09BE29E-8077-875F-C094-015A9F59C1C3}"/>
          </ac:spMkLst>
        </pc:spChg>
      </pc:sldChg>
      <pc:sldChg chg="modSp">
        <pc:chgData name="Elizabeth Lorraine Jones" userId="S::eljone03@syr.edu::68be4c99-e6ef-423c-94b2-b7af44c1d23c" providerId="AD" clId="Web-{55873589-B09F-4351-A1D6-C117DFDE0CAF}" dt="2023-11-29T20:40:50.313" v="8" actId="20577"/>
        <pc:sldMkLst>
          <pc:docMk/>
          <pc:sldMk cId="3976511259" sldId="261"/>
        </pc:sldMkLst>
        <pc:spChg chg="mod">
          <ac:chgData name="Elizabeth Lorraine Jones" userId="S::eljone03@syr.edu::68be4c99-e6ef-423c-94b2-b7af44c1d23c" providerId="AD" clId="Web-{55873589-B09F-4351-A1D6-C117DFDE0CAF}" dt="2023-11-29T20:40:50.313" v="8" actId="20577"/>
          <ac:spMkLst>
            <pc:docMk/>
            <pc:sldMk cId="3976511259" sldId="261"/>
            <ac:spMk id="3" creationId="{011D73FC-B988-F298-6C68-10676FF50645}"/>
          </ac:spMkLst>
        </pc:spChg>
      </pc:sldChg>
      <pc:sldChg chg="modSp">
        <pc:chgData name="Elizabeth Lorraine Jones" userId="S::eljone03@syr.edu::68be4c99-e6ef-423c-94b2-b7af44c1d23c" providerId="AD" clId="Web-{55873589-B09F-4351-A1D6-C117DFDE0CAF}" dt="2023-11-29T21:46:31.947" v="361" actId="20577"/>
        <pc:sldMkLst>
          <pc:docMk/>
          <pc:sldMk cId="4009969335" sldId="262"/>
        </pc:sldMkLst>
        <pc:spChg chg="mod">
          <ac:chgData name="Elizabeth Lorraine Jones" userId="S::eljone03@syr.edu::68be4c99-e6ef-423c-94b2-b7af44c1d23c" providerId="AD" clId="Web-{55873589-B09F-4351-A1D6-C117DFDE0CAF}" dt="2023-11-29T21:46:31.947" v="361" actId="20577"/>
          <ac:spMkLst>
            <pc:docMk/>
            <pc:sldMk cId="4009969335" sldId="262"/>
            <ac:spMk id="3" creationId="{E915E64D-106E-815E-7A2F-FE0BA572A3FA}"/>
          </ac:spMkLst>
        </pc:spChg>
      </pc:sldChg>
      <pc:sldChg chg="modSp">
        <pc:chgData name="Elizabeth Lorraine Jones" userId="S::eljone03@syr.edu::68be4c99-e6ef-423c-94b2-b7af44c1d23c" providerId="AD" clId="Web-{55873589-B09F-4351-A1D6-C117DFDE0CAF}" dt="2023-11-29T20:39:58.108" v="6" actId="20577"/>
        <pc:sldMkLst>
          <pc:docMk/>
          <pc:sldMk cId="2337645834" sldId="264"/>
        </pc:sldMkLst>
        <pc:spChg chg="mod">
          <ac:chgData name="Elizabeth Lorraine Jones" userId="S::eljone03@syr.edu::68be4c99-e6ef-423c-94b2-b7af44c1d23c" providerId="AD" clId="Web-{55873589-B09F-4351-A1D6-C117DFDE0CAF}" dt="2023-11-29T20:39:58.108" v="6" actId="20577"/>
          <ac:spMkLst>
            <pc:docMk/>
            <pc:sldMk cId="2337645834" sldId="264"/>
            <ac:spMk id="3" creationId="{1DC5FE73-9758-A568-1A65-227CE9542ACF}"/>
          </ac:spMkLst>
        </pc:spChg>
      </pc:sldChg>
      <pc:sldChg chg="modSp">
        <pc:chgData name="Elizabeth Lorraine Jones" userId="S::eljone03@syr.edu::68be4c99-e6ef-423c-94b2-b7af44c1d23c" providerId="AD" clId="Web-{55873589-B09F-4351-A1D6-C117DFDE0CAF}" dt="2023-11-29T20:42:03.847" v="10" actId="1076"/>
        <pc:sldMkLst>
          <pc:docMk/>
          <pc:sldMk cId="361585225" sldId="271"/>
        </pc:sldMkLst>
        <pc:picChg chg="mod">
          <ac:chgData name="Elizabeth Lorraine Jones" userId="S::eljone03@syr.edu::68be4c99-e6ef-423c-94b2-b7af44c1d23c" providerId="AD" clId="Web-{55873589-B09F-4351-A1D6-C117DFDE0CAF}" dt="2023-11-29T20:42:03.847" v="10" actId="1076"/>
          <ac:picMkLst>
            <pc:docMk/>
            <pc:sldMk cId="361585225" sldId="271"/>
            <ac:picMk id="5" creationId="{80DAF226-9F00-1EE9-57DE-1455048EC711}"/>
          </ac:picMkLst>
        </pc:picChg>
        <pc:picChg chg="mod">
          <ac:chgData name="Elizabeth Lorraine Jones" userId="S::eljone03@syr.edu::68be4c99-e6ef-423c-94b2-b7af44c1d23c" providerId="AD" clId="Web-{55873589-B09F-4351-A1D6-C117DFDE0CAF}" dt="2023-11-29T20:42:01.362" v="9" actId="1076"/>
          <ac:picMkLst>
            <pc:docMk/>
            <pc:sldMk cId="361585225" sldId="271"/>
            <ac:picMk id="12" creationId="{EF472D7B-4952-3E8F-D465-DDA777F2CB0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2A4D8-53B2-40BE-B085-552DDEBDB45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A146F-30F8-410A-AB2E-662FCE922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30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sz="1800" dirty="0">
              <a:effectLst/>
            </a:endParaRPr>
          </a:p>
          <a:p>
            <a:pPr lvl="1"/>
            <a:r>
              <a:rPr lang="en-US" sz="1800" dirty="0">
                <a:effectLst/>
              </a:rPr>
              <a:t>The dates of the original dataset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A146F-30F8-410A-AB2E-662FCE922E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43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well did the city resolve issues in 2022 2.5 minutes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A146F-30F8-410A-AB2E-662FCE922E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39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well did the city resolve issues in 2022 2.5 minutes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A146F-30F8-410A-AB2E-662FCE922E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0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sz="1800" dirty="0">
              <a:effectLst/>
            </a:endParaRPr>
          </a:p>
          <a:p>
            <a:pPr lvl="1"/>
            <a:r>
              <a:rPr lang="en-US" sz="1800" dirty="0">
                <a:effectLst/>
              </a:rPr>
              <a:t>The dates of the original dataset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A146F-30F8-410A-AB2E-662FCE922E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15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A146F-30F8-410A-AB2E-662FCE922E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46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we transformed it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did the dataset look like after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A146F-30F8-410A-AB2E-662FCE922E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37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err="1"/>
              <a:t>v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transformed it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we transformed it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did the dataset look like after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A146F-30F8-410A-AB2E-662FCE922E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46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I list all the columns out?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A146F-30F8-410A-AB2E-662FCE922E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85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well did the city resolve issues in 2022 2.5 minutes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A146F-30F8-410A-AB2E-662FCE922E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70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well did the city resolve issues in 2022 2.5 minutes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A146F-30F8-410A-AB2E-662FCE922E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33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well did the city resolve issues in 2022 2.5 minutes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A146F-30F8-410A-AB2E-662FCE922E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2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3CD3-52EB-4792-A9D9-987CD0351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441324"/>
            <a:ext cx="11306175" cy="2485349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7AA7E-2193-4D1B-A896-BA7E3064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070799"/>
            <a:ext cx="11306175" cy="244575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4000"/>
              </a:lnSpc>
              <a:buNone/>
              <a:defRPr sz="4600">
                <a:solidFill>
                  <a:schemeClr val="tx2">
                    <a:alpha val="56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14B1-115B-40A3-9D71-3DE33E9D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fld id="{8994394A-E95D-49DE-8614-F37E1FCF0AC3}" type="datetime2">
              <a:rPr lang="en-US" smtClean="0"/>
              <a:pPr/>
              <a:t>Sunday, March 3,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9B78-0E13-48BD-A3A2-B7E3C609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84B9-0F7E-4817-BA9A-C4368475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6D940-CD1A-46A6-8495-AD6F6CF8B13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199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6">
          <p15:clr>
            <a:srgbClr val="5ACBF0"/>
          </p15:clr>
        </p15:guide>
        <p15:guide id="2" pos="3840">
          <p15:clr>
            <a:srgbClr val="F26B43"/>
          </p15:clr>
        </p15:guide>
        <p15:guide id="3" pos="279">
          <p15:clr>
            <a:srgbClr val="F26B43"/>
          </p15:clr>
        </p15:guide>
        <p15:guide id="4" pos="7401">
          <p15:clr>
            <a:srgbClr val="F26B43"/>
          </p15:clr>
        </p15:guide>
        <p15:guide id="5" pos="1232">
          <p15:clr>
            <a:srgbClr val="5ACBF0"/>
          </p15:clr>
        </p15:guide>
        <p15:guide id="6" pos="1504">
          <p15:clr>
            <a:srgbClr val="5ACBF0"/>
          </p15:clr>
        </p15:guide>
        <p15:guide id="7" pos="2457">
          <p15:clr>
            <a:srgbClr val="5ACBF0"/>
          </p15:clr>
        </p15:guide>
        <p15:guide id="8" pos="2751">
          <p15:clr>
            <a:srgbClr val="5ACBF0"/>
          </p15:clr>
        </p15:guide>
        <p15:guide id="9" pos="3704">
          <p15:clr>
            <a:srgbClr val="5ACBF0"/>
          </p15:clr>
        </p15:guide>
        <p15:guide id="10" pos="3976">
          <p15:clr>
            <a:srgbClr val="5ACBF0"/>
          </p15:clr>
        </p15:guide>
        <p15:guide id="11" pos="4929">
          <p15:clr>
            <a:srgbClr val="5ACBF0"/>
          </p15:clr>
        </p15:guide>
        <p15:guide id="12" pos="5223">
          <p15:clr>
            <a:srgbClr val="5ACBF0"/>
          </p15:clr>
        </p15:guide>
        <p15:guide id="13" pos="6153">
          <p15:clr>
            <a:srgbClr val="5ACBF0"/>
          </p15:clr>
        </p15:guide>
        <p15:guide id="14" pos="6448">
          <p15:clr>
            <a:srgbClr val="5ACBF0"/>
          </p15:clr>
        </p15:guide>
        <p15:guide id="18" orient="horz" pos="278">
          <p15:clr>
            <a:srgbClr val="F26B43"/>
          </p15:clr>
        </p15:guide>
        <p15:guide id="20" orient="horz" pos="867">
          <p15:clr>
            <a:srgbClr val="5ACBF0"/>
          </p15:clr>
        </p15:guide>
        <p15:guide id="21" orient="horz" pos="1729">
          <p15:clr>
            <a:srgbClr val="5ACBF0"/>
          </p15:clr>
        </p15:guide>
        <p15:guide id="22" orient="horz" pos="3475">
          <p15:clr>
            <a:srgbClr val="F26B43"/>
          </p15:clr>
        </p15:guide>
        <p15:guide id="28" orient="horz" pos="1139">
          <p15:clr>
            <a:srgbClr val="5ACBF0"/>
          </p15:clr>
        </p15:guide>
        <p15:guide id="29" orient="horz" pos="2591">
          <p15:clr>
            <a:srgbClr val="5ACBF0"/>
          </p15:clr>
        </p15:guide>
        <p15:guide id="30" orient="horz" pos="2024">
          <p15:clr>
            <a:srgbClr val="5ACBF0"/>
          </p15:clr>
        </p15:guide>
        <p15:guide id="31" orient="horz" pos="3748">
          <p15:clr>
            <a:srgbClr val="F26B43"/>
          </p15:clr>
        </p15:guide>
        <p15:guide id="32" orient="horz" pos="1888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E95E-B3FC-4D66-AAC3-CE9FD633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0FFAF-EB02-4979-83B6-66AD14845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B40A8D-7F5B-455D-B9AC-EAFE05F87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D51179E-60E8-4F2A-A3F9-6F3CE2ABCAF9}" type="datetime2">
              <a:rPr lang="en-US" smtClean="0"/>
              <a:pPr/>
              <a:t>Sunday, March 3, 2024</a:t>
            </a:fld>
            <a:endParaRPr lang="en-US" dirty="0">
              <a:latin typeface="+mn-lt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5360FA1-A0D1-4CA7-BAC8-9C20FBB59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2494D40-34C6-48DD-A14E-8065BE4F3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9D7C2D-6B7C-4FBF-9665-A9282DF48F83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45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1495EC-612C-4307-A7A6-017829B8C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212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33132-1A8F-43A9-9321-6FCF01B0F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2127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BF2CA1B-9192-487B-96D3-6D389608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32B061-4DDF-403A-A7DB-3B6FD0BE9165}" type="datetime2">
              <a:rPr lang="en-US" smtClean="0"/>
              <a:t>Sunday, March 3, 2024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B1C9EA4-CA0A-4396-B4AF-4523CD1B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CDDF132-C1DB-4EE0-85DA-1FFAC283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ECED4D-938A-4085-B475-DD4ED90A181B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14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696C-4B86-4CA0-A733-55338D7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8839"/>
            <a:ext cx="10406063" cy="1263423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26C1-D742-4B12-B5E3-153A24D0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2060575"/>
            <a:ext cx="10406063" cy="4356100"/>
          </a:xfrm>
        </p:spPr>
        <p:txBody>
          <a:bodyPr lIns="0" tIns="0" rIns="0" bIns="0">
            <a:noAutofit/>
          </a:bodyPr>
          <a:lstStyle>
            <a:lvl1pPr marL="36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1pPr>
            <a:lvl2pPr marL="72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2pPr>
            <a:lvl3pPr marL="108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3pPr>
            <a:lvl4pPr marL="144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4pPr>
            <a:lvl5pPr marL="180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6243987-D9E3-40C9-94D4-B3CCFE71A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58D82CC3-100B-41FC-9DB0-99A6D4849F72}" type="datetime2">
              <a:rPr lang="en-US" smtClean="0"/>
              <a:pPr/>
              <a:t>Sunday, March 3, 2024</a:t>
            </a:fld>
            <a:endParaRPr lang="en-US" dirty="0">
              <a:latin typeface="+mn-lt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BF37532-63DB-40A9-90C9-9B3BB694D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007CCEE-A736-4DEE-982A-45CDF794F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386491-6F13-4235-A32F-9F6D67F13D05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C52F3C0-CC44-DC48-F899-DE8653F8C4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3012080" y="3012077"/>
            <a:ext cx="6941575" cy="91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77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2" pos="7401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 pos="4042">
          <p15:clr>
            <a:srgbClr val="F26B43"/>
          </p15:clr>
        </p15:guide>
        <p15:guide id="16" orient="horz" pos="1003">
          <p15:clr>
            <a:srgbClr val="5ACBF0"/>
          </p15:clr>
        </p15:guide>
        <p15:guide id="17" orient="horz" pos="1298">
          <p15:clr>
            <a:srgbClr val="5ACBF0"/>
          </p15:clr>
        </p15:guide>
        <p15:guide id="18" orient="horz" pos="2024">
          <p15:clr>
            <a:srgbClr val="5ACBF0"/>
          </p15:clr>
        </p15:guide>
        <p15:guide id="19" orient="horz" pos="2296">
          <p15:clr>
            <a:srgbClr val="5ACBF0"/>
          </p15:clr>
        </p15:guide>
        <p15:guide id="20" orient="horz" pos="3022">
          <p15:clr>
            <a:srgbClr val="5ACBF0"/>
          </p15:clr>
        </p15:guide>
        <p15:guide id="21" orient="horz" pos="3317">
          <p15:clr>
            <a:srgbClr val="5ACBF0"/>
          </p15:clr>
        </p15:guide>
        <p15:guide id="22" pos="846">
          <p15:clr>
            <a:srgbClr val="F26B43"/>
          </p15:clr>
        </p15:guide>
        <p15:guide id="23" pos="1708">
          <p15:clr>
            <a:srgbClr val="5ACBF0"/>
          </p15:clr>
        </p15:guide>
        <p15:guide id="24" pos="2003">
          <p15:clr>
            <a:srgbClr val="5ACBF0"/>
          </p15:clr>
        </p15:guide>
        <p15:guide id="25" pos="2842">
          <p15:clr>
            <a:srgbClr val="5ACBF0"/>
          </p15:clr>
        </p15:guide>
        <p15:guide id="26" pos="3137">
          <p15:clr>
            <a:srgbClr val="5ACBF0"/>
          </p15:clr>
        </p15:guide>
        <p15:guide id="28" pos="3976">
          <p15:clr>
            <a:srgbClr val="5ACBF0"/>
          </p15:clr>
        </p15:guide>
        <p15:guide id="29" pos="5110">
          <p15:clr>
            <a:srgbClr val="5ACBF0"/>
          </p15:clr>
        </p15:guide>
        <p15:guide id="30" pos="5405">
          <p15:clr>
            <a:srgbClr val="5ACBF0"/>
          </p15:clr>
        </p15:guide>
        <p15:guide id="31" pos="6267">
          <p15:clr>
            <a:srgbClr val="5ACBF0"/>
          </p15:clr>
        </p15:guide>
        <p15:guide id="32" pos="6539">
          <p15:clr>
            <a:srgbClr val="5ACBF0"/>
          </p15:clr>
        </p15:guide>
        <p15:guide id="33" pos="574">
          <p15:clr>
            <a:srgbClr val="F26B43"/>
          </p15:clr>
        </p15:guide>
        <p15:guide id="34" pos="427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4A12-D27E-4943-9C01-3BAB8E6F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35429"/>
            <a:ext cx="11269661" cy="331730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9FB4-A15D-4A4C-9518-2A54AAF1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3832563"/>
            <a:ext cx="11269661" cy="1527175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chemeClr val="tx2">
                    <a:alpha val="56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F31430D-78C1-413D-9D0E-77949132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58FDCC-AC46-4D9F-98DC-C163BFA43704}" type="datetime2">
              <a:rPr lang="en-US" smtClean="0"/>
              <a:t>Sunday, March 3, 2024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37B06F-6E01-48C4-A79E-B8559775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3C4C198-D899-4BDA-877C-D8A3CAD3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955689-FF51-4F45-9ABB-35CEF1E96A0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8078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6EFA-DCD1-439C-848B-9465217A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327600"/>
            <a:ext cx="11269660" cy="1141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0590-915B-4BD8-8660-C5BE9D17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4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B82F1-F0AC-48D5-9F1C-5141E4C17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99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1D4ED8D-AAB0-42B0-91B5-93260AC1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832F11-C374-493A-BB7E-11B09A67FAD0}" type="datetime2">
              <a:rPr lang="en-US" smtClean="0"/>
              <a:t>Sunday, March 3, 2024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C7CAD99-5F8F-43D0-83F2-E1F53021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A52DE47-9FB8-4EF9-B8CE-36891260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C5E49A-E440-42D6-8B0F-D4B5BAD8CAB8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82FF-2A32-49DE-8CD8-110B8656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9" y="327598"/>
            <a:ext cx="11269775" cy="1363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169D-3731-4C94-88AE-B0A6F9E0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97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F9D0F-6C05-441B-9D94-466C7959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797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90129-65EC-4BFC-B51F-3F2174644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1786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AAB39-390C-4C6E-90BC-E2A254865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1786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3E94383-11E6-486C-8325-BE8B447A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36546C-EE55-422E-9D57-50E6C4234F80}" type="datetime2">
              <a:rPr lang="en-US" smtClean="0"/>
              <a:t>Sunday, March 3, 2024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F62069A-7C14-42BA-A1F2-AE00A6BC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92246C7-481F-434A-A687-C6734C2F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0E56EE-505D-4420-971C-982EA4EF0564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16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FFBA-B7FA-43C2-A543-187E29A6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B4886C6-7F2A-4A13-85F1-EFDA370C5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83685C8A-A1A1-423D-82D7-1ACC187CCA77}" type="datetime2">
              <a:rPr lang="en-US" smtClean="0"/>
              <a:pPr/>
              <a:t>Sunday, March 3, 2024</a:t>
            </a:fld>
            <a:endParaRPr lang="en-US" dirty="0">
              <a:latin typeface="+mn-lt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9FAAFC2-F91B-4189-A9FA-0696BF84D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5B673D0-3765-46AD-B094-DDF79E46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A31187-FB8B-4DDF-A5A9-69AB1359F0E9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36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09A0147-2421-4881-958A-681569CD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325DF798-D264-4BC9-8824-70A25106E4C6}" type="datetime2">
              <a:rPr lang="en-US" smtClean="0"/>
              <a:pPr/>
              <a:t>Sunday, March 3, 2024</a:t>
            </a:fld>
            <a:endParaRPr lang="en-US" dirty="0">
              <a:latin typeface="+mn-lt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14BF4BE-E699-4D5B-AD90-3918DA32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849F009-8335-40E3-B8F6-E0C944D9F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AA0935-460F-4638-9E37-D59F2DEC0AC4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94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A843-22A2-45CD-8189-8D0947C0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5" y="383270"/>
            <a:ext cx="3457573" cy="1373076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AB4C-B3C9-4E63-8A1B-082C0F49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13" y="349369"/>
            <a:ext cx="7345362" cy="5167187"/>
          </a:xfrm>
        </p:spPr>
        <p:txBody>
          <a:bodyPr/>
          <a:lstStyle>
            <a:lvl1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2pPr>
            <a:lvl3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3pPr>
            <a:lvl4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4pPr>
            <a:lvl5pPr>
              <a:lnSpc>
                <a:spcPct val="120000"/>
              </a:lnSpc>
              <a:defRPr sz="1600">
                <a:solidFill>
                  <a:schemeClr val="tx2">
                    <a:alpha val="77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DF08E-8814-4AB5-9EEC-0052256A7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915" y="2264229"/>
            <a:ext cx="3457573" cy="317137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65940B35-2B52-4835-9F7F-6AB86A12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ACAD25-C1CF-4F11-8692-066E6505443C}" type="datetime2">
              <a:rPr lang="en-US" smtClean="0"/>
              <a:t>Sunday, March 3, 2024</a:t>
            </a:fld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BAE5D7E-7CFE-48B9-836B-640E4E88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07FA91D-E0EF-4D4B-9E56-5E003304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3507D-4779-4D32-85CB-0A8040B6E552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9828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69B5-6EAD-4108-B9E2-9CABAB9D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88" y="441324"/>
            <a:ext cx="3932237" cy="952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5599E-B10D-4308-A5CB-CC7D487B4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8488" y="441324"/>
            <a:ext cx="6078083" cy="550862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34C18-5042-469D-BCF7-26AD9FDCC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5088" y="1778000"/>
            <a:ext cx="3932237" cy="417195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FB01925-1670-4C63-8B44-2B14B7BE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935887" y="1377212"/>
            <a:ext cx="27717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688A1C-01B8-42B6-BBF1-2BCF5E311248}" type="datetime2">
              <a:rPr lang="en-US" smtClean="0"/>
              <a:t>Sunday, March 3, 2024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CE1A673-960F-4A50-AE54-70AE0DA3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810475" y="4239475"/>
            <a:ext cx="2520950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EF9E6C-740A-4B36-BA9F-32AF986E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949950"/>
            <a:ext cx="900000" cy="900000"/>
          </a:xfrm>
          <a:prstGeom prst="rect">
            <a:avLst/>
          </a:prstGeom>
        </p:spPr>
        <p:txBody>
          <a:bodyPr lIns="72000" rIns="72000">
            <a:normAutofit/>
          </a:bodyPr>
          <a:lstStyle>
            <a:lvl1pPr algn="ctr">
              <a:defRPr sz="3600" b="0">
                <a:ln w="6350">
                  <a:solidFill>
                    <a:schemeClr val="tx2"/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31C920-29CA-4744-9814-A4FCF4554907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5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86052-6759-46BD-9531-D65FD955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800" y="327600"/>
            <a:ext cx="10407600" cy="11412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C3A5-7533-48B0-9C15-F0165676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2800" y="2059199"/>
            <a:ext cx="10407600" cy="435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135256E-21FA-473A-8EAF-34CE9AD37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C03BBDD-218C-4B2A-98A0-F5F369754705}" type="datetime2">
              <a:rPr lang="en-US" smtClean="0"/>
              <a:pPr/>
              <a:t>Sunday, March 3, 2024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9857-D06D-4AFF-8777-07EF0A15F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172703B-0DDF-46CE-AC34-623357994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618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2"/>
          </a:solidFill>
          <a:latin typeface="+mj-lt"/>
          <a:ea typeface="Microsoft Sans Serif" panose="020B0604020202020204" pitchFamily="34" charset="0"/>
          <a:cs typeface="Microsoft Sans Serif" panose="020B060402020202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1pPr>
      <a:lvl2pPr marL="72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2pPr>
      <a:lvl3pPr marL="11430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3pPr>
      <a:lvl4pPr marL="16002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4pPr>
      <a:lvl5pPr marL="20574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eclickfix.com/syracu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137BA15-8C35-E45D-8279-58C985CB2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952" y="5233896"/>
            <a:ext cx="11306175" cy="2445758"/>
          </a:xfrm>
        </p:spPr>
        <p:txBody>
          <a:bodyPr/>
          <a:lstStyle/>
          <a:p>
            <a:r>
              <a:rPr lang="en-US" sz="4400" b="1" dirty="0">
                <a:solidFill>
                  <a:schemeClr val="tx2">
                    <a:alpha val="77000"/>
                  </a:schemeClr>
                </a:solidFill>
                <a:latin typeface="Avenir Next LT Pro Light" panose="020B0304020202020204" pitchFamily="34" charset="0"/>
              </a:rPr>
              <a:t>SYRCityline Request Analysis </a:t>
            </a:r>
          </a:p>
        </p:txBody>
      </p:sp>
      <p:pic>
        <p:nvPicPr>
          <p:cNvPr id="1026" name="Picture 2" descr="SYR Cityline Orange Logo">
            <a:extLst>
              <a:ext uri="{FF2B5EF4-FFF2-40B4-BE49-F238E27FC236}">
                <a16:creationId xmlns:a16="http://schemas.microsoft.com/office/drawing/2014/main" id="{E21E52AA-0AAE-7517-0ED4-D436D4276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635" y="78509"/>
            <a:ext cx="5359452" cy="53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87C47D-60C2-9966-ED6F-0184643EEC2A}"/>
              </a:ext>
            </a:extLst>
          </p:cNvPr>
          <p:cNvSpPr txBox="1"/>
          <p:nvPr/>
        </p:nvSpPr>
        <p:spPr>
          <a:xfrm>
            <a:off x="0" y="6297197"/>
            <a:ext cx="11783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alpha val="77000"/>
                  </a:schemeClr>
                </a:solidFill>
                <a:latin typeface="Avenir Next LT Pro Light" panose="020B03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TIA &amp; LIZ</a:t>
            </a:r>
          </a:p>
        </p:txBody>
      </p:sp>
    </p:spTree>
    <p:extLst>
      <p:ext uri="{BB962C8B-B14F-4D97-AF65-F5344CB8AC3E}">
        <p14:creationId xmlns:p14="http://schemas.microsoft.com/office/powerpoint/2010/main" val="2822893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F9E1-F1E3-5E63-1401-72A36473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Cleaning and Transforming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30F17-5232-5C19-B124-B7EB9628D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4" y="1592262"/>
            <a:ext cx="10406063" cy="4356100"/>
          </a:xfrm>
        </p:spPr>
        <p:txBody>
          <a:bodyPr/>
          <a:lstStyle/>
          <a:p>
            <a:r>
              <a:rPr lang="en-US" b="1" dirty="0"/>
              <a:t>Adding columns:</a:t>
            </a:r>
          </a:p>
          <a:p>
            <a:pPr lvl="1"/>
            <a:r>
              <a:rPr lang="en-US" dirty="0"/>
              <a:t>Split the date &amp; time data into their own columns (</a:t>
            </a:r>
            <a:r>
              <a:rPr lang="en-US" i="1" dirty="0"/>
              <a:t>Created at local, Closed at local, &amp; Acknowledged at local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SLA in mins, SLA in days, Hours to closed, Days to closed </a:t>
            </a:r>
          </a:p>
          <a:p>
            <a:pPr lvl="1"/>
            <a:r>
              <a:rPr lang="en-US" dirty="0"/>
              <a:t>Y/N columns for </a:t>
            </a:r>
            <a:r>
              <a:rPr lang="en-US" i="1" dirty="0"/>
              <a:t>SLA met, Assigned, &amp; Acknowledged</a:t>
            </a:r>
          </a:p>
          <a:p>
            <a:pPr lvl="1"/>
            <a:r>
              <a:rPr lang="en-US" i="1" dirty="0"/>
              <a:t>Closed Category</a:t>
            </a:r>
            <a:r>
              <a:rPr lang="en-US" dirty="0"/>
              <a:t>, which contains bins to categorize resolution time (i.e. Two weeks, Less than a day, etc.)</a:t>
            </a:r>
          </a:p>
        </p:txBody>
      </p:sp>
    </p:spTree>
    <p:extLst>
      <p:ext uri="{BB962C8B-B14F-4D97-AF65-F5344CB8AC3E}">
        <p14:creationId xmlns:p14="http://schemas.microsoft.com/office/powerpoint/2010/main" val="3721008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0A77-5994-FD75-F0AE-F75CF6E4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Data Cleaning and Transforming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AF844-987F-B60F-EFB6-5393A2E95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4" y="1717675"/>
            <a:ext cx="10406063" cy="4356100"/>
          </a:xfrm>
        </p:spPr>
        <p:txBody>
          <a:bodyPr/>
          <a:lstStyle/>
          <a:p>
            <a:r>
              <a:rPr lang="en-US" b="1" dirty="0"/>
              <a:t>Dealing with NAS:</a:t>
            </a:r>
          </a:p>
          <a:p>
            <a:pPr lvl="1"/>
            <a:r>
              <a:rPr lang="en-US" dirty="0"/>
              <a:t>Found over 56,099 lines containing NAs, but chose to keep most of them in the dataset</a:t>
            </a:r>
          </a:p>
          <a:p>
            <a:pPr lvl="1"/>
            <a:r>
              <a:rPr lang="en-US" dirty="0"/>
              <a:t>NAs that were removed came from </a:t>
            </a:r>
            <a:r>
              <a:rPr lang="en-US" i="1" dirty="0"/>
              <a:t>Lat &amp; </a:t>
            </a:r>
            <a:r>
              <a:rPr lang="en-US" i="1" dirty="0" err="1"/>
              <a:t>Lng</a:t>
            </a:r>
            <a:r>
              <a:rPr lang="en-US" i="1" dirty="0"/>
              <a:t> </a:t>
            </a:r>
            <a:r>
              <a:rPr lang="en-US" dirty="0"/>
              <a:t>(76), </a:t>
            </a:r>
            <a:r>
              <a:rPr lang="en-US" i="1" dirty="0"/>
              <a:t>Export tagged places </a:t>
            </a:r>
            <a:r>
              <a:rPr lang="en-US" dirty="0"/>
              <a:t>(76), and all </a:t>
            </a:r>
            <a:r>
              <a:rPr lang="en-US" i="1" dirty="0"/>
              <a:t>SLA</a:t>
            </a:r>
            <a:r>
              <a:rPr lang="en-US" dirty="0"/>
              <a:t> related NAs(23)</a:t>
            </a:r>
          </a:p>
          <a:p>
            <a:pPr lvl="1"/>
            <a:r>
              <a:rPr lang="en-US" dirty="0"/>
              <a:t>Cleaned up the data in the </a:t>
            </a:r>
            <a:r>
              <a:rPr lang="en-US" i="1" dirty="0"/>
              <a:t>Export tagged places </a:t>
            </a:r>
            <a:r>
              <a:rPr lang="en-US" dirty="0"/>
              <a:t>column to keep data uniform. Ensured all data in these columns within data set fit within the 4 main classification: NW, NE, SE &amp; SW. We were ablet o update most, those that could not be updated were converted into NAs and dropped</a:t>
            </a:r>
          </a:p>
        </p:txBody>
      </p:sp>
    </p:spTree>
    <p:extLst>
      <p:ext uri="{BB962C8B-B14F-4D97-AF65-F5344CB8AC3E}">
        <p14:creationId xmlns:p14="http://schemas.microsoft.com/office/powerpoint/2010/main" val="492017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1F60-E930-048E-25B4-044F0743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Transforming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E7EBF-C6F6-4710-7AC7-D9C1758C5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last step was to select all the columns we planned to use for our analysis</a:t>
            </a:r>
          </a:p>
          <a:p>
            <a:r>
              <a:rPr lang="en-US" dirty="0"/>
              <a:t>After cleaning and transforming the data, our dataset consisted of 24 rows and 68,406 rows.</a:t>
            </a:r>
          </a:p>
        </p:txBody>
      </p:sp>
    </p:spTree>
    <p:extLst>
      <p:ext uri="{BB962C8B-B14F-4D97-AF65-F5344CB8AC3E}">
        <p14:creationId xmlns:p14="http://schemas.microsoft.com/office/powerpoint/2010/main" val="1334154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7E81F9-985E-40E1-8E20-6F66263B2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46B315-2181-4D2A-A8B6-896689BCE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959"/>
            <a:ext cx="4366008" cy="180911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66F86-6431-E089-B62A-63F1B605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4" y="441324"/>
            <a:ext cx="3457573" cy="1005009"/>
          </a:xfrm>
        </p:spPr>
        <p:txBody>
          <a:bodyPr anchor="b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2"/>
                </a:solidFill>
              </a:rPr>
              <a:t>Exploratory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D73FC-B988-F298-6C68-10676FF50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5" y="2246049"/>
            <a:ext cx="3457572" cy="326635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i="0" dirty="0">
                <a:solidFill>
                  <a:schemeClr val="tx2"/>
                </a:solidFill>
                <a:effectLst/>
                <a:latin typeface="-apple-system"/>
              </a:rPr>
              <a:t>What we learned</a:t>
            </a:r>
          </a:p>
          <a:p>
            <a:pPr lvl="1">
              <a:lnSpc>
                <a:spcPct val="110000"/>
              </a:lnSpc>
            </a:pPr>
            <a:r>
              <a:rPr lang="en-US" b="0" i="0" dirty="0">
                <a:solidFill>
                  <a:schemeClr val="tx2"/>
                </a:solidFill>
                <a:effectLst/>
                <a:latin typeface="-apple-system"/>
              </a:rPr>
              <a:t>There are 56 potential assignees, and most are allocated to </a:t>
            </a:r>
            <a:r>
              <a:rPr lang="en-US" b="1" i="1" dirty="0">
                <a:solidFill>
                  <a:schemeClr val="tx2"/>
                </a:solidFill>
                <a:effectLst/>
                <a:latin typeface="-apple-system"/>
              </a:rPr>
              <a:t>Streets, Sidewalks &amp; Transportation</a:t>
            </a:r>
            <a:r>
              <a:rPr lang="en-US" b="0" i="0" dirty="0">
                <a:solidFill>
                  <a:schemeClr val="tx2"/>
                </a:solidFill>
                <a:effectLst/>
                <a:latin typeface="-apple-system"/>
              </a:rPr>
              <a:t>, </a:t>
            </a:r>
            <a:r>
              <a:rPr lang="en-US" b="1" i="1" dirty="0">
                <a:solidFill>
                  <a:schemeClr val="tx2"/>
                </a:solidFill>
                <a:effectLst/>
                <a:latin typeface="-apple-system"/>
              </a:rPr>
              <a:t>Housing &amp; Property Maintenance </a:t>
            </a:r>
            <a:r>
              <a:rPr lang="en-US" b="0" i="0" dirty="0">
                <a:solidFill>
                  <a:schemeClr val="tx2"/>
                </a:solidFill>
                <a:effectLst/>
                <a:latin typeface="-apple-system"/>
              </a:rPr>
              <a:t>and </a:t>
            </a:r>
            <a:r>
              <a:rPr lang="en-US" b="1" i="1" dirty="0">
                <a:solidFill>
                  <a:schemeClr val="tx2"/>
                </a:solidFill>
                <a:effectLst/>
                <a:latin typeface="-apple-system"/>
              </a:rPr>
              <a:t>Garbage, Recycling &amp; Graffiti</a:t>
            </a:r>
            <a:endParaRPr lang="en-US" b="1" i="1" dirty="0">
              <a:solidFill>
                <a:schemeClr val="tx2"/>
              </a:solidFill>
            </a:endParaRPr>
          </a:p>
          <a:p>
            <a:pPr lvl="1">
              <a:lnSpc>
                <a:spcPct val="110000"/>
              </a:lnSpc>
            </a:pPr>
            <a:endParaRPr lang="en-US" b="0" i="0" dirty="0">
              <a:solidFill>
                <a:schemeClr val="tx2"/>
              </a:solidFill>
              <a:effectLst/>
              <a:latin typeface="-apple-syste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55F26C-4C97-4BA4-8A08-25193CC75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5957997"/>
            <a:ext cx="12191999" cy="90000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3DDC18-E028-47F7-8F3E-7DDC52D89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7B2856-431D-490E-AA67-410E169D6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67212" y="0"/>
            <a:ext cx="0" cy="5957995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AAD9C13-787F-0077-17EA-E65DD5704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734" y="906868"/>
            <a:ext cx="6925984" cy="2678361"/>
          </a:xfrm>
          <a:custGeom>
            <a:avLst/>
            <a:gdLst/>
            <a:ahLst/>
            <a:cxnLst/>
            <a:rect l="l" t="t" r="r" b="b"/>
            <a:pathLst>
              <a:path w="7824788" h="5957994">
                <a:moveTo>
                  <a:pt x="0" y="0"/>
                </a:moveTo>
                <a:lnTo>
                  <a:pt x="7824788" y="0"/>
                </a:lnTo>
                <a:lnTo>
                  <a:pt x="7824788" y="5957994"/>
                </a:lnTo>
                <a:lnTo>
                  <a:pt x="0" y="5957994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E7FDBE-244B-0412-DE80-F1732840A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733" y="3879004"/>
            <a:ext cx="6925983" cy="163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43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D7E81F9-985E-40E1-8E20-6F66263B2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46B315-2181-4D2A-A8B6-896689BCE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959"/>
            <a:ext cx="4366008" cy="180911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66F86-6431-E089-B62A-63F1B605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06" y="213756"/>
            <a:ext cx="3930733" cy="1232577"/>
          </a:xfrm>
        </p:spPr>
        <p:txBody>
          <a:bodyPr anchor="b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2"/>
                </a:solidFill>
              </a:rPr>
              <a:t>Exploratory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D73FC-B988-F298-6C68-10676FF50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5" y="2246049"/>
            <a:ext cx="3457572" cy="3266357"/>
          </a:xfrm>
        </p:spPr>
        <p:txBody>
          <a:bodyPr vert="horz" lIns="0" tIns="0" rIns="0" bIns="0" rtlCol="0">
            <a:normAutofit/>
          </a:bodyPr>
          <a:lstStyle/>
          <a:p>
            <a:pPr marL="359410" indent="-359410"/>
            <a:r>
              <a:rPr lang="en-US" b="1" i="0" dirty="0">
                <a:solidFill>
                  <a:schemeClr val="tx2"/>
                </a:solidFill>
                <a:effectLst/>
                <a:latin typeface="-apple-system"/>
              </a:rPr>
              <a:t>What we learned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>
                <a:solidFill>
                  <a:schemeClr val="tx2"/>
                </a:solidFill>
                <a:latin typeface="-apple-system"/>
              </a:rPr>
              <a:t>There are 9 agencies that handle service requests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-apple-system"/>
              </a:rPr>
              <a:t>Of the 9 agencies,  the Garbage, Recycling &amp; Graffiti Dept. Received the most service requests </a:t>
            </a:r>
          </a:p>
          <a:p>
            <a:pPr marL="719455" lvl="1" indent="-359410"/>
            <a:endParaRPr lang="en-US" b="0" i="0" dirty="0">
              <a:solidFill>
                <a:schemeClr val="tx2"/>
              </a:solidFill>
              <a:effectLst/>
              <a:latin typeface="-apple-system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455F26C-4C97-4BA4-8A08-25193CC75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5957997"/>
            <a:ext cx="12191999" cy="90000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43DDC18-E028-47F7-8F3E-7DDC52D89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27B2856-431D-490E-AA67-410E169D6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67212" y="0"/>
            <a:ext cx="0" cy="5957995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aph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56500C20-1C0F-B733-1EBF-A95524054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474" y="331114"/>
            <a:ext cx="6925984" cy="3791977"/>
          </a:xfrm>
          <a:custGeom>
            <a:avLst/>
            <a:gdLst/>
            <a:ahLst/>
            <a:cxnLst/>
            <a:rect l="l" t="t" r="r" b="b"/>
            <a:pathLst>
              <a:path w="7824788" h="5957994">
                <a:moveTo>
                  <a:pt x="0" y="0"/>
                </a:moveTo>
                <a:lnTo>
                  <a:pt x="7824788" y="0"/>
                </a:lnTo>
                <a:lnTo>
                  <a:pt x="7824788" y="5957994"/>
                </a:lnTo>
                <a:lnTo>
                  <a:pt x="0" y="5957994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7562E6-330A-19DC-F9CA-EA959033C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474" y="4215740"/>
            <a:ext cx="6999611" cy="155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11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D7E81F9-985E-40E1-8E20-6F66263B2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46B315-2181-4D2A-A8B6-896689BCE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959"/>
            <a:ext cx="4366008" cy="180911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66F86-6431-E089-B62A-63F1B605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4" y="441324"/>
            <a:ext cx="3457573" cy="1005009"/>
          </a:xfrm>
        </p:spPr>
        <p:txBody>
          <a:bodyPr anchor="b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2"/>
                </a:solidFill>
              </a:rPr>
              <a:t>Exploratory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D73FC-B988-F298-6C68-10676FF50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5" y="2246049"/>
            <a:ext cx="3457572" cy="3266357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tx2"/>
                </a:solidFill>
                <a:effectLst/>
                <a:latin typeface="-apple-system"/>
              </a:rPr>
              <a:t>What we learned</a:t>
            </a:r>
          </a:p>
          <a:p>
            <a:pPr lvl="1"/>
            <a:r>
              <a:rPr lang="en-US" dirty="0">
                <a:latin typeface="-apple-system"/>
              </a:rPr>
              <a:t>September received the most requests and requests declined from there</a:t>
            </a:r>
          </a:p>
          <a:p>
            <a:pPr lvl="1"/>
            <a:endParaRPr lang="en-US" b="0" i="0" dirty="0">
              <a:solidFill>
                <a:schemeClr val="tx2"/>
              </a:solidFill>
              <a:effectLst/>
              <a:latin typeface="-apple-system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55F26C-4C97-4BA4-8A08-25193CC75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5957997"/>
            <a:ext cx="12191999" cy="90000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3DDC18-E028-47F7-8F3E-7DDC52D89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27B2856-431D-490E-AA67-410E169D6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67212" y="0"/>
            <a:ext cx="0" cy="5957995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F738883-C45D-E315-D66E-F755D237B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162" y="151120"/>
            <a:ext cx="5440382" cy="43041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D3DF72-E0B7-48A4-0316-E2DFFEC3A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708" y="4606401"/>
            <a:ext cx="7426837" cy="119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36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D7E81F9-985E-40E1-8E20-6F66263B2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46B315-2181-4D2A-A8B6-896689BCE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959"/>
            <a:ext cx="4366008" cy="180911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66F86-6431-E089-B62A-63F1B605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4" y="441324"/>
            <a:ext cx="3457573" cy="1005009"/>
          </a:xfrm>
        </p:spPr>
        <p:txBody>
          <a:bodyPr anchor="b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solidFill>
                  <a:schemeClr val="bg2"/>
                </a:solidFill>
              </a:rPr>
              <a:t>Exploratory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D73FC-B988-F298-6C68-10676FF50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5" y="2246049"/>
            <a:ext cx="3457572" cy="3266357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tx2"/>
                </a:solidFill>
                <a:effectLst/>
                <a:latin typeface="-apple-system"/>
              </a:rPr>
              <a:t>What we learned</a:t>
            </a:r>
          </a:p>
          <a:p>
            <a:pPr lvl="1"/>
            <a:r>
              <a:rPr lang="en-US" b="0" i="0" dirty="0">
                <a:effectLst/>
                <a:latin typeface="-apple-system"/>
              </a:rPr>
              <a:t>Majority of requests get submitted by paper form</a:t>
            </a:r>
          </a:p>
          <a:p>
            <a:pPr marL="360000" lvl="1" indent="0">
              <a:buNone/>
            </a:pPr>
            <a:endParaRPr lang="en-US" b="0" i="0" dirty="0">
              <a:solidFill>
                <a:schemeClr val="tx2"/>
              </a:solidFill>
              <a:effectLst/>
              <a:latin typeface="-apple-system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55F26C-4C97-4BA4-8A08-25193CC75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5957997"/>
            <a:ext cx="12191999" cy="90000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3DDC18-E028-47F7-8F3E-7DDC52D89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27B2856-431D-490E-AA67-410E169D6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67212" y="0"/>
            <a:ext cx="0" cy="5957995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B0A0242-5DB7-8FF2-6A37-DCED1499D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305" y="116349"/>
            <a:ext cx="4451812" cy="28905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92074F-810D-A018-FA0B-37C7106C6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338" y="3123210"/>
            <a:ext cx="7043747" cy="261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32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3D7E81F9-985E-40E1-8E20-6F66263B2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E46B315-2181-4D2A-A8B6-896689BCE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959"/>
            <a:ext cx="4366008" cy="180911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4C866-76B1-B675-AA41-2E62E8FA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4" y="441324"/>
            <a:ext cx="3457573" cy="1005009"/>
          </a:xfrm>
        </p:spPr>
        <p:txBody>
          <a:bodyPr anchor="b">
            <a:normAutofit fontScale="90000"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Is the city performing well? Are they fulfilling their SLAs?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48F34-134A-5C9C-AF92-8911E8257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5" y="2246049"/>
            <a:ext cx="3457572" cy="3266357"/>
          </a:xfrm>
        </p:spPr>
        <p:txBody>
          <a:bodyPr>
            <a:normAutofit/>
          </a:bodyPr>
          <a:lstStyle/>
          <a:p>
            <a:pPr lvl="1"/>
            <a:r>
              <a:rPr lang="en-US" b="1" i="0" dirty="0">
                <a:solidFill>
                  <a:schemeClr val="tx2"/>
                </a:solidFill>
                <a:effectLst/>
                <a:latin typeface="-apple-system"/>
              </a:rPr>
              <a:t>What we learned</a:t>
            </a:r>
          </a:p>
          <a:p>
            <a:pPr lvl="2"/>
            <a:r>
              <a:rPr lang="en-US" b="0" i="0" dirty="0">
                <a:solidFill>
                  <a:schemeClr val="tx2"/>
                </a:solidFill>
                <a:effectLst/>
                <a:latin typeface="-apple-system"/>
              </a:rPr>
              <a:t>76% or service request met SLA requirements, while 24% not. </a:t>
            </a:r>
          </a:p>
          <a:p>
            <a:pPr lvl="2"/>
            <a:r>
              <a:rPr lang="en-US" b="0" i="0" dirty="0">
                <a:solidFill>
                  <a:schemeClr val="tx2"/>
                </a:solidFill>
                <a:effectLst/>
                <a:latin typeface="-apple-system"/>
              </a:rPr>
              <a:t>These results are </a:t>
            </a:r>
            <a:r>
              <a:rPr lang="en-US" dirty="0">
                <a:solidFill>
                  <a:schemeClr val="tx2"/>
                </a:solidFill>
                <a:latin typeface="-apple-system"/>
              </a:rPr>
              <a:t>consistent month to month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2121D0-FB31-43CA-AE90-515CA00E1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526" y="869023"/>
            <a:ext cx="3028164" cy="1259160"/>
          </a:xfrm>
          <a:custGeom>
            <a:avLst/>
            <a:gdLst/>
            <a:ahLst/>
            <a:cxnLst/>
            <a:rect l="l" t="t" r="r" b="b"/>
            <a:pathLst>
              <a:path w="3910794" h="2997194">
                <a:moveTo>
                  <a:pt x="0" y="0"/>
                </a:moveTo>
                <a:lnTo>
                  <a:pt x="3910794" y="0"/>
                </a:lnTo>
                <a:lnTo>
                  <a:pt x="3910794" y="2997194"/>
                </a:lnTo>
                <a:lnTo>
                  <a:pt x="0" y="2997194"/>
                </a:lnTo>
                <a:close/>
              </a:path>
            </a:pathLst>
          </a:cu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5189F54-C6DE-4389-8BF8-CEE2D5A49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9602" y="6"/>
            <a:ext cx="5" cy="29988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75F0B7D-4DF3-868C-A6A3-64960CD8E7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145"/>
          <a:stretch/>
        </p:blipFill>
        <p:spPr>
          <a:xfrm>
            <a:off x="8858992" y="69283"/>
            <a:ext cx="2137541" cy="2836095"/>
          </a:xfrm>
          <a:custGeom>
            <a:avLst/>
            <a:gdLst/>
            <a:ahLst/>
            <a:cxnLst/>
            <a:rect l="l" t="t" r="r" b="b"/>
            <a:pathLst>
              <a:path w="3912391" h="2997194">
                <a:moveTo>
                  <a:pt x="0" y="0"/>
                </a:moveTo>
                <a:lnTo>
                  <a:pt x="3912391" y="0"/>
                </a:lnTo>
                <a:lnTo>
                  <a:pt x="3912391" y="2997194"/>
                </a:lnTo>
                <a:lnTo>
                  <a:pt x="0" y="2997194"/>
                </a:lnTo>
                <a:close/>
              </a:path>
            </a:pathLst>
          </a:cu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8CE7E31-3F34-4E9F-98A4-1561AD0B0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68768" y="2997200"/>
            <a:ext cx="7823232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4455F26C-4C97-4BA4-8A08-25193CC75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5957997"/>
            <a:ext cx="12191999" cy="90000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43DDC18-E028-47F7-8F3E-7DDC52D89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0764471-B0DB-4066-88FF-567A7C9BB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67212" y="0"/>
            <a:ext cx="0" cy="59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4189C42-F9EA-BEB8-32E4-8EB522DC0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526" y="3809090"/>
            <a:ext cx="6940562" cy="1722587"/>
          </a:xfrm>
          <a:custGeom>
            <a:avLst/>
            <a:gdLst/>
            <a:ahLst/>
            <a:cxnLst/>
            <a:rect l="l" t="t" r="r" b="b"/>
            <a:pathLst>
              <a:path w="7824786" h="2959836">
                <a:moveTo>
                  <a:pt x="0" y="0"/>
                </a:moveTo>
                <a:lnTo>
                  <a:pt x="7824786" y="0"/>
                </a:lnTo>
                <a:lnTo>
                  <a:pt x="7824786" y="2959836"/>
                </a:lnTo>
                <a:lnTo>
                  <a:pt x="0" y="295983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8307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7E81F9-985E-40E1-8E20-6F66263B2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6B315-2181-4D2A-A8B6-896689BCE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959"/>
            <a:ext cx="4366008" cy="180911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66F86-6431-E089-B62A-63F1B605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4" y="441324"/>
            <a:ext cx="3457573" cy="1005009"/>
          </a:xfrm>
        </p:spPr>
        <p:txBody>
          <a:bodyPr anchor="b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2"/>
                </a:solidFill>
              </a:rPr>
              <a:t>What agencies struggle the most?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D73FC-B988-F298-6C68-10676FF50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4" y="2192483"/>
            <a:ext cx="3896587" cy="3319924"/>
          </a:xfrm>
        </p:spPr>
        <p:txBody>
          <a:bodyPr vert="horz" lIns="0" tIns="0" rIns="0" bIns="0" rtlCol="0">
            <a:normAutofit/>
          </a:bodyPr>
          <a:lstStyle/>
          <a:p>
            <a:pPr marL="359410" indent="-359410"/>
            <a:r>
              <a:rPr lang="en-US" b="1" i="0">
                <a:solidFill>
                  <a:schemeClr val="tx2"/>
                </a:solidFill>
                <a:effectLst/>
                <a:latin typeface="-apple-system"/>
              </a:rPr>
              <a:t>What we learned</a:t>
            </a:r>
            <a:endParaRPr lang="en-US" b="1" i="0">
              <a:solidFill>
                <a:schemeClr val="tx2"/>
              </a:solidFill>
              <a:effectLst/>
            </a:endParaRPr>
          </a:p>
          <a:p>
            <a:pPr marL="719410" lvl="1" indent="-359410"/>
            <a:r>
              <a:rPr lang="en-US">
                <a:solidFill>
                  <a:schemeClr val="tx2"/>
                </a:solidFill>
                <a:latin typeface="-apple-system"/>
              </a:rPr>
              <a:t>A closer look at the data shows the agencies that seem to struggle the most with SLA are </a:t>
            </a:r>
            <a:r>
              <a:rPr lang="en-US" b="1" i="1">
                <a:solidFill>
                  <a:schemeClr val="tx2"/>
                </a:solidFill>
                <a:latin typeface="-apple-system"/>
              </a:rPr>
              <a:t>Feedback to the City and Health, Safety &amp; Social Services </a:t>
            </a:r>
            <a:r>
              <a:rPr lang="en-US" i="1">
                <a:solidFill>
                  <a:schemeClr val="tx2"/>
                </a:solidFill>
                <a:latin typeface="-apple-system"/>
              </a:rPr>
              <a:t>and </a:t>
            </a:r>
            <a:r>
              <a:rPr lang="en-US" b="1" i="1">
                <a:solidFill>
                  <a:schemeClr val="tx2"/>
                </a:solidFill>
                <a:latin typeface="-apple-system"/>
              </a:rPr>
              <a:t>Parking &amp; Vehicles</a:t>
            </a:r>
            <a:endParaRPr lang="en-US" b="1" i="1" dirty="0">
              <a:solidFill>
                <a:schemeClr val="tx2"/>
              </a:solidFill>
              <a:effectLst/>
              <a:latin typeface="-apple-syste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55F26C-4C97-4BA4-8A08-25193CC75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5957997"/>
            <a:ext cx="12191999" cy="90000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DDC18-E028-47F7-8F3E-7DDC52D89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7B2856-431D-490E-AA67-410E169D6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67212" y="0"/>
            <a:ext cx="0" cy="5957995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DFF36D3-A5C1-CFD1-0FDC-76908A30F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598" y="74363"/>
            <a:ext cx="5272446" cy="3056231"/>
          </a:xfrm>
          <a:custGeom>
            <a:avLst/>
            <a:gdLst/>
            <a:ahLst/>
            <a:cxnLst/>
            <a:rect l="l" t="t" r="r" b="b"/>
            <a:pathLst>
              <a:path w="7824788" h="5957994">
                <a:moveTo>
                  <a:pt x="0" y="0"/>
                </a:moveTo>
                <a:lnTo>
                  <a:pt x="7824788" y="0"/>
                </a:lnTo>
                <a:lnTo>
                  <a:pt x="7824788" y="5957994"/>
                </a:lnTo>
                <a:lnTo>
                  <a:pt x="0" y="5957994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E57C6F-A4C8-DDEC-5D64-F1F70BB56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964" y="3250412"/>
            <a:ext cx="5913713" cy="258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29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D7E81F9-985E-40E1-8E20-6F66263B2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46B315-2181-4D2A-A8B6-896689BCE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959"/>
            <a:ext cx="4366008" cy="180911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061B1-64C4-A812-9207-763A2AF5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4" y="441324"/>
            <a:ext cx="3457573" cy="1005009"/>
          </a:xfrm>
        </p:spPr>
        <p:txBody>
          <a:bodyPr anchor="b">
            <a:normAutofit fontScale="90000"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Does acknowledgement status affect an agencies resolution time?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FDF279-CB3D-D598-FB02-070DC4A18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5" y="2246049"/>
            <a:ext cx="3457572" cy="3266357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tx2"/>
                </a:solidFill>
                <a:effectLst/>
                <a:latin typeface="-apple-system"/>
              </a:rPr>
              <a:t>What we learned</a:t>
            </a:r>
            <a:endParaRPr lang="en-US" b="1" i="0" dirty="0">
              <a:solidFill>
                <a:schemeClr val="tx2"/>
              </a:solidFill>
              <a:effectLst/>
            </a:endParaRPr>
          </a:p>
          <a:p>
            <a:pPr lvl="1"/>
            <a:r>
              <a:rPr lang="en-US" b="0" i="0" dirty="0">
                <a:solidFill>
                  <a:schemeClr val="tx2"/>
                </a:solidFill>
                <a:effectLst/>
                <a:latin typeface="-apple-system"/>
              </a:rPr>
              <a:t>Whether something is acknowledged makes a big difference, likely these take more time to resolve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455F26C-4C97-4BA4-8A08-25193CC75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5957997"/>
            <a:ext cx="12191999" cy="90000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43DDC18-E028-47F7-8F3E-7DDC52D89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27B2856-431D-490E-AA67-410E169D6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67212" y="0"/>
            <a:ext cx="0" cy="5957995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5F6968F-6460-7020-0BEC-F78F197C0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858" y="185313"/>
            <a:ext cx="5923089" cy="3540859"/>
          </a:xfrm>
          <a:custGeom>
            <a:avLst/>
            <a:gdLst/>
            <a:ahLst/>
            <a:cxnLst/>
            <a:rect l="l" t="t" r="r" b="b"/>
            <a:pathLst>
              <a:path w="7824788" h="5957994">
                <a:moveTo>
                  <a:pt x="0" y="0"/>
                </a:moveTo>
                <a:lnTo>
                  <a:pt x="7824788" y="0"/>
                </a:lnTo>
                <a:lnTo>
                  <a:pt x="7824788" y="5957994"/>
                </a:lnTo>
                <a:lnTo>
                  <a:pt x="0" y="5957994"/>
                </a:ln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16E1BF-2DE7-4B26-0089-E07C5658D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506" y="3991386"/>
            <a:ext cx="7201579" cy="170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1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D487-3A6E-D6C4-C8F9-96E1E305D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800" kern="1200" dirty="0">
                <a:solidFill>
                  <a:schemeClr val="tx2"/>
                </a:solidFill>
                <a:effectLst/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SYRCityline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BE29E-8077-875F-C094-015A9F59C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025" y="1416050"/>
            <a:ext cx="10406063" cy="4356100"/>
          </a:xfrm>
        </p:spPr>
        <p:txBody>
          <a:bodyPr vert="horz" lIns="0" tIns="0" rIns="0" bIns="0" rtlCol="0" anchor="t">
            <a:noAutofit/>
          </a:bodyPr>
          <a:lstStyle/>
          <a:p>
            <a:pPr marL="359410" indent="-359410"/>
            <a:r>
              <a:rPr lang="en-US" dirty="0">
                <a:ea typeface="Microsoft Sans Serif"/>
                <a:cs typeface="Microsoft Sans Serif"/>
              </a:rPr>
              <a:t>Our dataset is a collection of user reported service requests submitted through Syracuse's </a:t>
            </a:r>
            <a:r>
              <a:rPr lang="en-US" dirty="0" err="1">
                <a:ea typeface="Microsoft Sans Serif"/>
                <a:cs typeface="Microsoft Sans Serif"/>
              </a:rPr>
              <a:t>Cityline</a:t>
            </a:r>
            <a:r>
              <a:rPr lang="en-US" dirty="0">
                <a:ea typeface="Microsoft Sans Serif"/>
                <a:cs typeface="Microsoft Sans Serif"/>
              </a:rPr>
              <a:t> program (</a:t>
            </a:r>
            <a:r>
              <a:rPr lang="en-US" u="sng" dirty="0">
                <a:ea typeface="Microsoft Sans Serif"/>
                <a:cs typeface="Microsoft Sans Serif"/>
                <a:hlinkClick r:id="rId3"/>
              </a:rPr>
              <a:t>https://seeclickfix.com/Syracuse</a:t>
            </a:r>
            <a:r>
              <a:rPr lang="en-US" u="sng" dirty="0">
                <a:ea typeface="Microsoft Sans Serif"/>
                <a:cs typeface="Microsoft Sans Serif"/>
              </a:rPr>
              <a:t>)</a:t>
            </a:r>
            <a:endParaRPr lang="en-US" dirty="0">
              <a:solidFill>
                <a:srgbClr val="592F34">
                  <a:alpha val="77000"/>
                </a:srgbClr>
              </a:solidFill>
              <a:ea typeface="Microsoft Sans Serif"/>
              <a:cs typeface="Microsoft Sans Serif"/>
            </a:endParaRPr>
          </a:p>
          <a:p>
            <a:pPr marL="359410" indent="-359410"/>
            <a:r>
              <a:rPr lang="en-US" dirty="0"/>
              <a:t>SYRCityline is a tool that allows city residents to report non-emergency service requests such as public litter, illegal trash setouts and street and sewage concerns.</a:t>
            </a:r>
            <a:endParaRPr lang="en-US" dirty="0">
              <a:solidFill>
                <a:srgbClr val="592F34">
                  <a:alpha val="77000"/>
                </a:srgbClr>
              </a:solidFill>
            </a:endParaRPr>
          </a:p>
          <a:p>
            <a:pPr marL="359410" indent="-359410"/>
            <a:r>
              <a:rPr lang="en-US" dirty="0">
                <a:ea typeface="Microsoft Sans Serif"/>
                <a:cs typeface="Microsoft Sans Serif"/>
              </a:rPr>
              <a:t>Our dataset consisted of 23 columns and 68,505 rows</a:t>
            </a:r>
            <a:endParaRPr lang="en-US" dirty="0">
              <a:solidFill>
                <a:srgbClr val="592F34">
                  <a:alpha val="77000"/>
                </a:srgbClr>
              </a:solidFill>
              <a:ea typeface="Microsoft Sans Serif"/>
              <a:cs typeface="Microsoft Sans Serif"/>
            </a:endParaRPr>
          </a:p>
          <a:p>
            <a:pPr marL="359410" indent="-359410"/>
            <a:endParaRPr lang="en-US" dirty="0">
              <a:solidFill>
                <a:srgbClr val="592F34">
                  <a:alpha val="77000"/>
                </a:srgb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9184B-3F86-922C-B6DA-7A1E93E86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3017521" y="3017522"/>
            <a:ext cx="6949442" cy="9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94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174D-2668-AE2C-82C6-062EBEDE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kern="1200" dirty="0">
                <a:solidFill>
                  <a:schemeClr val="tx2"/>
                </a:solidFill>
                <a:effectLst/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Recommendations</a:t>
            </a:r>
          </a:p>
          <a:p>
            <a:pPr lvl="0"/>
            <a:endParaRPr lang="en-US" sz="4800" kern="1200" dirty="0">
              <a:solidFill>
                <a:schemeClr val="tx2"/>
              </a:solidFill>
              <a:effectLst/>
              <a:latin typeface="+mj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E64D-106E-815E-7A2F-FE0BA572A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359410" indent="-359410"/>
            <a:r>
              <a:rPr lang="en-US">
                <a:solidFill>
                  <a:srgbClr val="592F34">
                    <a:alpha val="77000"/>
                  </a:srgbClr>
                </a:solidFill>
                <a:ea typeface="Microsoft Sans Serif"/>
                <a:cs typeface="Microsoft Sans Serif"/>
              </a:rPr>
              <a:t>Update SLA limits and categories</a:t>
            </a:r>
          </a:p>
          <a:p>
            <a:pPr marL="719455" lvl="1" indent="-359410"/>
            <a:r>
              <a:rPr lang="en-US">
                <a:solidFill>
                  <a:srgbClr val="592F34">
                    <a:alpha val="77000"/>
                  </a:srgbClr>
                </a:solidFill>
                <a:ea typeface="Microsoft Sans Serif"/>
                <a:cs typeface="Microsoft Sans Serif"/>
              </a:rPr>
              <a:t>Difficult to compare SLA when the categories themselves can contain multiple limits</a:t>
            </a:r>
          </a:p>
          <a:p>
            <a:pPr marL="719455" lvl="1" indent="-359410"/>
            <a:r>
              <a:rPr lang="en-US">
                <a:solidFill>
                  <a:srgbClr val="592F34">
                    <a:alpha val="77000"/>
                  </a:srgbClr>
                </a:solidFill>
                <a:ea typeface="Microsoft Sans Serif"/>
                <a:cs typeface="Microsoft Sans Serif"/>
              </a:rPr>
              <a:t>Parsing limits will help distinguish requests that will take more time over others</a:t>
            </a:r>
          </a:p>
          <a:p>
            <a:pPr marL="719455" lvl="1" indent="-359410"/>
            <a:r>
              <a:rPr lang="en-US">
                <a:solidFill>
                  <a:srgbClr val="592F34">
                    <a:alpha val="77000"/>
                  </a:srgbClr>
                </a:solidFill>
                <a:ea typeface="Microsoft Sans Serif"/>
                <a:cs typeface="Microsoft Sans Serif"/>
              </a:rPr>
              <a:t>Information is possibly presented different depending on request form causing minor differences</a:t>
            </a:r>
          </a:p>
          <a:p>
            <a:pPr marL="359410" indent="-359410"/>
            <a:r>
              <a:rPr lang="en-US">
                <a:solidFill>
                  <a:srgbClr val="592F34">
                    <a:alpha val="77000"/>
                  </a:srgbClr>
                </a:solidFill>
                <a:ea typeface="Microsoft Sans Serif"/>
                <a:cs typeface="Microsoft Sans Serif"/>
              </a:rPr>
              <a:t>Suggest estimate time for completion</a:t>
            </a:r>
            <a:endParaRPr lang="en-US">
              <a:solidFill>
                <a:srgbClr val="592F34">
                  <a:alpha val="77000"/>
                </a:srgbClr>
              </a:solidFill>
            </a:endParaRPr>
          </a:p>
          <a:p>
            <a:pPr marL="719455" lvl="1" indent="-359410"/>
            <a:r>
              <a:rPr lang="en-US">
                <a:solidFill>
                  <a:srgbClr val="592F34">
                    <a:alpha val="77000"/>
                  </a:srgbClr>
                </a:solidFill>
                <a:ea typeface="Microsoft Sans Serif"/>
                <a:cs typeface="Microsoft Sans Serif"/>
              </a:rPr>
              <a:t>It did not appear that information was provided to residents once a request was submitted</a:t>
            </a:r>
            <a:endParaRPr lang="en-US">
              <a:solidFill>
                <a:srgbClr val="592F34">
                  <a:alpha val="77000"/>
                </a:srgbClr>
              </a:solidFill>
            </a:endParaRPr>
          </a:p>
          <a:p>
            <a:pPr marL="719455" lvl="1" indent="-359410"/>
            <a:endParaRPr lang="en-US">
              <a:solidFill>
                <a:srgbClr val="592F34">
                  <a:alpha val="77000"/>
                </a:srgbClr>
              </a:solidFill>
            </a:endParaRPr>
          </a:p>
          <a:p>
            <a:pPr marL="359410" indent="-359410"/>
            <a:endParaRPr lang="en-US">
              <a:solidFill>
                <a:srgbClr val="592F34">
                  <a:alpha val="7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969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9D27-0B5D-D220-BE70-51337CC0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icrosoft Sans Serif"/>
                <a:cs typeface="Microsoft Sans Serif"/>
              </a:rPr>
              <a:t>Issues &amp; Continued Work</a:t>
            </a: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16CF193-299F-5681-B6E4-951A38A51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359410" indent="-359410"/>
            <a:r>
              <a:rPr lang="en-US">
                <a:solidFill>
                  <a:srgbClr val="592F34">
                    <a:alpha val="77000"/>
                  </a:srgbClr>
                </a:solidFill>
                <a:ea typeface="Microsoft Sans Serif"/>
                <a:cs typeface="Microsoft Sans Serif"/>
              </a:rPr>
              <a:t>Possible Model Prediction for completion times</a:t>
            </a:r>
            <a:endParaRPr lang="en-US">
              <a:solidFill>
                <a:srgbClr val="592F34">
                  <a:alpha val="77000"/>
                </a:srgbClr>
              </a:solidFill>
            </a:endParaRPr>
          </a:p>
          <a:p>
            <a:pPr marL="719455" lvl="1" indent="-359410"/>
            <a:r>
              <a:rPr lang="en-US">
                <a:solidFill>
                  <a:srgbClr val="592F34">
                    <a:alpha val="77000"/>
                  </a:srgbClr>
                </a:solidFill>
                <a:ea typeface="Microsoft Sans Serif"/>
                <a:cs typeface="Microsoft Sans Serif"/>
              </a:rPr>
              <a:t>Help ensure tickets are being completed on time/sooner</a:t>
            </a:r>
          </a:p>
          <a:p>
            <a:pPr marL="359410" indent="-359410"/>
            <a:r>
              <a:rPr lang="en-US">
                <a:solidFill>
                  <a:srgbClr val="592F34">
                    <a:alpha val="77000"/>
                  </a:srgbClr>
                </a:solidFill>
                <a:ea typeface="Microsoft Sans Serif"/>
                <a:cs typeface="Microsoft Sans Serif"/>
              </a:rPr>
              <a:t>Consider what information may be correlated together</a:t>
            </a:r>
          </a:p>
          <a:p>
            <a:pPr marL="359410" indent="-359410"/>
            <a:r>
              <a:rPr lang="en-US">
                <a:solidFill>
                  <a:srgbClr val="592F34">
                    <a:alpha val="77000"/>
                  </a:srgbClr>
                </a:solidFill>
                <a:ea typeface="Microsoft Sans Serif"/>
                <a:cs typeface="Microsoft Sans Serif"/>
              </a:rPr>
              <a:t>Additional column to identify assigned by individual or team</a:t>
            </a:r>
            <a:endParaRPr lang="en-US">
              <a:solidFill>
                <a:srgbClr val="592F34">
                  <a:alpha val="7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8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D487-3A6E-D6C4-C8F9-96E1E305D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800" kern="1200" dirty="0">
                <a:solidFill>
                  <a:schemeClr val="tx2"/>
                </a:solidFill>
                <a:effectLst/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BE29E-8077-875F-C094-015A9F59C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025" y="1416050"/>
            <a:ext cx="10406063" cy="4356100"/>
          </a:xfrm>
        </p:spPr>
        <p:txBody>
          <a:bodyPr vert="horz" lIns="0" tIns="0" rIns="0" bIns="0" rtlCol="0" anchor="t">
            <a:noAutofit/>
          </a:bodyPr>
          <a:lstStyle/>
          <a:p>
            <a:pPr marL="359410" indent="-359410"/>
            <a:r>
              <a:rPr lang="en-US" dirty="0"/>
              <a:t>Use the data to determine the effectiveness of this tool. We hope </a:t>
            </a:r>
            <a:r>
              <a:rPr lang="en-US"/>
              <a:t>to answer the </a:t>
            </a:r>
            <a:r>
              <a:rPr lang="en-US" dirty="0"/>
              <a:t>question: does the SYRCityline application perform as it was intended to and if not, why and how can it be improved. We will be determining effectiveness by resolution time.</a:t>
            </a:r>
            <a:endParaRPr lang="en-US" dirty="0">
              <a:solidFill>
                <a:srgbClr val="592F34">
                  <a:alpha val="77000"/>
                </a:srgb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9184B-3F86-922C-B6DA-7A1E93E86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3017521" y="3017522"/>
            <a:ext cx="6949442" cy="9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1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D8991-FE40-2882-77C2-B3207540B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SYRCityline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EC2B7-3D60-3A59-E878-60B453F72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5" y="1282122"/>
            <a:ext cx="10406063" cy="4609523"/>
          </a:xfrm>
        </p:spPr>
        <p:txBody>
          <a:bodyPr/>
          <a:lstStyle/>
          <a:p>
            <a:r>
              <a:rPr lang="en-US" b="1" dirty="0"/>
              <a:t>Summary</a:t>
            </a:r>
            <a:r>
              <a:rPr lang="en-US" dirty="0"/>
              <a:t> - String that users select to categorize the nature of their complaint. Can be either Large or Bulk Items, Illegal Setouts, Sewer Back-ups, Weekly Trash Pickup, Large or Bulk Items - Skipped Pickup, Home &amp; Building Maintenance, Sewer-related Concerns, Recycling, Other Housing &amp; Property Maintenance Concern, Street Lights, or Other.</a:t>
            </a:r>
          </a:p>
          <a:p>
            <a:r>
              <a:rPr lang="en-US" b="1" dirty="0"/>
              <a:t>Latitude</a:t>
            </a:r>
            <a:r>
              <a:rPr lang="en-US" dirty="0"/>
              <a:t> - Latitude GPS coordinate where the address is.</a:t>
            </a:r>
          </a:p>
          <a:p>
            <a:r>
              <a:rPr lang="en-US" b="1" dirty="0"/>
              <a:t>Longitude</a:t>
            </a:r>
            <a:r>
              <a:rPr lang="en-US" dirty="0"/>
              <a:t> - Longitude GPS coordinate where the address is.</a:t>
            </a:r>
          </a:p>
          <a:p>
            <a:r>
              <a:rPr lang="en-US" b="1" dirty="0"/>
              <a:t>Export tagged places </a:t>
            </a:r>
            <a:r>
              <a:rPr lang="en-US" dirty="0"/>
              <a:t>- Which quadrant of the city is this address matched to (Northeast, Southeast, Northwest, or Southwest).</a:t>
            </a:r>
          </a:p>
          <a:p>
            <a:r>
              <a:rPr lang="en-US" b="1" dirty="0"/>
              <a:t>Created at local </a:t>
            </a:r>
            <a:r>
              <a:rPr lang="en-US" dirty="0"/>
              <a:t>- When this complaint or service was requested. (This is in the format of MM/DD/YYYY - HH:MM(AM/PM)).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87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10E1-3ADA-C510-A385-C62AB6F3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SYRCityline</a:t>
            </a:r>
            <a:r>
              <a:rPr lang="en-US" baseline="0"/>
              <a:t>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73559-238B-CCB0-98F7-8001EE6DF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815" y="1448377"/>
            <a:ext cx="10406063" cy="4356100"/>
          </a:xfrm>
        </p:spPr>
        <p:txBody>
          <a:bodyPr/>
          <a:lstStyle/>
          <a:p>
            <a:r>
              <a:rPr lang="en-US" b="1" dirty="0"/>
              <a:t>Agency Name </a:t>
            </a:r>
            <a:r>
              <a:rPr lang="en-US" dirty="0"/>
              <a:t>- What type of City Department was this complaint assigned to. These include:</a:t>
            </a:r>
          </a:p>
          <a:p>
            <a:r>
              <a:rPr lang="en-US" sz="1800" dirty="0"/>
              <a:t>Streets, Sidewalks &amp; Transportation</a:t>
            </a:r>
          </a:p>
          <a:p>
            <a:r>
              <a:rPr lang="en-US" sz="1800" dirty="0"/>
              <a:t>Garbage, Recycling &amp; Graffiti</a:t>
            </a:r>
          </a:p>
          <a:p>
            <a:r>
              <a:rPr lang="en-US" sz="1800" dirty="0"/>
              <a:t>Housing &amp; Property Maintenance</a:t>
            </a:r>
          </a:p>
          <a:p>
            <a:r>
              <a:rPr lang="en-US" sz="1800" dirty="0"/>
              <a:t>Feedback to the City</a:t>
            </a:r>
          </a:p>
          <a:p>
            <a:r>
              <a:rPr lang="en-US" sz="1800" dirty="0"/>
              <a:t>Parking &amp; Vehicles</a:t>
            </a:r>
          </a:p>
          <a:p>
            <a:r>
              <a:rPr lang="en-US" sz="1800" dirty="0"/>
              <a:t>Green Spaces, Trees &amp; Public Utilities</a:t>
            </a:r>
          </a:p>
          <a:p>
            <a:r>
              <a:rPr lang="en-US" sz="1800" dirty="0"/>
              <a:t>Water &amp; Sewage</a:t>
            </a:r>
          </a:p>
          <a:p>
            <a:r>
              <a:rPr lang="en-US" sz="1800" dirty="0"/>
              <a:t>Animals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823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A593-D33B-142B-1160-8896DBF1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SYRCityline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3513E-A4BF-989C-3C23-5E3FBC462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125" y="1400175"/>
            <a:ext cx="10406063" cy="4356100"/>
          </a:xfrm>
        </p:spPr>
        <p:txBody>
          <a:bodyPr/>
          <a:lstStyle/>
          <a:p>
            <a:r>
              <a:rPr lang="en-US" b="1" dirty="0"/>
              <a:t>Acknowledged at local </a:t>
            </a:r>
            <a:r>
              <a:rPr lang="en-US" dirty="0"/>
              <a:t>- When this complaint or service request was acknowledged by the City department. (This is in the format of MM/DD/YYYY - HH:MM(AM/PM)).</a:t>
            </a:r>
          </a:p>
          <a:p>
            <a:r>
              <a:rPr lang="en-US" b="1" dirty="0"/>
              <a:t>Closed at local </a:t>
            </a:r>
            <a:r>
              <a:rPr lang="en-US" dirty="0"/>
              <a:t>- When this complaint or service request was marked as being closed by the City department. (This is in the format of MM/DD/YYYY - HH:MM(AM/PM)).</a:t>
            </a:r>
          </a:p>
          <a:p>
            <a:r>
              <a:rPr lang="en-US" b="1" dirty="0"/>
              <a:t>Minutes to acknowledged </a:t>
            </a:r>
            <a:r>
              <a:rPr lang="en-US" dirty="0"/>
              <a:t>- The amount of time, in minutes, after it was Created at Local to being marked Acknowledged at local.</a:t>
            </a:r>
          </a:p>
          <a:p>
            <a:r>
              <a:rPr lang="en-US" b="1" dirty="0"/>
              <a:t>Minutes to closed </a:t>
            </a:r>
            <a:r>
              <a:rPr lang="en-US" dirty="0"/>
              <a:t>- The amount of time, in minutes, after service request was created at local to when it was marked as Closed at local.</a:t>
            </a:r>
          </a:p>
          <a:p>
            <a:r>
              <a:rPr lang="en-US" b="1" dirty="0"/>
              <a:t>Assignee name </a:t>
            </a:r>
            <a:r>
              <a:rPr lang="en-US" dirty="0"/>
              <a:t>- Which city Department was assigned to this request.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61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0F6F-1B28-AC09-E4BB-C9BF3C72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SYRCityline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5FE73-9758-A568-1A65-227CE9542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4" y="1395556"/>
            <a:ext cx="10406063" cy="4356100"/>
          </a:xfrm>
        </p:spPr>
        <p:txBody>
          <a:bodyPr vert="horz" lIns="0" tIns="0" rIns="0" bIns="0" rtlCol="0" anchor="t">
            <a:noAutofit/>
          </a:bodyPr>
          <a:lstStyle/>
          <a:p>
            <a:pPr marL="359410" indent="-359410"/>
            <a:r>
              <a:rPr lang="en-US" b="1">
                <a:ea typeface="Microsoft Sans Serif"/>
                <a:cs typeface="Microsoft Sans Serif"/>
              </a:rPr>
              <a:t>SLA Limit </a:t>
            </a:r>
            <a:r>
              <a:rPr lang="en-US">
                <a:ea typeface="Microsoft Sans Serif"/>
                <a:cs typeface="Microsoft Sans Serif"/>
              </a:rPr>
              <a:t>- This is the limit assigned by the City of Syracuse, that puts a limit on how a request can stay in the list of tasks untouched. That amount of time, in hours, </a:t>
            </a:r>
            <a:r>
              <a:rPr lang="en-US" err="1">
                <a:ea typeface="Microsoft Sans Serif"/>
                <a:cs typeface="Microsoft Sans Serif"/>
              </a:rPr>
              <a:t>SeeClickFix</a:t>
            </a:r>
            <a:r>
              <a:rPr lang="en-US">
                <a:ea typeface="Microsoft Sans Serif"/>
                <a:cs typeface="Microsoft Sans Serif"/>
              </a:rPr>
              <a:t> will forward the request to the department head as well as an administrator to help ensure that requests are addressed in a timely manner.</a:t>
            </a:r>
          </a:p>
          <a:p>
            <a:pPr marL="359410" indent="-359410"/>
            <a:r>
              <a:rPr lang="en-US" b="1" dirty="0"/>
              <a:t>Report source </a:t>
            </a:r>
            <a:r>
              <a:rPr lang="en-US" dirty="0"/>
              <a:t>- How this service request was obtained: Either Web-Mobile, iPhone, Portal, Web-Desktop, Android, or Request Form.*</a:t>
            </a:r>
            <a:br>
              <a:rPr lang="en-US" dirty="0">
                <a:solidFill>
                  <a:schemeClr val="tx1"/>
                </a:solidFill>
              </a:rPr>
            </a:br>
            <a:endParaRPr lang="en-US">
              <a:solidFill>
                <a:srgbClr val="592F34">
                  <a:alpha val="7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64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EF74-28B8-CDFE-A1BA-797BCCCA8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SYRCityline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3089-EEFD-C989-19BD-B4CDEBAC4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553" y="1436399"/>
            <a:ext cx="10406063" cy="4356100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b="1" dirty="0"/>
              <a:t>D</a:t>
            </a:r>
            <a:r>
              <a:rPr lang="en-US" dirty="0"/>
              <a:t> - Identification number assigned to each incident</a:t>
            </a:r>
          </a:p>
          <a:p>
            <a:r>
              <a:rPr lang="en-US" b="1" dirty="0"/>
              <a:t>Rating </a:t>
            </a:r>
            <a:r>
              <a:rPr lang="en-US" dirty="0"/>
              <a:t>- The number of followers on the Request in </a:t>
            </a:r>
            <a:r>
              <a:rPr lang="en-US" dirty="0" err="1"/>
              <a:t>SeeClickFix</a:t>
            </a:r>
            <a:r>
              <a:rPr lang="en-US" dirty="0"/>
              <a:t>.</a:t>
            </a:r>
          </a:p>
          <a:p>
            <a:r>
              <a:rPr lang="en-US" b="1" dirty="0"/>
              <a:t>Address </a:t>
            </a:r>
            <a:r>
              <a:rPr lang="en-US" dirty="0"/>
              <a:t>- Address of the service request or complaint, provided by the community member.</a:t>
            </a:r>
          </a:p>
          <a:p>
            <a:r>
              <a:rPr lang="en-US" b="1" dirty="0"/>
              <a:t>Description</a:t>
            </a:r>
            <a:r>
              <a:rPr lang="en-US" dirty="0"/>
              <a:t> - Write up of the service request or complaint, provided by the community member.</a:t>
            </a:r>
          </a:p>
          <a:p>
            <a:r>
              <a:rPr lang="en-US" b="1" dirty="0"/>
              <a:t>Request Type</a:t>
            </a:r>
            <a:r>
              <a:rPr lang="en-US" dirty="0"/>
              <a:t> – Request type ID number</a:t>
            </a:r>
          </a:p>
          <a:p>
            <a:r>
              <a:rPr lang="en-US" b="1" dirty="0"/>
              <a:t>URL</a:t>
            </a:r>
            <a:r>
              <a:rPr lang="en-US" dirty="0"/>
              <a:t> - Unique website address (</a:t>
            </a:r>
            <a:r>
              <a:rPr lang="en-US" dirty="0" err="1"/>
              <a:t>url</a:t>
            </a:r>
            <a:r>
              <a:rPr lang="en-US" dirty="0"/>
              <a:t>) that the complaint as well as comments from the City personnel can be viewed at.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0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CD74-5AC2-4C0F-3341-44DF9A58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SYRCityline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096AD-51CC-A7C2-1644-6815B5FCC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101" y="1592262"/>
            <a:ext cx="10406063" cy="4356100"/>
          </a:xfrm>
        </p:spPr>
        <p:txBody>
          <a:bodyPr/>
          <a:lstStyle/>
          <a:p>
            <a:r>
              <a:rPr lang="en-US" b="1" dirty="0"/>
              <a:t>Category</a:t>
            </a:r>
            <a:r>
              <a:rPr lang="en-US" dirty="0"/>
              <a:t> – The way a request is categorized. This can be Potholes, Large or Bulk Items, Water-related Concerns, Home &amp; Building Maintenance, Street Lights, Weekly Trash Pickup, Public Trash Can, Yard Waste, Report Litter on Private Land, among other categories.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26019"/>
      </p:ext>
    </p:extLst>
  </p:cSld>
  <p:clrMapOvr>
    <a:masterClrMapping/>
  </p:clrMapOvr>
</p:sld>
</file>

<file path=ppt/theme/theme1.xml><?xml version="1.0" encoding="utf-8"?>
<a:theme xmlns:a="http://schemas.openxmlformats.org/drawingml/2006/main" name="LinesVTI">
  <a:themeElements>
    <a:clrScheme name="Lines">
      <a:dk1>
        <a:sysClr val="windowText" lastClr="000000"/>
      </a:dk1>
      <a:lt1>
        <a:sysClr val="window" lastClr="FFFFFF"/>
      </a:lt1>
      <a:dk2>
        <a:srgbClr val="592F34"/>
      </a:dk2>
      <a:lt2>
        <a:srgbClr val="F8EFE3"/>
      </a:lt2>
      <a:accent1>
        <a:srgbClr val="5B8E96"/>
      </a:accent1>
      <a:accent2>
        <a:srgbClr val="B09BA2"/>
      </a:accent2>
      <a:accent3>
        <a:srgbClr val="E3835D"/>
      </a:accent3>
      <a:accent4>
        <a:srgbClr val="7B99DB"/>
      </a:accent4>
      <a:accent5>
        <a:srgbClr val="D09245"/>
      </a:accent5>
      <a:accent6>
        <a:srgbClr val="96A82C"/>
      </a:accent6>
      <a:hlink>
        <a:srgbClr val="5B8E96"/>
      </a:hlink>
      <a:folHlink>
        <a:srgbClr val="B5826E"/>
      </a:folHlink>
    </a:clrScheme>
    <a:fontScheme name="NH Grotesk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nesVTI" id="{6E3869FE-86F4-49DA-A8B9-3320C89167F7}" vid="{3A76BC48-4881-4AE8-821D-8B9CC9A08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1C3DDCE9A31E428A7320E4FF58E37B" ma:contentTypeVersion="3" ma:contentTypeDescription="Create a new document." ma:contentTypeScope="" ma:versionID="49d24a7ba077fdc020d7064dc819665a">
  <xsd:schema xmlns:xsd="http://www.w3.org/2001/XMLSchema" xmlns:xs="http://www.w3.org/2001/XMLSchema" xmlns:p="http://schemas.microsoft.com/office/2006/metadata/properties" xmlns:ns2="f6e8bf30-9730-4cc5-8b1a-d921389d7ff6" targetNamespace="http://schemas.microsoft.com/office/2006/metadata/properties" ma:root="true" ma:fieldsID="9d76326c1b254cd0c19843339158257b" ns2:_="">
    <xsd:import namespace="f6e8bf30-9730-4cc5-8b1a-d921389d7f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e8bf30-9730-4cc5-8b1a-d921389d7f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5CED42-746A-4739-BBE2-B22DCA1547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91E4AD-8CCE-4683-A580-8E58A968F6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e8bf30-9730-4cc5-8b1a-d921389d7f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B2738FC-122F-4E43-9F9E-B9E1164803CB}">
  <ds:schemaRefs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f6e8bf30-9730-4cc5-8b1a-d921389d7ff6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Lines</Template>
  <TotalTime>571</TotalTime>
  <Words>1325</Words>
  <Application>Microsoft Office PowerPoint</Application>
  <PresentationFormat>Widescreen</PresentationFormat>
  <Paragraphs>117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-apple-system</vt:lpstr>
      <vt:lpstr>Arial</vt:lpstr>
      <vt:lpstr>Avenir Next LT Pro Light</vt:lpstr>
      <vt:lpstr>Calibri</vt:lpstr>
      <vt:lpstr>Microsoft Sans Serif</vt:lpstr>
      <vt:lpstr>Neue Haas Grotesk Text Pro</vt:lpstr>
      <vt:lpstr>Wingdings 2</vt:lpstr>
      <vt:lpstr>LinesVTI</vt:lpstr>
      <vt:lpstr>PowerPoint Presentation</vt:lpstr>
      <vt:lpstr>SYRCityline Data</vt:lpstr>
      <vt:lpstr>Objective</vt:lpstr>
      <vt:lpstr>SYRCityline Dataset</vt:lpstr>
      <vt:lpstr>SYRCityline Dataset</vt:lpstr>
      <vt:lpstr>SYRCityline Dataset</vt:lpstr>
      <vt:lpstr>SYRCityline Dataset</vt:lpstr>
      <vt:lpstr>SYRCityline Dataset</vt:lpstr>
      <vt:lpstr>SYRCityline Dataset</vt:lpstr>
      <vt:lpstr>Data Cleaning and Transforming</vt:lpstr>
      <vt:lpstr>Data Cleaning and Transforming</vt:lpstr>
      <vt:lpstr>Data Cleaning and Transforming</vt:lpstr>
      <vt:lpstr>Exploratory</vt:lpstr>
      <vt:lpstr>Exploratory</vt:lpstr>
      <vt:lpstr>Exploratory</vt:lpstr>
      <vt:lpstr>Exploratory</vt:lpstr>
      <vt:lpstr>Is the city performing well? Are they fulfilling their SLAs?</vt:lpstr>
      <vt:lpstr>What agencies struggle the most?</vt:lpstr>
      <vt:lpstr>Does acknowledgement status affect an agencies resolution time?</vt:lpstr>
      <vt:lpstr>Recommendations  </vt:lpstr>
      <vt:lpstr>Issues &amp; Continued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 Jones</dc:creator>
  <cp:lastModifiedBy>Tia Jones</cp:lastModifiedBy>
  <cp:revision>1</cp:revision>
  <dcterms:created xsi:type="dcterms:W3CDTF">2023-11-29T14:56:10Z</dcterms:created>
  <dcterms:modified xsi:type="dcterms:W3CDTF">2024-03-03T19:37:54Z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0x010100AA1C3DDCE9A31E428A7320E4FF58E37B</vt:lpwstr>
  </property>
</Properties>
</file>