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D91"/>
    <a:srgbClr val="474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54" d="100"/>
          <a:sy n="54" d="100"/>
        </p:scale>
        <p:origin x="152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E521-F52D-E48A-C36C-724C97917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6F89E-6493-13DE-79D5-02DDCF75F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9611-97EE-1F81-1F23-C2490C8E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2872-D85C-A1EF-70C7-47645D07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038B-714D-B4AD-9282-6FC62B26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93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A2C9-E3A4-AEB8-ABF5-6F96C697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28620-5B4C-D48A-FF13-181AB2EFE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873C-6E54-6CDB-67C0-D126438B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6F1DE-00A3-5D5B-6393-49B69ABC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9F55-7944-742A-9F93-829FDA70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32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0DA36-95E1-8C55-5F3A-AE9019BC3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48FAF-0406-1789-7EEE-C14B7067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5687-477B-8DB0-BC1B-A9463079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F6DB-5DCE-0362-A51F-D5FB6389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3FD9-8B34-8AE7-9DC2-EB2C83B1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824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9188-E012-1942-EA3C-C478F138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C67D-7A60-B52A-E76E-0CDD8CF1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C6CE-4E3A-9E19-9F60-6A4CD72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AF41-5CCF-75B0-CF2B-E75FEE7E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EE43-9D8A-8755-FE5E-0CAF97AB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17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5442-1627-8C6F-4792-4E3D12A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FFD93-EBC0-5D2D-519C-0FBA267AE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2C40-7069-386F-AA9C-90941DFD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6928-FA5D-ACCA-DFE4-9D998C0E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CC63F-9D85-8E1D-5E37-677CA283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348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E862-060A-A879-C71D-45AF1BE1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4B9C-5D36-ADBB-6877-A302DB0A1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35910-0B44-1A58-507E-6BA2619F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1CC31-1A8C-963B-96CB-3802AB91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2FA50-3D78-828B-2988-766157B8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E12F0-A8DD-3CE4-5233-D82F8E53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13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7A7-813A-05A2-4ACF-FBC3D642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BDCC0-7BC7-DACC-0685-1E8A3272B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67FA0-8CDA-7843-5921-0BD3DAE14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F649-3115-EC1E-0F2D-0A0F90EFA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01990-EF81-F4BE-15B1-736375A71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CDC7C-C809-947D-5CC9-BA1FDC33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B739E-BD90-A9FE-665E-F7B4E3B4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DE90B-9132-7C1C-04E1-C1EE7B36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191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1482-7531-EA5E-CBEB-55A9EBD9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1CEA1-6FFE-09CC-FD1E-68288E74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395A0-C48E-39DF-53CC-24324A2A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FF638-3E10-C4FE-B891-3CC4C74B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76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AB17E-0720-80C6-E3F0-7D453FFE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E9F40-A5F4-6153-1708-0EB48B82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F4B52-B86D-4550-EA82-042CA212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84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93F2-062F-E2FE-1473-C0BD0C96B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73FC-288F-1AF3-8CA4-3BD30C577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573A6-41AD-8C14-6D10-2D31914E9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2D3EA-3F4A-799C-7DE5-37BD0650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4DED9-FB54-0B44-2D3E-0710F5D5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0284-F9CB-2620-1476-317548CBE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17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E4B5-3DCC-6F6F-3C61-04094426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9D501-80E3-AFEC-3528-2A60CC197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04A06-C7AA-123B-2631-A38EF464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6C63B-5B27-C9B3-E620-83AC3A53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6EB5-BDF8-B168-CD5E-3AE418FE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02A35-BFD7-8545-98B7-39011150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04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10E711-9051-2614-D154-E505315E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D55F2-064C-324E-2CB0-5F2E7A3A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55EC-0656-64D4-42B9-876775A15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C0E1A-4E3D-C04F-9497-45A7DC0F5A05}" type="datetimeFigureOut">
              <a:rPr lang="en-CA" smtClean="0"/>
              <a:t>2024-12-01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90158-9E30-991D-560D-C0D78D79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C1B74-3E46-D50F-C592-6D020F758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A83CC0-BE00-E144-8212-8410957D116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68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6AD2B3-9988-6917-E157-BF3B0574C4BC}"/>
              </a:ext>
            </a:extLst>
          </p:cNvPr>
          <p:cNvSpPr txBox="1"/>
          <p:nvPr/>
        </p:nvSpPr>
        <p:spPr>
          <a:xfrm rot="1202443">
            <a:off x="338655" y="-16040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060AE-C2C1-B4BD-C018-4ED9209CCD5B}"/>
              </a:ext>
            </a:extLst>
          </p:cNvPr>
          <p:cNvSpPr txBox="1"/>
          <p:nvPr/>
        </p:nvSpPr>
        <p:spPr>
          <a:xfrm rot="-1200000">
            <a:off x="338655" y="2082551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E58CF-733C-B5E2-E694-CFEC8CF4E029}"/>
              </a:ext>
            </a:extLst>
          </p:cNvPr>
          <p:cNvSpPr txBox="1"/>
          <p:nvPr/>
        </p:nvSpPr>
        <p:spPr>
          <a:xfrm rot="1200000">
            <a:off x="338655" y="4314489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1F8B6-3B1D-6B17-E099-3C1FE028D828}"/>
              </a:ext>
            </a:extLst>
          </p:cNvPr>
          <p:cNvSpPr txBox="1"/>
          <p:nvPr/>
        </p:nvSpPr>
        <p:spPr>
          <a:xfrm rot="1202443">
            <a:off x="3743159" y="-187289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E8575D-5486-69A6-564E-836BEB9358B7}"/>
              </a:ext>
            </a:extLst>
          </p:cNvPr>
          <p:cNvSpPr txBox="1"/>
          <p:nvPr/>
        </p:nvSpPr>
        <p:spPr>
          <a:xfrm rot="-1200000">
            <a:off x="3743159" y="2055666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F93C4E-6ACF-E031-A99D-64C5328F3BF2}"/>
              </a:ext>
            </a:extLst>
          </p:cNvPr>
          <p:cNvSpPr txBox="1"/>
          <p:nvPr/>
        </p:nvSpPr>
        <p:spPr>
          <a:xfrm rot="1200000">
            <a:off x="3743159" y="428760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083B3-E34B-431B-06CB-E1706908CCB0}"/>
              </a:ext>
            </a:extLst>
          </p:cNvPr>
          <p:cNvSpPr txBox="1"/>
          <p:nvPr/>
        </p:nvSpPr>
        <p:spPr>
          <a:xfrm rot="1202443">
            <a:off x="7146758" y="-187290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363B07-EFC4-0315-8139-C2044D4B2EFA}"/>
              </a:ext>
            </a:extLst>
          </p:cNvPr>
          <p:cNvSpPr txBox="1"/>
          <p:nvPr/>
        </p:nvSpPr>
        <p:spPr>
          <a:xfrm rot="-1200000">
            <a:off x="7146758" y="2055665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89D05B-FD85-4D26-79EE-87FA8CF6BB02}"/>
              </a:ext>
            </a:extLst>
          </p:cNvPr>
          <p:cNvSpPr txBox="1"/>
          <p:nvPr/>
        </p:nvSpPr>
        <p:spPr>
          <a:xfrm rot="1200000">
            <a:off x="7146758" y="4287603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EE31A-8795-C904-7F02-2E99D954BAE8}"/>
              </a:ext>
            </a:extLst>
          </p:cNvPr>
          <p:cNvSpPr txBox="1"/>
          <p:nvPr/>
        </p:nvSpPr>
        <p:spPr>
          <a:xfrm rot="1202443">
            <a:off x="10550357" y="-187291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5F4E70-C835-EC3C-88A1-A214AE62107C}"/>
              </a:ext>
            </a:extLst>
          </p:cNvPr>
          <p:cNvSpPr txBox="1"/>
          <p:nvPr/>
        </p:nvSpPr>
        <p:spPr>
          <a:xfrm rot="-1200000">
            <a:off x="10550357" y="205566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C5BD6-9526-F88B-4247-2F24920CF42C}"/>
              </a:ext>
            </a:extLst>
          </p:cNvPr>
          <p:cNvSpPr txBox="1"/>
          <p:nvPr/>
        </p:nvSpPr>
        <p:spPr>
          <a:xfrm rot="1200000">
            <a:off x="10550357" y="4287602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32260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5D9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86B337-B0B4-3C02-B526-B59EAE5F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B6586-5AF6-A10D-24A9-E4FCC565B670}"/>
              </a:ext>
            </a:extLst>
          </p:cNvPr>
          <p:cNvSpPr txBox="1"/>
          <p:nvPr/>
        </p:nvSpPr>
        <p:spPr>
          <a:xfrm rot="-1200000">
            <a:off x="338655" y="-16040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1D067-4C15-F6C3-C9D2-B219E009E086}"/>
              </a:ext>
            </a:extLst>
          </p:cNvPr>
          <p:cNvSpPr txBox="1"/>
          <p:nvPr/>
        </p:nvSpPr>
        <p:spPr>
          <a:xfrm rot="1200000">
            <a:off x="338655" y="2082551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DED4C-DAEB-C781-9BAF-5FA14E5D4C00}"/>
              </a:ext>
            </a:extLst>
          </p:cNvPr>
          <p:cNvSpPr txBox="1"/>
          <p:nvPr/>
        </p:nvSpPr>
        <p:spPr>
          <a:xfrm rot="-1200000">
            <a:off x="338655" y="4314489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E9E56-FE0D-E451-2109-2E38A92BB947}"/>
              </a:ext>
            </a:extLst>
          </p:cNvPr>
          <p:cNvSpPr txBox="1"/>
          <p:nvPr/>
        </p:nvSpPr>
        <p:spPr>
          <a:xfrm rot="-1200000">
            <a:off x="3743159" y="-187289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BAEC0-6AEB-36EA-F7AA-FF366409A697}"/>
              </a:ext>
            </a:extLst>
          </p:cNvPr>
          <p:cNvSpPr txBox="1"/>
          <p:nvPr/>
        </p:nvSpPr>
        <p:spPr>
          <a:xfrm rot="1200000">
            <a:off x="3743159" y="2055666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56FEFA-5D92-FC0D-DD60-76A7AB0B3438}"/>
              </a:ext>
            </a:extLst>
          </p:cNvPr>
          <p:cNvSpPr txBox="1"/>
          <p:nvPr/>
        </p:nvSpPr>
        <p:spPr>
          <a:xfrm rot="-1200000">
            <a:off x="3743159" y="428760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CF08D4-0D90-780D-C6F2-F18644D74101}"/>
              </a:ext>
            </a:extLst>
          </p:cNvPr>
          <p:cNvSpPr txBox="1"/>
          <p:nvPr/>
        </p:nvSpPr>
        <p:spPr>
          <a:xfrm rot="-1200000">
            <a:off x="7146758" y="-187290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77FAE6-9E08-3442-E668-C04F8EC39C45}"/>
              </a:ext>
            </a:extLst>
          </p:cNvPr>
          <p:cNvSpPr txBox="1"/>
          <p:nvPr/>
        </p:nvSpPr>
        <p:spPr>
          <a:xfrm rot="1200000">
            <a:off x="7146758" y="2055665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709E2A-A88C-37C7-06FB-C32D3B2356F2}"/>
              </a:ext>
            </a:extLst>
          </p:cNvPr>
          <p:cNvSpPr txBox="1"/>
          <p:nvPr/>
        </p:nvSpPr>
        <p:spPr>
          <a:xfrm rot="-1200000">
            <a:off x="7146758" y="4287603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8097C-BAC1-458E-4B15-117DA627C1EA}"/>
              </a:ext>
            </a:extLst>
          </p:cNvPr>
          <p:cNvSpPr txBox="1"/>
          <p:nvPr/>
        </p:nvSpPr>
        <p:spPr>
          <a:xfrm rot="-1200000">
            <a:off x="10550357" y="-187291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1BD13-E3B8-CD7C-61E6-D0362B7F9CF1}"/>
              </a:ext>
            </a:extLst>
          </p:cNvPr>
          <p:cNvSpPr txBox="1"/>
          <p:nvPr/>
        </p:nvSpPr>
        <p:spPr>
          <a:xfrm rot="1200000">
            <a:off x="10550357" y="2055664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3D80ED-7A45-1FFD-084C-A3341777C1D1}"/>
              </a:ext>
            </a:extLst>
          </p:cNvPr>
          <p:cNvSpPr txBox="1"/>
          <p:nvPr/>
        </p:nvSpPr>
        <p:spPr>
          <a:xfrm rot="-1200000">
            <a:off x="10550357" y="4287602"/>
            <a:ext cx="12669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0" dirty="0">
                <a:solidFill>
                  <a:srgbClr val="474972"/>
                </a:solidFill>
                <a:latin typeface="Dreaming Outloud Script Pro" panose="03050502040304050704" pitchFamily="66" charset="77"/>
                <a:cs typeface="Dreaming Outloud Script Pro" panose="03050502040304050704" pitchFamily="66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5954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"/>
    </mc:Choice>
    <mc:Fallback>
      <p:transition spd="slow" advTm="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Dreaming Outloud Script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Liza Bolton</dc:creator>
  <cp:lastModifiedBy>Liza Bolton</cp:lastModifiedBy>
  <cp:revision>1</cp:revision>
  <dcterms:created xsi:type="dcterms:W3CDTF">2024-12-01T00:31:53Z</dcterms:created>
  <dcterms:modified xsi:type="dcterms:W3CDTF">2024-12-01T01:17:01Z</dcterms:modified>
</cp:coreProperties>
</file>