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58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8"/>
    <p:restoredTop sz="94658"/>
  </p:normalViewPr>
  <p:slideViewPr>
    <p:cSldViewPr snapToGrid="0">
      <p:cViewPr>
        <p:scale>
          <a:sx n="109" d="100"/>
          <a:sy n="109" d="100"/>
        </p:scale>
        <p:origin x="11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6720-7C32-B140-BFB2-269D6FF500CE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7861B-221E-684F-8F97-000D532F1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06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861B-221E-684F-8F97-000D532F150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90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C11C-398F-51CC-375A-EFA5D2AC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5B709-42F3-47FB-E89B-26E6F6FAC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3186A-C3DF-5FB7-5AE4-B95CE672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5294-E8F2-6596-FDCB-7E76CE66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92771-2E3A-BFEC-25EF-5A69B733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46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CCD6-AE37-2E9C-218C-CAB3CE75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113E7-6906-C6CA-2A16-3326ECCE1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35B64-2B1E-A6D7-8442-5F741423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10D43-B399-1259-6B0B-58ECEA30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52B1-17BA-7B94-B04B-6FEECCF0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30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31735-D043-D31E-0A8C-74B2F0803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761B7-3892-D95E-CC4F-86A0E2509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330A6-5EED-9B4E-131C-F3221223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0AACB-F1CC-54A7-1187-29523633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227D-2F58-ACD2-5F02-82666947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FFC7-5C1A-06BA-B39D-E9B451D2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F0DA-DB2C-DC8C-1ADF-C40007783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17AB3-2E6E-64B2-E69E-0ACB336F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E1FA-CC8B-A05D-3068-888B4DA9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49FB-74F6-829C-2C66-FBEF15B3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89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E7A7-BACE-ECD8-DE61-B2DCD386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7F865-6055-8CF6-EDE6-CA61D8BAF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03737-68DD-98D2-85AF-E1EBE77A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B33B0-EEDD-7063-3FC1-25FA65B0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D659-592A-FE28-F19E-BE8F5EAE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60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2A86-6439-7FB9-A83D-A27085F5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A072-4E20-EC97-30FF-A6B8CE059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7C8CB-E647-0F9C-AA24-D324F49BA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1D015-D30A-567E-63EF-95EDC310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67482-0311-C755-97EB-8F08161F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72631-B173-3A12-058A-75927A28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1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7571-8940-E572-3ED7-8902AAE9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BDB1F-85B8-61C5-1427-B0DCCD4CD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25BAF-EE5E-D982-0C02-790C92260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5B237-D818-1A78-C118-3B82764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B641B-11C5-6E71-AE03-2C328C338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A38E4-51A7-8A11-52AA-BE919077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11A72-A5AB-651C-ED90-4BD951E6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24C2C-EE20-2B69-E37F-A5C6C593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6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C4B1-30E7-6642-7CD8-A370DD9E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A1347-28FC-5DA9-36A7-0F1DA7DB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AD108-8EED-3C0F-132D-8BECC304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773FC-81F3-3897-0A58-502ACC5C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14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355F6-DBA9-484B-3708-B682B2B9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29AF8-FFD4-FD87-161D-7C05D3B8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D2D72-95AD-C2C2-39B1-30E0F891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27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933-4E26-809E-991B-94D56A08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4201-812F-CEC9-8970-6AE87FF0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2583-7015-8A73-5190-36691F462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E9B50-6C5A-70E2-89FF-CF7A8957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45E54-68EE-E017-BB95-BE290E59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AF890-5D3A-08C4-8DF7-D6EA5A68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329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41B9-0DED-7F51-5B4A-5698B1C8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03FED-CF2F-E44E-76F4-56472DBD1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90037-9083-2F9A-2659-E0FAF6C3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EA1CF-E418-CB1F-E389-73717359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54416-A5C3-D86D-C6FE-02EB28DE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C7EAA-698E-AE63-DB48-5A34DFB6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49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AFED2-947F-E8E1-CBDF-04208FD26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3D6D9-C8C2-DD4F-DAE0-E3ECBC8E6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280BB-6C42-888D-C799-69D499ACC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CE151-E668-2F90-2238-1B26307B2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1906D-2BC1-0692-A332-1E6D371BA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22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3.wdp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microsoft.com/office/2007/relationships/hdphoto" Target="../media/hdphoto6.wdp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2.png"/><Relationship Id="rId10" Type="http://schemas.microsoft.com/office/2007/relationships/hdphoto" Target="../media/hdphoto9.wdp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5.png"/><Relationship Id="rId4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86252-F34A-D9E2-FF4A-0DC5EC8A5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white arrow&#10;&#10;AI-generated content may be incorrect.">
            <a:extLst>
              <a:ext uri="{FF2B5EF4-FFF2-40B4-BE49-F238E27FC236}">
                <a16:creationId xmlns:a16="http://schemas.microsoft.com/office/drawing/2014/main" id="{0F19F8A8-4EA8-19D2-E909-B579BA40DB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69" r="12898"/>
          <a:stretch>
            <a:fillRect/>
          </a:stretch>
        </p:blipFill>
        <p:spPr>
          <a:xfrm flipH="1">
            <a:off x="1042988" y="300037"/>
            <a:ext cx="9455712" cy="5819833"/>
          </a:xfrm>
          <a:prstGeom prst="rect">
            <a:avLst/>
          </a:prstGeom>
        </p:spPr>
      </p:pic>
      <p:pic>
        <p:nvPicPr>
          <p:cNvPr id="9" name="Picture 8" descr="A cartoon of a child&#10;&#10;AI-generated content may be incorrect.">
            <a:extLst>
              <a:ext uri="{FF2B5EF4-FFF2-40B4-BE49-F238E27FC236}">
                <a16:creationId xmlns:a16="http://schemas.microsoft.com/office/drawing/2014/main" id="{13B064BB-FF81-A5F1-2D1B-9C4009D10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270" y1="30078" x2="49316" y2="31934"/>
                        <a14:foregroundMark x1="62695" y1="29688" x2="61719" y2="323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828799" y="738130"/>
            <a:ext cx="6858000" cy="6858000"/>
          </a:xfrm>
          <a:prstGeom prst="rect">
            <a:avLst/>
          </a:prstGeom>
        </p:spPr>
      </p:pic>
      <p:pic>
        <p:nvPicPr>
          <p:cNvPr id="11" name="Picture 10" descr="A cartoon of a child&#10;&#10;AI-generated content may be incorrect.">
            <a:extLst>
              <a:ext uri="{FF2B5EF4-FFF2-40B4-BE49-F238E27FC236}">
                <a16:creationId xmlns:a16="http://schemas.microsoft.com/office/drawing/2014/main" id="{D2ABDD68-2E99-1427-9DAB-55A9826E84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0625" y1="30176" x2="40918" y2="32617"/>
                        <a14:foregroundMark x1="39160" y1="29590" x2="42676" y2="32617"/>
                        <a14:foregroundMark x1="42188" y1="32813" x2="43359" y2="31152"/>
                        <a14:foregroundMark x1="51074" y1="29199" x2="52832" y2="29199"/>
                        <a14:foregroundMark x1="51270" y1="29199" x2="55859" y2="33105"/>
                        <a14:foregroundMark x1="56348" y1="33594" x2="54590" y2="2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7448" y="723140"/>
            <a:ext cx="6858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42DA8-7405-6FA6-395C-507E0401535A}"/>
              </a:ext>
            </a:extLst>
          </p:cNvPr>
          <p:cNvSpPr txBox="1"/>
          <p:nvPr/>
        </p:nvSpPr>
        <p:spPr>
          <a:xfrm>
            <a:off x="0" y="19008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b="1" dirty="0">
                <a:solidFill>
                  <a:srgbClr val="00CAEF"/>
                </a:solidFill>
                <a:latin typeface="PT Mono" panose="02060509020205020204" pitchFamily="49" charset="77"/>
              </a:rPr>
              <a:t>Talk data to 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0947D-4316-42D5-EF2B-4620609ECDCC}"/>
              </a:ext>
            </a:extLst>
          </p:cNvPr>
          <p:cNvSpPr txBox="1"/>
          <p:nvPr/>
        </p:nvSpPr>
        <p:spPr>
          <a:xfrm>
            <a:off x="2809751" y="3956964"/>
            <a:ext cx="65291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>
                <a:latin typeface="PT Mono" panose="02060509020205020204" pitchFamily="49" charset="77"/>
              </a:rPr>
              <a:t>Supporting English Language Learners in Statistics and Data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E6567-ECD0-01B8-BC13-A5332B2F8CEF}"/>
              </a:ext>
            </a:extLst>
          </p:cNvPr>
          <p:cNvSpPr txBox="1"/>
          <p:nvPr/>
        </p:nvSpPr>
        <p:spPr>
          <a:xfrm>
            <a:off x="2338466" y="5921920"/>
            <a:ext cx="7343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sz="1600" dirty="0">
                <a:latin typeface="PT Mono" panose="02060509020205020204" pitchFamily="49" charset="77"/>
              </a:rPr>
              <a:t>Liza Bolton, Ping Huang, Christy Sun, Jingdi Sun </a:t>
            </a:r>
          </a:p>
          <a:p>
            <a:pPr algn="r"/>
            <a:r>
              <a:rPr lang="en-CA" sz="1600" dirty="0">
                <a:latin typeface="PT Mono" panose="02060509020205020204" pitchFamily="49" charset="77"/>
              </a:rPr>
              <a:t>with collaborators at the University of Toronto: </a:t>
            </a:r>
          </a:p>
          <a:p>
            <a:pPr algn="r"/>
            <a:r>
              <a:rPr lang="en-CA" sz="1600" dirty="0">
                <a:latin typeface="PT Mono" panose="02060509020205020204" pitchFamily="49" charset="77"/>
              </a:rPr>
              <a:t>Nathalie Moon, Samantha-Jo Caetano, J. Sparks, Quin Xie</a:t>
            </a:r>
          </a:p>
        </p:txBody>
      </p:sp>
    </p:spTree>
    <p:extLst>
      <p:ext uri="{BB962C8B-B14F-4D97-AF65-F5344CB8AC3E}">
        <p14:creationId xmlns:p14="http://schemas.microsoft.com/office/powerpoint/2010/main" val="298952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8D9C6-ACFE-C833-7DAE-889239DFD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rtoon of a child&#10;&#10;AI-generated content may be incorrect.">
            <a:extLst>
              <a:ext uri="{FF2B5EF4-FFF2-40B4-BE49-F238E27FC236}">
                <a16:creationId xmlns:a16="http://schemas.microsoft.com/office/drawing/2014/main" id="{272F26E4-EBD6-B970-3B2A-3F7209D17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270" y1="30078" x2="49316" y2="31934"/>
                        <a14:foregroundMark x1="62695" y1="29688" x2="61719" y2="323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828799" y="738130"/>
            <a:ext cx="6858000" cy="6858000"/>
          </a:xfrm>
          <a:prstGeom prst="rect">
            <a:avLst/>
          </a:prstGeom>
        </p:spPr>
      </p:pic>
      <p:pic>
        <p:nvPicPr>
          <p:cNvPr id="3" name="Picture 2" descr="A blue and white arrow&#10;&#10;AI-generated content may be incorrect.">
            <a:extLst>
              <a:ext uri="{FF2B5EF4-FFF2-40B4-BE49-F238E27FC236}">
                <a16:creationId xmlns:a16="http://schemas.microsoft.com/office/drawing/2014/main" id="{F7E9B9B2-D694-866B-46A6-844361CA1F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331" r="12898"/>
          <a:stretch>
            <a:fillRect/>
          </a:stretch>
        </p:blipFill>
        <p:spPr>
          <a:xfrm>
            <a:off x="1042987" y="614363"/>
            <a:ext cx="9455711" cy="5505508"/>
          </a:xfrm>
          <a:prstGeom prst="rect">
            <a:avLst/>
          </a:prstGeom>
        </p:spPr>
      </p:pic>
      <p:pic>
        <p:nvPicPr>
          <p:cNvPr id="7" name="Picture 6" descr="A cartoon of a child&#10;&#10;AI-generated content may be incorrect.">
            <a:extLst>
              <a:ext uri="{FF2B5EF4-FFF2-40B4-BE49-F238E27FC236}">
                <a16:creationId xmlns:a16="http://schemas.microsoft.com/office/drawing/2014/main" id="{08B7ED21-2866-C7A3-04B5-8D51F5D50C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0684" y1="29590" x2="49707" y2="32617"/>
                        <a14:foregroundMark x1="64551" y1="29688" x2="62402" y2="318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841205" y="749853"/>
            <a:ext cx="6858000" cy="6858000"/>
          </a:xfrm>
          <a:prstGeom prst="rect">
            <a:avLst/>
          </a:prstGeom>
        </p:spPr>
      </p:pic>
      <p:pic>
        <p:nvPicPr>
          <p:cNvPr id="10" name="Picture 9" descr="A cartoon of a child&#10;&#10;AI-generated content may be incorrect.">
            <a:extLst>
              <a:ext uri="{FF2B5EF4-FFF2-40B4-BE49-F238E27FC236}">
                <a16:creationId xmlns:a16="http://schemas.microsoft.com/office/drawing/2014/main" id="{37FF3AE8-B211-0F23-49B9-7662949BA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2188" y1="34180" x2="43945" y2="30371"/>
                        <a14:foregroundMark x1="52832" y1="29102" x2="55664" y2="293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6663" y="723140"/>
            <a:ext cx="6858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074362-71E6-2EE8-6F76-979716C2F0D0}"/>
              </a:ext>
            </a:extLst>
          </p:cNvPr>
          <p:cNvSpPr txBox="1"/>
          <p:nvPr/>
        </p:nvSpPr>
        <p:spPr>
          <a:xfrm>
            <a:off x="2809751" y="3956964"/>
            <a:ext cx="65291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>
                <a:latin typeface="PT Mono" panose="02060509020205020204" pitchFamily="49" charset="77"/>
              </a:rPr>
              <a:t>Supporting English Language Learners in Statistics and Data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A1314-D7D0-C29C-B631-05C91208AAB2}"/>
              </a:ext>
            </a:extLst>
          </p:cNvPr>
          <p:cNvSpPr txBox="1"/>
          <p:nvPr/>
        </p:nvSpPr>
        <p:spPr>
          <a:xfrm>
            <a:off x="2338466" y="5921920"/>
            <a:ext cx="7343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sz="1600" dirty="0">
                <a:latin typeface="PT Mono" panose="02060509020205020204" pitchFamily="49" charset="77"/>
              </a:rPr>
              <a:t>Liza Bolton, Ping Huang, Christy Sun, Jingdi Sun </a:t>
            </a:r>
          </a:p>
          <a:p>
            <a:pPr algn="r"/>
            <a:r>
              <a:rPr lang="en-CA" sz="1600" dirty="0">
                <a:latin typeface="PT Mono" panose="02060509020205020204" pitchFamily="49" charset="77"/>
              </a:rPr>
              <a:t>with collaborators at the University of Toronto: </a:t>
            </a:r>
          </a:p>
          <a:p>
            <a:pPr algn="r"/>
            <a:r>
              <a:rPr lang="en-CA" sz="1600" dirty="0">
                <a:latin typeface="PT Mono" panose="02060509020205020204" pitchFamily="49" charset="77"/>
              </a:rPr>
              <a:t>Nathalie Moon, Samantha-Jo Caetano, J. Sparks, Quin Xie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BA64A-AE4A-E620-DCE9-37DDD7E7BD71}"/>
              </a:ext>
            </a:extLst>
          </p:cNvPr>
          <p:cNvSpPr txBox="1"/>
          <p:nvPr/>
        </p:nvSpPr>
        <p:spPr>
          <a:xfrm>
            <a:off x="0" y="19008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b="1" dirty="0">
                <a:solidFill>
                  <a:srgbClr val="00CAEF"/>
                </a:solidFill>
                <a:latin typeface="PT Mono" panose="02060509020205020204" pitchFamily="49" charset="77"/>
              </a:rPr>
              <a:t>Talk data to me?</a:t>
            </a:r>
          </a:p>
        </p:txBody>
      </p:sp>
    </p:spTree>
    <p:extLst>
      <p:ext uri="{BB962C8B-B14F-4D97-AF65-F5344CB8AC3E}">
        <p14:creationId xmlns:p14="http://schemas.microsoft.com/office/powerpoint/2010/main" val="254723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2BC07AD-FB7B-2EEC-5F67-492D93AFA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toon of a child&#10;&#10;AI-generated content may be incorrect.">
            <a:extLst>
              <a:ext uri="{FF2B5EF4-FFF2-40B4-BE49-F238E27FC236}">
                <a16:creationId xmlns:a16="http://schemas.microsoft.com/office/drawing/2014/main" id="{DB75FED0-C73A-AC48-0D32-48DE3B845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0684" y1="29590" x2="49707" y2="32617"/>
                        <a14:foregroundMark x1="64551" y1="29688" x2="62402" y2="318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828799" y="738130"/>
            <a:ext cx="6858000" cy="6858000"/>
          </a:xfrm>
          <a:prstGeom prst="rect">
            <a:avLst/>
          </a:prstGeom>
        </p:spPr>
      </p:pic>
      <p:pic>
        <p:nvPicPr>
          <p:cNvPr id="13" name="Picture 12" descr="A blue and white arrow&#10;&#10;AI-generated content may be incorrect.">
            <a:extLst>
              <a:ext uri="{FF2B5EF4-FFF2-40B4-BE49-F238E27FC236}">
                <a16:creationId xmlns:a16="http://schemas.microsoft.com/office/drawing/2014/main" id="{C1772A1A-FCDE-075A-E3F1-161469AD83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1373" b="34104"/>
          <a:stretch>
            <a:fillRect/>
          </a:stretch>
        </p:blipFill>
        <p:spPr>
          <a:xfrm flipH="1">
            <a:off x="571500" y="1858780"/>
            <a:ext cx="10855898" cy="2143594"/>
          </a:xfrm>
          <a:prstGeom prst="rect">
            <a:avLst/>
          </a:prstGeom>
        </p:spPr>
      </p:pic>
      <p:pic>
        <p:nvPicPr>
          <p:cNvPr id="9" name="Picture 8" descr="A cartoon of a child&#10;&#10;AI-generated content may be incorrect.">
            <a:extLst>
              <a:ext uri="{FF2B5EF4-FFF2-40B4-BE49-F238E27FC236}">
                <a16:creationId xmlns:a16="http://schemas.microsoft.com/office/drawing/2014/main" id="{989A7DA2-64F3-C4D0-DB99-1F4FEFEB79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1270" y1="30078" x2="49316" y2="31934"/>
                        <a14:foregroundMark x1="62695" y1="29688" x2="61719" y2="323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828799" y="738130"/>
            <a:ext cx="6858000" cy="6858000"/>
          </a:xfrm>
          <a:prstGeom prst="rect">
            <a:avLst/>
          </a:prstGeom>
        </p:spPr>
      </p:pic>
      <p:pic>
        <p:nvPicPr>
          <p:cNvPr id="10" name="Picture 9" descr="A cartoon of a child&#10;&#10;AI-generated content may be incorrect.">
            <a:extLst>
              <a:ext uri="{FF2B5EF4-FFF2-40B4-BE49-F238E27FC236}">
                <a16:creationId xmlns:a16="http://schemas.microsoft.com/office/drawing/2014/main" id="{DA36C1BA-B250-DFBD-D006-9A2495648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2188" y1="34180" x2="43945" y2="30371"/>
                        <a14:foregroundMark x1="52832" y1="29102" x2="55664" y2="293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5414" y="738130"/>
            <a:ext cx="6858000" cy="6858000"/>
          </a:xfrm>
          <a:prstGeom prst="rect">
            <a:avLst/>
          </a:prstGeom>
        </p:spPr>
      </p:pic>
      <p:pic>
        <p:nvPicPr>
          <p:cNvPr id="11" name="Picture 10" descr="A cartoon of a child&#10;&#10;AI-generated content may be incorrect.">
            <a:extLst>
              <a:ext uri="{FF2B5EF4-FFF2-40B4-BE49-F238E27FC236}">
                <a16:creationId xmlns:a16="http://schemas.microsoft.com/office/drawing/2014/main" id="{25B77589-2FBA-DE9E-60D1-65F0E1366C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0625" y1="30176" x2="40918" y2="32617"/>
                        <a14:foregroundMark x1="39160" y1="29590" x2="42676" y2="32617"/>
                        <a14:foregroundMark x1="42188" y1="32813" x2="43359" y2="31152"/>
                        <a14:foregroundMark x1="51074" y1="29199" x2="52832" y2="29199"/>
                        <a14:foregroundMark x1="51270" y1="29199" x2="55859" y2="33105"/>
                        <a14:foregroundMark x1="56348" y1="33594" x2="54590" y2="2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7448" y="73813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3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22EDA66-CD1D-07AA-CE8F-711619D38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arrow&#10;&#10;AI-generated content may be incorrect.">
            <a:extLst>
              <a:ext uri="{FF2B5EF4-FFF2-40B4-BE49-F238E27FC236}">
                <a16:creationId xmlns:a16="http://schemas.microsoft.com/office/drawing/2014/main" id="{B237699E-903F-987D-54C5-2D2305A8E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-89177"/>
            <a:ext cx="10855898" cy="6209048"/>
          </a:xfrm>
          <a:prstGeom prst="rect">
            <a:avLst/>
          </a:prstGeom>
        </p:spPr>
      </p:pic>
      <p:pic>
        <p:nvPicPr>
          <p:cNvPr id="7" name="Picture 6" descr="A cartoon of a child&#10;&#10;AI-generated content may be incorrect.">
            <a:extLst>
              <a:ext uri="{FF2B5EF4-FFF2-40B4-BE49-F238E27FC236}">
                <a16:creationId xmlns:a16="http://schemas.microsoft.com/office/drawing/2014/main" id="{E967F612-AE6C-0FDD-B179-8D342E889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684" y1="29590" x2="49707" y2="32617"/>
                        <a14:foregroundMark x1="64551" y1="29688" x2="62402" y2="318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828799" y="738130"/>
            <a:ext cx="6858000" cy="6858000"/>
          </a:xfrm>
          <a:prstGeom prst="rect">
            <a:avLst/>
          </a:prstGeom>
        </p:spPr>
      </p:pic>
      <p:pic>
        <p:nvPicPr>
          <p:cNvPr id="10" name="Picture 9" descr="A cartoon of a child&#10;&#10;AI-generated content may be incorrect.">
            <a:extLst>
              <a:ext uri="{FF2B5EF4-FFF2-40B4-BE49-F238E27FC236}">
                <a16:creationId xmlns:a16="http://schemas.microsoft.com/office/drawing/2014/main" id="{2380BE57-4A3F-89CD-6794-6ADA80A44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2188" y1="34180" x2="43945" y2="30371"/>
                        <a14:foregroundMark x1="52832" y1="29102" x2="55664" y2="293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5414" y="73813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3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91</Words>
  <Application>Microsoft Macintosh PowerPoint</Application>
  <PresentationFormat>Widescreen</PresentationFormat>
  <Paragraphs>11</Paragraphs>
  <Slides>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PT Mono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Liza Bolton</dc:creator>
  <cp:lastModifiedBy>Liza Bolton</cp:lastModifiedBy>
  <cp:revision>4</cp:revision>
  <dcterms:created xsi:type="dcterms:W3CDTF">2025-09-09T22:12:12Z</dcterms:created>
  <dcterms:modified xsi:type="dcterms:W3CDTF">2025-09-10T10:23:30Z</dcterms:modified>
</cp:coreProperties>
</file>