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6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4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69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27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4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1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8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09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97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F875F3-9B33-464A-83A9-B7F9176C3D7C}" type="datetimeFigureOut">
              <a:rPr lang="ru-RU" smtClean="0"/>
              <a:t>27.07.2020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BD3120D-2891-41F5-A038-BF9406ABA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92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40280-4D57-466D-968E-1BBA80F42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2362" y="1324952"/>
            <a:ext cx="9863195" cy="3255264"/>
          </a:xfrm>
        </p:spPr>
        <p:txBody>
          <a:bodyPr/>
          <a:lstStyle/>
          <a:p>
            <a:pPr algn="ctr"/>
            <a:r>
              <a:rPr lang="ru-RU" dirty="0"/>
              <a:t>Natura</a:t>
            </a:r>
            <a:r>
              <a:rPr lang="en-US" dirty="0"/>
              <a:t>l</a:t>
            </a:r>
            <a:r>
              <a:rPr lang="ru-RU" dirty="0"/>
              <a:t> language processing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EF2395-8A3A-4796-B934-4E2D07532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5704" y="5001549"/>
            <a:ext cx="3326296" cy="9144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Выполнила студентка группы БФИ1801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Калатанова Е.С.</a:t>
            </a:r>
          </a:p>
          <a:p>
            <a:pPr algn="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8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0721F-8733-4FAC-8035-D826E923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66073"/>
            <a:ext cx="2774922" cy="3491712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NLP – </a:t>
            </a:r>
            <a:r>
              <a:rPr lang="ru-RU" sz="8800" dirty="0"/>
              <a:t>это</a:t>
            </a:r>
            <a:r>
              <a:rPr lang="en-US" sz="8800" dirty="0"/>
              <a:t>?</a:t>
            </a:r>
            <a:endParaRPr lang="ru-RU" sz="8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ADEE9-6498-4288-8233-FED1EDE6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430606"/>
            <a:ext cx="7618359" cy="642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NLP — одно из направлений искусственного интеллекта, которое работает с анализом, пониманием и генерацией живых языков, для того, чтобы взаимодействовать с компьютерами и устно, и письменно, используя естественные языки вместо компьютерных.</a:t>
            </a:r>
          </a:p>
          <a:p>
            <a:pPr marL="0" indent="0">
              <a:buNone/>
            </a:pPr>
            <a:r>
              <a:rPr lang="ru-RU" b="1" dirty="0"/>
              <a:t>	Применение </a:t>
            </a:r>
            <a:r>
              <a:rPr lang="en-US" b="1" dirty="0"/>
              <a:t>NLP</a:t>
            </a:r>
          </a:p>
          <a:p>
            <a:r>
              <a:rPr lang="en-US" dirty="0"/>
              <a:t>Machine translation (Google Translate)</a:t>
            </a:r>
          </a:p>
          <a:p>
            <a:r>
              <a:rPr lang="en-US" dirty="0"/>
              <a:t>Natural language generation</a:t>
            </a:r>
          </a:p>
          <a:p>
            <a:r>
              <a:rPr lang="ru-RU" dirty="0"/>
              <a:t>Поисковые системы</a:t>
            </a:r>
          </a:p>
          <a:p>
            <a:r>
              <a:rPr lang="ru-RU" dirty="0"/>
              <a:t>Спам-фильтры</a:t>
            </a:r>
          </a:p>
          <a:p>
            <a:r>
              <a:rPr lang="en-US" dirty="0"/>
              <a:t>Sentiment Analysis</a:t>
            </a:r>
          </a:p>
          <a:p>
            <a:r>
              <a:rPr lang="ru-RU" dirty="0"/>
              <a:t>Чат-боты</a:t>
            </a:r>
          </a:p>
          <a:p>
            <a:pPr marL="0" indent="0">
              <a:buNone/>
            </a:pPr>
            <a:r>
              <a:rPr lang="ru-RU" dirty="0"/>
              <a:t>… и так далее</a:t>
            </a:r>
          </a:p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00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E96D8-D0E8-4A0D-823C-8FDC3696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60" y="1497406"/>
            <a:ext cx="3349078" cy="3491712"/>
          </a:xfrm>
        </p:spPr>
        <p:txBody>
          <a:bodyPr>
            <a:normAutofit/>
          </a:bodyPr>
          <a:lstStyle/>
          <a:p>
            <a:r>
              <a:rPr lang="ru-RU" sz="8000" dirty="0"/>
              <a:t>Задачи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E4EB9-C682-4409-BF3B-AFBCA959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243013"/>
            <a:ext cx="6627377" cy="455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1) Разработать функцию на </a:t>
            </a:r>
            <a:r>
              <a:rPr lang="en-US" dirty="0"/>
              <a:t>Python</a:t>
            </a:r>
            <a:r>
              <a:rPr lang="ru-RU" dirty="0"/>
              <a:t>, которая принимает строку и число </a:t>
            </a:r>
            <a:r>
              <a:rPr lang="en-US" dirty="0"/>
              <a:t>N </a:t>
            </a:r>
            <a:r>
              <a:rPr lang="ru-RU" dirty="0"/>
              <a:t>и выдает “</a:t>
            </a:r>
            <a:r>
              <a:rPr lang="en-US" dirty="0"/>
              <a:t>True</a:t>
            </a:r>
            <a:r>
              <a:rPr lang="ru-RU" dirty="0"/>
              <a:t>”, если длина строки больше числа </a:t>
            </a:r>
            <a:r>
              <a:rPr lang="en-US" dirty="0"/>
              <a:t>N</a:t>
            </a:r>
            <a:r>
              <a:rPr lang="ru-RU" dirty="0"/>
              <a:t>, “</a:t>
            </a:r>
            <a:r>
              <a:rPr lang="en-US" dirty="0"/>
              <a:t>False</a:t>
            </a:r>
            <a:r>
              <a:rPr lang="ru-RU" dirty="0"/>
              <a:t>”, если длина строки меньше числа </a:t>
            </a:r>
            <a:r>
              <a:rPr lang="en-US" dirty="0"/>
              <a:t>N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2) Разработать функцию на </a:t>
            </a:r>
            <a:r>
              <a:rPr lang="en-US" dirty="0"/>
              <a:t>Python</a:t>
            </a:r>
            <a:r>
              <a:rPr lang="ru-RU" dirty="0"/>
              <a:t>, которая принимает строку и выдает кортеж, который содержит “</a:t>
            </a:r>
            <a:r>
              <a:rPr lang="en-US" dirty="0"/>
              <a:t>True</a:t>
            </a:r>
            <a:r>
              <a:rPr lang="ru-RU" dirty="0"/>
              <a:t>”, если данный вопрос связан с количеством баллов на направление, и номер направления, если он указан в вопросе, или “</a:t>
            </a:r>
            <a:r>
              <a:rPr lang="en-US" dirty="0"/>
              <a:t>False</a:t>
            </a:r>
            <a:r>
              <a:rPr lang="ru-RU" dirty="0"/>
              <a:t>”, в противном случае.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3) </a:t>
            </a:r>
            <a:r>
              <a:rPr lang="ru-RU" dirty="0"/>
              <a:t>Запустить модель</a:t>
            </a:r>
            <a:r>
              <a:rPr lang="en-US" dirty="0"/>
              <a:t> Named Entity Recognition (NER) </a:t>
            </a:r>
            <a:r>
              <a:rPr lang="en-US" dirty="0" err="1"/>
              <a:t>ner_rus</a:t>
            </a:r>
            <a:r>
              <a:rPr lang="en-US" dirty="0"/>
              <a:t> </a:t>
            </a:r>
            <a:r>
              <a:rPr lang="en-US" dirty="0" err="1"/>
              <a:t>DeepPavlov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40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83383-ED33-4BD3-9B8D-D4994F11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6" y="1497614"/>
            <a:ext cx="3468140" cy="3491712"/>
          </a:xfrm>
        </p:spPr>
        <p:txBody>
          <a:bodyPr>
            <a:normAutofit/>
          </a:bodyPr>
          <a:lstStyle/>
          <a:p>
            <a:r>
              <a:rPr lang="ru-RU" sz="6000" dirty="0"/>
              <a:t>Листинг 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A69363-D41C-4557-83E6-3FE265CD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096" y="157163"/>
            <a:ext cx="8899042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1)a = input("</a:t>
            </a:r>
            <a:r>
              <a:rPr lang="ru-RU" dirty="0"/>
              <a:t>Введите строку</a:t>
            </a:r>
            <a:r>
              <a:rPr lang="en-US" dirty="0"/>
              <a:t>: ")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b = input("</a:t>
            </a:r>
            <a:r>
              <a:rPr lang="ru-RU" dirty="0"/>
              <a:t>Введите число</a:t>
            </a:r>
            <a:r>
              <a:rPr lang="en-US" dirty="0"/>
              <a:t>: ")</a:t>
            </a:r>
            <a:br>
              <a:rPr lang="en-US" dirty="0"/>
            </a:br>
            <a:r>
              <a:rPr lang="en-US" dirty="0"/>
              <a:t>	   def </a:t>
            </a:r>
            <a:r>
              <a:rPr lang="en-US" dirty="0" err="1"/>
              <a:t>strt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len</a:t>
            </a:r>
            <a:r>
              <a:rPr lang="en-US" dirty="0"/>
              <a:t>(a)&gt;int(b)):</a:t>
            </a:r>
            <a:br>
              <a:rPr lang="en-US" dirty="0"/>
            </a:br>
            <a:r>
              <a:rPr lang="en-US" dirty="0"/>
              <a:t>			d = True</a:t>
            </a:r>
            <a:br>
              <a:rPr lang="en-US" dirty="0"/>
            </a:br>
            <a:r>
              <a:rPr lang="en-US" dirty="0"/>
              <a:t>		else:</a:t>
            </a:r>
            <a:br>
              <a:rPr lang="en-US" dirty="0"/>
            </a:br>
            <a:r>
              <a:rPr lang="en-US" dirty="0"/>
              <a:t>			d = False</a:t>
            </a:r>
            <a:br>
              <a:rPr lang="en-US" dirty="0"/>
            </a:br>
            <a:r>
              <a:rPr lang="en-US" dirty="0"/>
              <a:t>		return d</a:t>
            </a:r>
            <a:br>
              <a:rPr lang="en-US" dirty="0"/>
            </a:br>
            <a:r>
              <a:rPr lang="en-US" dirty="0"/>
              <a:t>	   print(</a:t>
            </a:r>
            <a:r>
              <a:rPr lang="en-US" dirty="0" err="1"/>
              <a:t>strt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))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2)import re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</a:t>
            </a:r>
            <a:r>
              <a:rPr lang="en-US" dirty="0" err="1"/>
              <a:t>vopros</a:t>
            </a:r>
            <a:r>
              <a:rPr lang="en-US" dirty="0"/>
              <a:t> = input("</a:t>
            </a:r>
            <a:r>
              <a:rPr lang="en-US" dirty="0" err="1"/>
              <a:t>Введите</a:t>
            </a:r>
            <a:r>
              <a:rPr lang="en-US" dirty="0"/>
              <a:t> </a:t>
            </a:r>
            <a:r>
              <a:rPr lang="en-US" dirty="0" err="1"/>
              <a:t>вопрос</a:t>
            </a:r>
            <a:r>
              <a:rPr lang="en-US" dirty="0"/>
              <a:t>: ")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def </a:t>
            </a:r>
            <a:r>
              <a:rPr lang="en-US" dirty="0" err="1"/>
              <a:t>proverka</a:t>
            </a:r>
            <a:r>
              <a:rPr lang="en-US" dirty="0"/>
              <a:t>(</a:t>
            </a:r>
            <a:r>
              <a:rPr lang="en-US" dirty="0" err="1"/>
              <a:t>vopros</a:t>
            </a:r>
            <a:r>
              <a:rPr lang="en-US" dirty="0"/>
              <a:t>):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if (</a:t>
            </a:r>
            <a:r>
              <a:rPr lang="en-US" dirty="0" err="1"/>
              <a:t>vopros.find</a:t>
            </a:r>
            <a:r>
              <a:rPr lang="en-US" dirty="0"/>
              <a:t>("</a:t>
            </a:r>
            <a:r>
              <a:rPr lang="en-US" dirty="0" err="1"/>
              <a:t>балл</a:t>
            </a:r>
            <a:r>
              <a:rPr lang="en-US" dirty="0"/>
              <a:t>") != -1) or (</a:t>
            </a:r>
            <a:r>
              <a:rPr lang="en-US" dirty="0" err="1"/>
              <a:t>vopros.find</a:t>
            </a:r>
            <a:r>
              <a:rPr lang="en-US" dirty="0"/>
              <a:t>("</a:t>
            </a:r>
            <a:r>
              <a:rPr lang="en-US" dirty="0" err="1"/>
              <a:t>Балл</a:t>
            </a:r>
            <a:r>
              <a:rPr lang="en-US" dirty="0"/>
              <a:t>") != -1):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d = (True,);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result = </a:t>
            </a:r>
            <a:r>
              <a:rPr lang="en-US" dirty="0" err="1"/>
              <a:t>re.findall</a:t>
            </a:r>
            <a:r>
              <a:rPr lang="en-US" dirty="0"/>
              <a:t>('\d{2}.\d{2}.\d{2}', </a:t>
            </a:r>
            <a:r>
              <a:rPr lang="en-US" dirty="0" err="1"/>
              <a:t>vopros</a:t>
            </a:r>
            <a:r>
              <a:rPr lang="en-US" dirty="0"/>
              <a:t>)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if str(*result) != "":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d = (True, *result);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else: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d = (False,);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d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print(</a:t>
            </a:r>
            <a:r>
              <a:rPr lang="en-US" dirty="0" err="1"/>
              <a:t>proverka</a:t>
            </a:r>
            <a:r>
              <a:rPr lang="en-US" dirty="0"/>
              <a:t>(</a:t>
            </a:r>
            <a:r>
              <a:rPr lang="en-US" dirty="0" err="1"/>
              <a:t>vopros</a:t>
            </a:r>
            <a:r>
              <a:rPr lang="en-US" dirty="0"/>
              <a:t>))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3)python -m </a:t>
            </a:r>
            <a:r>
              <a:rPr lang="en-US" dirty="0" err="1"/>
              <a:t>venv</a:t>
            </a:r>
            <a:r>
              <a:rPr lang="en-US" dirty="0"/>
              <a:t> env</a:t>
            </a:r>
            <a:br>
              <a:rPr lang="en-US" dirty="0"/>
            </a:br>
            <a:r>
              <a:rPr lang="en-US" dirty="0"/>
              <a:t>	   .\env\Scripts\activate.bat</a:t>
            </a:r>
            <a:br>
              <a:rPr lang="en-US" dirty="0"/>
            </a:br>
            <a:r>
              <a:rPr lang="en-US" dirty="0"/>
              <a:t>	   pip install </a:t>
            </a:r>
            <a:r>
              <a:rPr lang="en-US" dirty="0" err="1"/>
              <a:t>DeepPavlov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   python -m </a:t>
            </a:r>
            <a:r>
              <a:rPr lang="en-US" dirty="0" err="1"/>
              <a:t>deeppavlov</a:t>
            </a:r>
            <a:r>
              <a:rPr lang="en-US" dirty="0"/>
              <a:t> install </a:t>
            </a:r>
            <a:r>
              <a:rPr lang="en-US" dirty="0" err="1"/>
              <a:t>ner_rus</a:t>
            </a:r>
            <a:br>
              <a:rPr lang="en-US" dirty="0"/>
            </a:br>
            <a:r>
              <a:rPr lang="en-US" dirty="0"/>
              <a:t>	   from </a:t>
            </a:r>
            <a:r>
              <a:rPr lang="en-US" dirty="0" err="1"/>
              <a:t>deeppavlov</a:t>
            </a:r>
            <a:r>
              <a:rPr lang="en-US" dirty="0"/>
              <a:t> import </a:t>
            </a:r>
            <a:r>
              <a:rPr lang="en-US" dirty="0" err="1"/>
              <a:t>configs,build_model</a:t>
            </a:r>
            <a:br>
              <a:rPr lang="en-US" dirty="0"/>
            </a:br>
            <a:r>
              <a:rPr lang="en-US" dirty="0"/>
              <a:t>	   </a:t>
            </a:r>
            <a:r>
              <a:rPr lang="en-US" dirty="0" err="1"/>
              <a:t>ner_model</a:t>
            </a:r>
            <a:r>
              <a:rPr lang="en-US" dirty="0"/>
              <a:t> = </a:t>
            </a:r>
            <a:r>
              <a:rPr lang="en-US" dirty="0" err="1"/>
              <a:t>build_model</a:t>
            </a:r>
            <a:r>
              <a:rPr lang="en-US" dirty="0"/>
              <a:t>(</a:t>
            </a:r>
            <a:r>
              <a:rPr lang="en-US" dirty="0" err="1"/>
              <a:t>configs.ner.ner_rus</a:t>
            </a:r>
            <a:r>
              <a:rPr lang="en-US" dirty="0"/>
              <a:t>, download=True)</a:t>
            </a:r>
            <a:endParaRPr lang="ru-RU" dirty="0"/>
          </a:p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80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53242-7021-4A58-A059-198D6E56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100" y="1497407"/>
            <a:ext cx="4043363" cy="3491712"/>
          </a:xfrm>
        </p:spPr>
        <p:txBody>
          <a:bodyPr>
            <a:normAutofit/>
          </a:bodyPr>
          <a:lstStyle/>
          <a:p>
            <a:r>
              <a:rPr lang="ru-RU" sz="7200" dirty="0"/>
              <a:t>Результат работы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4BB343-19A5-4B2F-B1DC-B1557DFE0F9C}"/>
              </a:ext>
            </a:extLst>
          </p:cNvPr>
          <p:cNvPicPr/>
          <p:nvPr/>
        </p:nvPicPr>
        <p:blipFill rotWithShape="1">
          <a:blip r:embed="rId2"/>
          <a:srcRect t="34053" b="45605"/>
          <a:stretch/>
        </p:blipFill>
        <p:spPr bwMode="auto">
          <a:xfrm>
            <a:off x="4301589" y="414338"/>
            <a:ext cx="6471186" cy="1634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6989BC-32D0-4ACF-A75B-5135737E97BC}"/>
              </a:ext>
            </a:extLst>
          </p:cNvPr>
          <p:cNvPicPr/>
          <p:nvPr/>
        </p:nvPicPr>
        <p:blipFill rotWithShape="1">
          <a:blip r:embed="rId3"/>
          <a:srcRect t="15972" b="55399"/>
          <a:stretch/>
        </p:blipFill>
        <p:spPr bwMode="auto">
          <a:xfrm>
            <a:off x="4866739" y="2320438"/>
            <a:ext cx="6471186" cy="20807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08F67D-7C8C-4DA3-A060-A5D3379D9F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54412" y="4621005"/>
            <a:ext cx="6332538" cy="15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3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21F07-94C8-4E0F-85C4-B79B9E46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64" y="927652"/>
            <a:ext cx="9413779" cy="1160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000" dirty="0"/>
              <a:t>Итоги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BBA7-57A9-4789-BA31-6CA81868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ходе практики были: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Выполнены все поставленные задачи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Изучены основы работы с </a:t>
            </a:r>
            <a:r>
              <a:rPr lang="en-US" dirty="0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/>
              <a:t>(как строятся функции, как работать со строками, как подключать модули и т.д.)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Изучены основы работы с регулярными выражениями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Получены практические навыки запуска модели </a:t>
            </a:r>
            <a:r>
              <a:rPr lang="en-US" dirty="0" err="1">
                <a:solidFill>
                  <a:schemeClr val="tx1"/>
                </a:solidFill>
              </a:rPr>
              <a:t>DeepPavlov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21322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Рамка</vt:lpstr>
      <vt:lpstr>Natural language processing </vt:lpstr>
      <vt:lpstr>NLP – это?</vt:lpstr>
      <vt:lpstr>Задачи</vt:lpstr>
      <vt:lpstr>Листинг программ</vt:lpstr>
      <vt:lpstr>Результат работы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</dc:title>
  <dc:creator>Елизавета Калатанова</dc:creator>
  <cp:lastModifiedBy>Елизавета Калатанова</cp:lastModifiedBy>
  <cp:revision>2</cp:revision>
  <dcterms:created xsi:type="dcterms:W3CDTF">2020-07-27T07:29:05Z</dcterms:created>
  <dcterms:modified xsi:type="dcterms:W3CDTF">2020-07-27T07:42:01Z</dcterms:modified>
</cp:coreProperties>
</file>