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1BA2-3289-6659-EEC6-51C211B52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FCFA3-8CB1-467A-A86D-FBC08A759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22331-BB10-C9ED-C134-D4FDE0F8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6BDC-6547-4DDB-B3BC-73FAD575260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F7E0B-0685-5797-05F5-09BC17B6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5885-554F-4F96-0AA8-F2F8439D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8B0C-12A6-44CE-8A8D-FAA2E31F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D708-9664-88E7-BFEF-2BEAB7A4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19F8A-F2CC-E79E-20B6-31EF84E55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D0944-F8AD-8BD1-E8D3-8876A845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6BDC-6547-4DDB-B3BC-73FAD575260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B36ED-33C9-5218-4957-9A679439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67A58-2C02-448B-6187-F0A73D8A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8B0C-12A6-44CE-8A8D-FAA2E31F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3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2387A-ABB3-6FA9-A38A-7BA97D4A2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84E9A-0295-25AC-BCF5-B9CA46EAD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E6C6E-4DCD-7937-79CC-D11371F9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6BDC-6547-4DDB-B3BC-73FAD575260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1A73B-9FDE-B5F7-2712-F060DF05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5C447-1214-9694-2FC3-3B51ABB3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8B0C-12A6-44CE-8A8D-FAA2E31F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0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2132-2093-6646-4B23-7F17B02F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F646-E597-1680-4D78-7DF48EBC7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DDD2C-BCED-EF3F-20E9-F3001C38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6BDC-6547-4DDB-B3BC-73FAD575260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C4D2-C00E-AB1C-7280-A901DB1A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BB7C-D442-24BB-A2C3-A1EC0B43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8B0C-12A6-44CE-8A8D-FAA2E31F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7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5F94-DED3-FD9E-6369-C11803CC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66847-5552-1988-ADB7-76FAD6404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96ED5-88AA-FCCB-76B4-430C7314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6BDC-6547-4DDB-B3BC-73FAD575260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F2212-0ED7-3032-01BD-649F415B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3278-F18A-3AC9-756B-0EA87C71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8B0C-12A6-44CE-8A8D-FAA2E31F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0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B3BD-DEA8-F4EF-94F9-98EB8BDE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2E8D-C713-313F-395E-4DCF7A2D9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4F62A-1485-B729-B2E4-D681A7A5B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A4DA6-C6D1-6102-2FB7-D5A077F8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6BDC-6547-4DDB-B3BC-73FAD575260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B20E9-FE2F-BAAD-F114-E7B0421B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A86EB-61A3-FE65-B4A9-ED14BAEE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8B0C-12A6-44CE-8A8D-FAA2E31F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8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4AA9-72F6-4409-81FD-F351D805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97CAD-0B95-9B81-2285-C343EAA5F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8476A-7D82-1AE2-6C7B-FBF58539B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6B53B-4351-04E8-AC20-0B7F1D46A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B9968-D77D-9D04-21F0-E4AB91FB3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D9F20-C13E-BD97-9AA7-6E8DCA9D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6BDC-6547-4DDB-B3BC-73FAD575260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ECD55-2801-CB4F-439A-AF28BAD3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33CBE-0386-07A4-3E63-4078FE81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8B0C-12A6-44CE-8A8D-FAA2E31F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5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552B-CF11-0C98-BD7B-A8ED26C7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82E5E-4E3D-D1F5-514A-D122C0AF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6BDC-6547-4DDB-B3BC-73FAD575260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181BC-760B-72BA-0953-C2D1F89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61045-05C2-C92C-5FCD-E45B1826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8B0C-12A6-44CE-8A8D-FAA2E31F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7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793DC-C200-E80F-F05F-D91085CB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6BDC-6547-4DDB-B3BC-73FAD575260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D322E-A17F-F7C9-9D33-1BB15DC9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E08FA-F348-D551-C852-A3BA15B5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8B0C-12A6-44CE-8A8D-FAA2E31F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700B-E7F8-8440-20C6-1CB287A3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FC405-B50D-3B88-D100-A64B9BF24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92D0C-0590-05D0-C3B2-07CA2C2BB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B7AE6-14F3-D837-CEDB-30CCC405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6BDC-6547-4DDB-B3BC-73FAD575260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F2996-817C-52A9-2AEC-9EC4AC34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BBB09-35D9-42B3-4807-C6CE699D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8B0C-12A6-44CE-8A8D-FAA2E31F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6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0FF5-80C9-09B3-C620-BBB38DDB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C1CED-A7BC-703B-B016-391D188DE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D09A5-6EE3-77BA-E8EC-1476B2661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F5DEB-CCAB-3824-3B8A-D6D8B91B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6BDC-6547-4DDB-B3BC-73FAD575260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A7C9E-CA64-C51E-6EBF-263D42E2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06915-6E1C-13C6-353C-BC9EBD07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8B0C-12A6-44CE-8A8D-FAA2E31F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9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33189-7805-3F3E-8CF3-59BA5AE1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4EB15-1D49-2525-FDD6-D0DCD2482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6B2A-8096-8094-8657-E14D99B94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6BDC-6547-4DDB-B3BC-73FAD575260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996E-6113-8462-BAB4-A7D0DA8A8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4EAF4-0986-3115-BDE7-8856BF45A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98B0C-12A6-44CE-8A8D-FAA2E31F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3868E1-B01E-23DD-BAFB-650F7681E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01319"/>
              </p:ext>
            </p:extLst>
          </p:nvPr>
        </p:nvGraphicFramePr>
        <p:xfrm>
          <a:off x="2733575" y="719666"/>
          <a:ext cx="5043639" cy="3900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2">
                  <a:extLst>
                    <a:ext uri="{9D8B030D-6E8A-4147-A177-3AD203B41FA5}">
                      <a16:colId xmlns:a16="http://schemas.microsoft.com/office/drawing/2014/main" val="4186860042"/>
                    </a:ext>
                  </a:extLst>
                </a:gridCol>
                <a:gridCol w="2872607">
                  <a:extLst>
                    <a:ext uri="{9D8B030D-6E8A-4147-A177-3AD203B41FA5}">
                      <a16:colId xmlns:a16="http://schemas.microsoft.com/office/drawing/2014/main" val="340364630"/>
                    </a:ext>
                  </a:extLst>
                </a:gridCol>
              </a:tblGrid>
              <a:tr h="65007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Sockeye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88335"/>
                  </a:ext>
                </a:extLst>
              </a:tr>
              <a:tr h="650077">
                <a:tc>
                  <a:txBody>
                    <a:bodyPr/>
                    <a:lstStyle/>
                    <a:p>
                      <a:r>
                        <a:rPr lang="en-US" dirty="0"/>
                        <a:t>Chinook (Ballard)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694552"/>
                  </a:ext>
                </a:extLst>
              </a:tr>
              <a:tr h="650077">
                <a:tc>
                  <a:txBody>
                    <a:bodyPr/>
                    <a:lstStyle/>
                    <a:p>
                      <a:r>
                        <a:rPr lang="en-US" dirty="0"/>
                        <a:t>Coho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829839"/>
                  </a:ext>
                </a:extLst>
              </a:tr>
              <a:tr h="650077">
                <a:tc>
                  <a:txBody>
                    <a:bodyPr/>
                    <a:lstStyle/>
                    <a:p>
                      <a:r>
                        <a:rPr lang="en-US" dirty="0"/>
                        <a:t>Green River Chinook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679835"/>
                  </a:ext>
                </a:extLst>
              </a:tr>
              <a:tr h="650077">
                <a:tc>
                  <a:txBody>
                    <a:bodyPr/>
                    <a:lstStyle/>
                    <a:p>
                      <a:r>
                        <a:rPr lang="en-US" dirty="0" err="1"/>
                        <a:t>LocNis</a:t>
                      </a:r>
                      <a:r>
                        <a:rPr lang="en-US" dirty="0"/>
                        <a:t> Chinook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538847"/>
                  </a:ext>
                </a:extLst>
              </a:tr>
              <a:tr h="650077">
                <a:tc>
                  <a:txBody>
                    <a:bodyPr/>
                    <a:lstStyle/>
                    <a:p>
                      <a:r>
                        <a:rPr lang="en-US" dirty="0"/>
                        <a:t>Chum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61888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8FC5957-D623-EDB6-A9E3-56B1B042A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76" y="2762725"/>
            <a:ext cx="2286318" cy="4255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C9EE23-B082-5DB7-A159-02BE53DC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692" y="2783349"/>
            <a:ext cx="2286319" cy="457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B726C0-AA10-F1F3-9F4A-EC25C7C69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692" y="1936185"/>
            <a:ext cx="2181529" cy="438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A47907-4F88-48D4-DE3B-31DFBEE1F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579" y="1454289"/>
            <a:ext cx="2219635" cy="4001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49BF80-7B28-C644-7396-4B802EF92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1977" y="4140443"/>
            <a:ext cx="2172002" cy="3334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8B1435-64E1-F8E7-7C9D-21FA88DC2D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1975" y="836434"/>
            <a:ext cx="2172003" cy="3810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914544-8523-D5D4-2E3B-ECD06BF041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1376" y="3620308"/>
            <a:ext cx="2152950" cy="4096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F0DB7E-1261-8171-428A-F8064AA144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1501" y="3461393"/>
            <a:ext cx="2162477" cy="3524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AD74267-B490-F876-0A7E-0BBE66CF59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1975" y="2202922"/>
            <a:ext cx="2162477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Liz Allyn</dc:creator>
  <cp:lastModifiedBy>Liz Allyn</cp:lastModifiedBy>
  <cp:revision>2</cp:revision>
  <dcterms:created xsi:type="dcterms:W3CDTF">2024-10-10T23:22:31Z</dcterms:created>
  <dcterms:modified xsi:type="dcterms:W3CDTF">2024-10-10T23:24:33Z</dcterms:modified>
</cp:coreProperties>
</file>