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828-A355-4CDB-922B-DD7FC557ED7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0E41-632C-4A33-B881-6FFBE2855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2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828-A355-4CDB-922B-DD7FC557ED7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0E41-632C-4A33-B881-6FFBE2855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25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828-A355-4CDB-922B-DD7FC557ED7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0E41-632C-4A33-B881-6FFBE2855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83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828-A355-4CDB-922B-DD7FC557ED7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0E41-632C-4A33-B881-6FFBE2855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37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828-A355-4CDB-922B-DD7FC557ED7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0E41-632C-4A33-B881-6FFBE2855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19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828-A355-4CDB-922B-DD7FC557ED7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0E41-632C-4A33-B881-6FFBE2855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65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828-A355-4CDB-922B-DD7FC557ED7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0E41-632C-4A33-B881-6FFBE2855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12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828-A355-4CDB-922B-DD7FC557ED7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0E41-632C-4A33-B881-6FFBE2855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2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828-A355-4CDB-922B-DD7FC557ED7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0E41-632C-4A33-B881-6FFBE2855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46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828-A355-4CDB-922B-DD7FC557ED7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0E41-632C-4A33-B881-6FFBE2855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20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828-A355-4CDB-922B-DD7FC557ED7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0E41-632C-4A33-B881-6FFBE2855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4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F828-A355-4CDB-922B-DD7FC557ED71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0E41-632C-4A33-B881-6FFBE2855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73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Ringkasan</a:t>
            </a:r>
            <a:r>
              <a:rPr lang="en-GB" dirty="0" smtClean="0"/>
              <a:t> </a:t>
            </a:r>
            <a:r>
              <a:rPr lang="en-GB" dirty="0" err="1" smtClean="0"/>
              <a:t>Pembelajaran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08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Topik</a:t>
            </a:r>
            <a:r>
              <a:rPr lang="en-GB" dirty="0" smtClean="0"/>
              <a:t> </a:t>
            </a:r>
            <a:r>
              <a:rPr lang="en-GB" dirty="0" err="1" smtClean="0"/>
              <a:t>utama</a:t>
            </a:r>
            <a:r>
              <a:rPr lang="en-GB" dirty="0" smtClean="0"/>
              <a:t> </a:t>
            </a:r>
            <a:r>
              <a:rPr lang="en-GB" dirty="0" err="1" smtClean="0"/>
              <a:t>pembelajaran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Muat</a:t>
            </a:r>
            <a:r>
              <a:rPr lang="en-GB" dirty="0" smtClean="0"/>
              <a:t> </a:t>
            </a:r>
            <a:r>
              <a:rPr lang="en-GB" dirty="0" err="1" smtClean="0"/>
              <a:t>turun</a:t>
            </a:r>
            <a:r>
              <a:rPr lang="en-GB" dirty="0" smtClean="0"/>
              <a:t> </a:t>
            </a:r>
            <a:r>
              <a:rPr lang="en-GB" dirty="0" err="1" smtClean="0"/>
              <a:t>bahan</a:t>
            </a:r>
            <a:r>
              <a:rPr lang="en-GB" dirty="0" smtClean="0"/>
              <a:t> </a:t>
            </a:r>
            <a:r>
              <a:rPr lang="en-GB" dirty="0" err="1" smtClean="0"/>
              <a:t>pembelajaran</a:t>
            </a:r>
            <a:r>
              <a:rPr lang="en-GB" dirty="0" smtClean="0"/>
              <a:t> (https</a:t>
            </a:r>
            <a:r>
              <a:rPr lang="en-GB" dirty="0"/>
              <a:t>://</a:t>
            </a:r>
            <a:r>
              <a:rPr lang="en-GB" dirty="0" smtClean="0"/>
              <a:t>goo.gl/QSeu7w)</a:t>
            </a:r>
          </a:p>
          <a:p>
            <a:r>
              <a:rPr lang="en-GB" dirty="0" err="1" smtClean="0"/>
              <a:t>Memahami</a:t>
            </a:r>
            <a:r>
              <a:rPr lang="en-GB" dirty="0" smtClean="0"/>
              <a:t> Yii2 </a:t>
            </a:r>
            <a:r>
              <a:rPr lang="en-GB" dirty="0" smtClean="0"/>
              <a:t>Framework Advanced Template</a:t>
            </a:r>
            <a:endParaRPr lang="en-GB" dirty="0" smtClean="0"/>
          </a:p>
          <a:p>
            <a:r>
              <a:rPr lang="en-GB" dirty="0" err="1" smtClean="0"/>
              <a:t>Membina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smtClean="0"/>
              <a:t> laman</a:t>
            </a:r>
            <a:r>
              <a:rPr lang="en-GB" dirty="0" smtClean="0"/>
              <a:t> </a:t>
            </a:r>
            <a:r>
              <a:rPr lang="en-GB" dirty="0" smtClean="0"/>
              <a:t>web kvdsazi.edu.my</a:t>
            </a:r>
          </a:p>
          <a:p>
            <a:r>
              <a:rPr lang="en-GB" dirty="0" err="1" smtClean="0"/>
              <a:t>Mengisi</a:t>
            </a:r>
            <a:r>
              <a:rPr lang="en-GB" dirty="0" smtClean="0"/>
              <a:t> </a:t>
            </a:r>
            <a:r>
              <a:rPr lang="en-GB" dirty="0" err="1" smtClean="0"/>
              <a:t>borang</a:t>
            </a:r>
            <a:r>
              <a:rPr lang="en-GB" dirty="0" smtClean="0"/>
              <a:t> </a:t>
            </a:r>
            <a:r>
              <a:rPr lang="en-GB" dirty="0" err="1" smtClean="0"/>
              <a:t>soal</a:t>
            </a:r>
            <a:r>
              <a:rPr lang="en-GB" dirty="0" smtClean="0"/>
              <a:t> </a:t>
            </a:r>
            <a:r>
              <a:rPr lang="en-GB" dirty="0" err="1" smtClean="0"/>
              <a:t>selidik</a:t>
            </a:r>
            <a:r>
              <a:rPr lang="en-GB" dirty="0" smtClean="0"/>
              <a:t> </a:t>
            </a:r>
            <a:r>
              <a:rPr lang="en-GB" dirty="0" err="1" smtClean="0"/>
              <a:t>kursus</a:t>
            </a:r>
            <a:r>
              <a:rPr lang="en-GB" dirty="0" smtClean="0"/>
              <a:t>(https://goo.gl/B8zGCa)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00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Ringkasan Pembelajaran</vt:lpstr>
      <vt:lpstr>Topik utama pembelajaran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Ringkasan Pembelajaran</dc:title>
  <dc:creator>admin</dc:creator>
  <cp:lastModifiedBy>admin</cp:lastModifiedBy>
  <cp:revision>6</cp:revision>
  <dcterms:created xsi:type="dcterms:W3CDTF">2018-04-09T13:39:46Z</dcterms:created>
  <dcterms:modified xsi:type="dcterms:W3CDTF">2018-04-12T02:42:27Z</dcterms:modified>
</cp:coreProperties>
</file>