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61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56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79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68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03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0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60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97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90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89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5CE8-2DE6-4823-AB39-22B2FEC35C78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B8115-CC92-47D8-B2BE-D99CEDC64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3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95CE8-2DE6-4823-AB39-22B2FEC35C78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B8115-CC92-47D8-B2BE-D99CEDC64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79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7258"/>
            <a:ext cx="9695543" cy="1144134"/>
          </a:xfrm>
        </p:spPr>
        <p:txBody>
          <a:bodyPr/>
          <a:lstStyle/>
          <a:p>
            <a:r>
              <a:rPr lang="en-GB" dirty="0" smtClean="0"/>
              <a:t>Application </a:t>
            </a:r>
            <a:r>
              <a:rPr lang="en-GB" dirty="0" err="1" smtClean="0"/>
              <a:t>Modul</a:t>
            </a:r>
            <a:r>
              <a:rPr lang="en-GB" dirty="0" smtClean="0"/>
              <a:t> Integration</a:t>
            </a:r>
            <a:endParaRPr lang="en-GB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524000" y="423404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dirty="0" err="1" smtClean="0"/>
              <a:t>Disediakan</a:t>
            </a:r>
            <a:r>
              <a:rPr lang="en-GB" dirty="0" smtClean="0"/>
              <a:t> </a:t>
            </a:r>
            <a:r>
              <a:rPr lang="en-GB" dirty="0" err="1" smtClean="0"/>
              <a:t>oleh</a:t>
            </a:r>
            <a:r>
              <a:rPr lang="en-GB" dirty="0" smtClean="0"/>
              <a:t>:</a:t>
            </a:r>
          </a:p>
          <a:p>
            <a:endParaRPr lang="en-GB" dirty="0" smtClean="0"/>
          </a:p>
          <a:p>
            <a:r>
              <a:rPr lang="en-GB" dirty="0" err="1" smtClean="0"/>
              <a:t>Mohd</a:t>
            </a:r>
            <a:r>
              <a:rPr lang="en-GB" dirty="0" smtClean="0"/>
              <a:t> </a:t>
            </a:r>
            <a:r>
              <a:rPr lang="en-GB" dirty="0" err="1" smtClean="0"/>
              <a:t>Noorlizam</a:t>
            </a:r>
            <a:r>
              <a:rPr lang="en-GB" dirty="0" smtClean="0"/>
              <a:t> Bin </a:t>
            </a:r>
            <a:r>
              <a:rPr lang="en-GB" dirty="0" err="1" smtClean="0"/>
              <a:t>Md</a:t>
            </a:r>
            <a:r>
              <a:rPr lang="en-GB" dirty="0" smtClean="0"/>
              <a:t> Ali</a:t>
            </a:r>
          </a:p>
          <a:p>
            <a:r>
              <a:rPr lang="en-GB" dirty="0" smtClean="0"/>
              <a:t>017 2699960 / ILP </a:t>
            </a:r>
            <a:r>
              <a:rPr lang="en-GB" dirty="0" err="1" smtClean="0"/>
              <a:t>Selandar</a:t>
            </a:r>
            <a:r>
              <a:rPr lang="en-GB" dirty="0" smtClean="0"/>
              <a:t>, Melaka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79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Sambungan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1363"/>
          </a:xfrm>
        </p:spPr>
        <p:txBody>
          <a:bodyPr>
            <a:normAutofit/>
          </a:bodyPr>
          <a:lstStyle/>
          <a:p>
            <a:r>
              <a:rPr lang="en-GB" dirty="0" err="1" smtClean="0"/>
              <a:t>Contoh</a:t>
            </a:r>
            <a:r>
              <a:rPr lang="en-GB" dirty="0" smtClean="0"/>
              <a:t> </a:t>
            </a:r>
            <a:r>
              <a:rPr lang="en-GB" dirty="0" err="1" smtClean="0"/>
              <a:t>pengujian</a:t>
            </a:r>
            <a:r>
              <a:rPr lang="en-GB" dirty="0" smtClean="0"/>
              <a:t> </a:t>
            </a:r>
            <a:r>
              <a:rPr lang="en-GB" dirty="0" err="1" smtClean="0"/>
              <a:t>antara</a:t>
            </a:r>
            <a:r>
              <a:rPr lang="en-GB" dirty="0" smtClean="0"/>
              <a:t> </a:t>
            </a:r>
            <a:r>
              <a:rPr lang="en-GB" dirty="0" err="1" smtClean="0"/>
              <a:t>muka</a:t>
            </a:r>
            <a:r>
              <a:rPr lang="en-GB" dirty="0" smtClean="0"/>
              <a:t> Log </a:t>
            </a:r>
            <a:r>
              <a:rPr lang="en-GB" dirty="0" err="1" smtClean="0"/>
              <a:t>masuk</a:t>
            </a:r>
            <a:r>
              <a:rPr lang="en-GB" dirty="0" smtClean="0"/>
              <a:t> </a:t>
            </a:r>
            <a:r>
              <a:rPr lang="en-GB" dirty="0" err="1" smtClean="0"/>
              <a:t>berkaitan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profail</a:t>
            </a:r>
            <a:r>
              <a:rPr lang="en-GB" dirty="0" smtClean="0"/>
              <a:t> </a:t>
            </a:r>
            <a:r>
              <a:rPr lang="en-GB" dirty="0" err="1" smtClean="0"/>
              <a:t>pengguna</a:t>
            </a:r>
            <a:r>
              <a:rPr lang="en-GB" dirty="0" smtClean="0"/>
              <a:t>.</a:t>
            </a:r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558372"/>
              </p:ext>
            </p:extLst>
          </p:nvPr>
        </p:nvGraphicFramePr>
        <p:xfrm>
          <a:off x="1169895" y="3072901"/>
          <a:ext cx="10071848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512"/>
                <a:gridCol w="3646295"/>
                <a:gridCol w="3072079"/>
                <a:gridCol w="251796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Ujian</a:t>
                      </a:r>
                      <a:r>
                        <a:rPr lang="en-GB" sz="2000" baseline="0" dirty="0" smtClean="0"/>
                        <a:t> </a:t>
                      </a:r>
                    </a:p>
                    <a:p>
                      <a:r>
                        <a:rPr lang="en-GB" sz="2000" baseline="0" dirty="0" err="1" smtClean="0"/>
                        <a:t>Kes</a:t>
                      </a:r>
                      <a:r>
                        <a:rPr lang="en-GB" sz="2000" baseline="0" dirty="0" smtClean="0"/>
                        <a:t> ID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Objektif</a:t>
                      </a:r>
                      <a:r>
                        <a:rPr lang="en-GB" sz="2000" dirty="0" smtClean="0"/>
                        <a:t> </a:t>
                      </a:r>
                      <a:r>
                        <a:rPr lang="en-GB" sz="2000" dirty="0" err="1" smtClean="0"/>
                        <a:t>Ujian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aseline="0" dirty="0" err="1" smtClean="0"/>
                        <a:t>Kes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Keterangan</a:t>
                      </a:r>
                      <a:r>
                        <a:rPr lang="en-GB" sz="2000" dirty="0" smtClean="0"/>
                        <a:t> </a:t>
                      </a:r>
                      <a:r>
                        <a:rPr lang="en-GB" sz="2000" dirty="0" err="1" smtClean="0"/>
                        <a:t>Ujian</a:t>
                      </a:r>
                      <a:r>
                        <a:rPr lang="en-GB" sz="2000" dirty="0" smtClean="0"/>
                        <a:t> </a:t>
                      </a:r>
                      <a:r>
                        <a:rPr lang="en-GB" sz="2000" dirty="0" err="1" smtClean="0"/>
                        <a:t>Kes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Jangkaan</a:t>
                      </a:r>
                      <a:r>
                        <a:rPr lang="en-GB" sz="2000" dirty="0" smtClean="0"/>
                        <a:t> </a:t>
                      </a:r>
                      <a:r>
                        <a:rPr lang="en-GB" sz="2000" dirty="0" err="1" smtClean="0"/>
                        <a:t>keputusan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Memeriksan</a:t>
                      </a:r>
                      <a:r>
                        <a:rPr lang="en-GB" sz="2000" dirty="0" smtClean="0"/>
                        <a:t> </a:t>
                      </a:r>
                      <a:r>
                        <a:rPr lang="en-GB" sz="2000" dirty="0" err="1" smtClean="0"/>
                        <a:t>hubungan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aseline="0" dirty="0" err="1" smtClean="0"/>
                        <a:t>antara</a:t>
                      </a:r>
                      <a:r>
                        <a:rPr lang="en-GB" sz="2000" baseline="0" dirty="0" smtClean="0"/>
                        <a:t> log </a:t>
                      </a:r>
                      <a:r>
                        <a:rPr lang="en-GB" sz="2000" baseline="0" dirty="0" err="1" smtClean="0"/>
                        <a:t>masuk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aseline="0" dirty="0" err="1" smtClean="0"/>
                        <a:t>dan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aseline="0" dirty="0" err="1" smtClean="0"/>
                        <a:t>profail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aseline="0" dirty="0" err="1" smtClean="0"/>
                        <a:t>pengguna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Masukkan</a:t>
                      </a:r>
                      <a:r>
                        <a:rPr lang="en-GB" sz="2000" dirty="0" smtClean="0"/>
                        <a:t> </a:t>
                      </a:r>
                      <a:r>
                        <a:rPr lang="en-GB" sz="2000" dirty="0" err="1" smtClean="0"/>
                        <a:t>maklumat</a:t>
                      </a:r>
                      <a:r>
                        <a:rPr lang="en-GB" sz="2000" dirty="0" smtClean="0"/>
                        <a:t> log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aseline="0" dirty="0" err="1" smtClean="0"/>
                        <a:t>masuk</a:t>
                      </a:r>
                      <a:r>
                        <a:rPr lang="en-GB" sz="2000" dirty="0" smtClean="0"/>
                        <a:t> </a:t>
                      </a:r>
                      <a:r>
                        <a:rPr lang="en-GB" sz="2000" dirty="0" err="1" smtClean="0"/>
                        <a:t>dan</a:t>
                      </a:r>
                      <a:r>
                        <a:rPr lang="en-GB" sz="2000" dirty="0" smtClean="0"/>
                        <a:t> </a:t>
                      </a:r>
                      <a:r>
                        <a:rPr lang="en-GB" sz="2000" dirty="0" err="1" smtClean="0"/>
                        <a:t>klik</a:t>
                      </a:r>
                      <a:r>
                        <a:rPr lang="en-GB" sz="2000" dirty="0" smtClean="0"/>
                        <a:t> </a:t>
                      </a:r>
                      <a:r>
                        <a:rPr lang="en-GB" sz="2000" dirty="0" err="1" smtClean="0"/>
                        <a:t>pada</a:t>
                      </a:r>
                      <a:r>
                        <a:rPr lang="en-GB" sz="2000" dirty="0" smtClean="0"/>
                        <a:t> </a:t>
                      </a:r>
                      <a:r>
                        <a:rPr lang="en-GB" sz="2000" dirty="0" err="1" smtClean="0"/>
                        <a:t>butang</a:t>
                      </a:r>
                      <a:r>
                        <a:rPr lang="en-GB" sz="2000" dirty="0" smtClean="0"/>
                        <a:t> log </a:t>
                      </a:r>
                      <a:r>
                        <a:rPr lang="en-GB" sz="2000" dirty="0" err="1" smtClean="0"/>
                        <a:t>masuk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Laman</a:t>
                      </a:r>
                      <a:r>
                        <a:rPr lang="en-GB" sz="2000" dirty="0" smtClean="0"/>
                        <a:t> web </a:t>
                      </a:r>
                      <a:r>
                        <a:rPr lang="en-GB" sz="2000" dirty="0" err="1" smtClean="0"/>
                        <a:t>akses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aseline="0" dirty="0" err="1" smtClean="0"/>
                        <a:t>terus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aseline="0" dirty="0" err="1" smtClean="0"/>
                        <a:t>ke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aseline="0" dirty="0" err="1" smtClean="0"/>
                        <a:t>profail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aseline="0" dirty="0" err="1" smtClean="0"/>
                        <a:t>pengguna</a:t>
                      </a:r>
                      <a:r>
                        <a:rPr lang="en-GB" sz="2000" baseline="0" dirty="0" smtClean="0"/>
                        <a:t>.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92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Sambungan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4810"/>
          </a:xfrm>
        </p:spPr>
        <p:txBody>
          <a:bodyPr/>
          <a:lstStyle/>
          <a:p>
            <a:r>
              <a:rPr lang="en-GB" dirty="0" err="1" smtClean="0"/>
              <a:t>Contoh</a:t>
            </a:r>
            <a:r>
              <a:rPr lang="en-GB" dirty="0" smtClean="0"/>
              <a:t> </a:t>
            </a:r>
            <a:r>
              <a:rPr lang="en-GB" dirty="0" err="1" smtClean="0"/>
              <a:t>pengujian</a:t>
            </a:r>
            <a:r>
              <a:rPr lang="en-GB" dirty="0" smtClean="0"/>
              <a:t> </a:t>
            </a:r>
            <a:r>
              <a:rPr lang="en-GB" dirty="0" err="1"/>
              <a:t>a</a:t>
            </a:r>
            <a:r>
              <a:rPr lang="en-GB" dirty="0" err="1" smtClean="0"/>
              <a:t>liran</a:t>
            </a:r>
            <a:r>
              <a:rPr lang="en-GB" dirty="0" smtClean="0"/>
              <a:t> data </a:t>
            </a:r>
            <a:r>
              <a:rPr lang="en-GB" dirty="0" err="1" smtClean="0"/>
              <a:t>antara</a:t>
            </a:r>
            <a:r>
              <a:rPr lang="en-GB" dirty="0" smtClean="0"/>
              <a:t> </a:t>
            </a:r>
            <a:r>
              <a:rPr lang="en-GB" dirty="0" err="1" smtClean="0"/>
              <a:t>modul</a:t>
            </a:r>
            <a:r>
              <a:rPr lang="en-GB" dirty="0"/>
              <a:t> </a:t>
            </a:r>
            <a:r>
              <a:rPr lang="en-GB" dirty="0" err="1" smtClean="0"/>
              <a:t>daftar</a:t>
            </a:r>
            <a:r>
              <a:rPr lang="en-GB" dirty="0" smtClean="0"/>
              <a:t> guru </a:t>
            </a:r>
            <a:r>
              <a:rPr lang="en-GB" dirty="0" err="1" smtClean="0"/>
              <a:t>berkaitan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jawatan</a:t>
            </a:r>
            <a:r>
              <a:rPr lang="en-GB" dirty="0" smtClean="0"/>
              <a:t> guru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gred</a:t>
            </a:r>
            <a:r>
              <a:rPr lang="en-GB" dirty="0" smtClean="0"/>
              <a:t> guru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pangkalan</a:t>
            </a:r>
            <a:r>
              <a:rPr lang="en-GB" dirty="0" smtClean="0"/>
              <a:t> data.</a:t>
            </a:r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581010"/>
              </p:ext>
            </p:extLst>
          </p:nvPr>
        </p:nvGraphicFramePr>
        <p:xfrm>
          <a:off x="1169895" y="2830854"/>
          <a:ext cx="1007184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512"/>
                <a:gridCol w="3646295"/>
                <a:gridCol w="3072079"/>
                <a:gridCol w="251796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Ujian</a:t>
                      </a:r>
                      <a:r>
                        <a:rPr lang="en-GB" sz="2000" baseline="0" dirty="0" smtClean="0"/>
                        <a:t> </a:t>
                      </a:r>
                    </a:p>
                    <a:p>
                      <a:r>
                        <a:rPr lang="en-GB" sz="2000" baseline="0" dirty="0" err="1" smtClean="0"/>
                        <a:t>Kes</a:t>
                      </a:r>
                      <a:r>
                        <a:rPr lang="en-GB" sz="2000" baseline="0" dirty="0" smtClean="0"/>
                        <a:t> ID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Objektif</a:t>
                      </a:r>
                      <a:r>
                        <a:rPr lang="en-GB" sz="2000" dirty="0" smtClean="0"/>
                        <a:t> </a:t>
                      </a:r>
                      <a:r>
                        <a:rPr lang="en-GB" sz="2000" dirty="0" err="1" smtClean="0"/>
                        <a:t>Ujian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aseline="0" dirty="0" err="1" smtClean="0"/>
                        <a:t>Kes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Keterangan</a:t>
                      </a:r>
                      <a:r>
                        <a:rPr lang="en-GB" sz="2000" dirty="0" smtClean="0"/>
                        <a:t> </a:t>
                      </a:r>
                      <a:r>
                        <a:rPr lang="en-GB" sz="2000" dirty="0" err="1" smtClean="0"/>
                        <a:t>Ujian</a:t>
                      </a:r>
                      <a:r>
                        <a:rPr lang="en-GB" sz="2000" dirty="0" smtClean="0"/>
                        <a:t> </a:t>
                      </a:r>
                      <a:r>
                        <a:rPr lang="en-GB" sz="2000" dirty="0" err="1" smtClean="0"/>
                        <a:t>Kes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Jangkaan</a:t>
                      </a:r>
                      <a:r>
                        <a:rPr lang="en-GB" sz="2000" dirty="0" smtClean="0"/>
                        <a:t> </a:t>
                      </a:r>
                      <a:r>
                        <a:rPr lang="en-GB" sz="2000" dirty="0" err="1" smtClean="0"/>
                        <a:t>keputusan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2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Memeriksan</a:t>
                      </a:r>
                      <a:r>
                        <a:rPr lang="en-GB" sz="2000" dirty="0" smtClean="0"/>
                        <a:t> </a:t>
                      </a:r>
                      <a:r>
                        <a:rPr lang="en-GB" sz="2000" dirty="0" err="1" smtClean="0"/>
                        <a:t>hubungan</a:t>
                      </a:r>
                      <a:r>
                        <a:rPr lang="en-GB" sz="2000" baseline="0" dirty="0" smtClean="0"/>
                        <a:t> data </a:t>
                      </a:r>
                      <a:r>
                        <a:rPr lang="en-GB" sz="2000" baseline="0" dirty="0" err="1" smtClean="0"/>
                        <a:t>antara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aseline="0" dirty="0" err="1" smtClean="0"/>
                        <a:t>daftar</a:t>
                      </a:r>
                      <a:r>
                        <a:rPr lang="en-GB" sz="2000" baseline="0" dirty="0" smtClean="0"/>
                        <a:t> guru </a:t>
                      </a:r>
                      <a:r>
                        <a:rPr lang="en-GB" sz="2000" baseline="0" dirty="0" err="1" smtClean="0"/>
                        <a:t>dengan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aseline="0" dirty="0" err="1" smtClean="0"/>
                        <a:t>jawatan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aseline="0" dirty="0" err="1" smtClean="0"/>
                        <a:t>serta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aseline="0" dirty="0" err="1" smtClean="0"/>
                        <a:t>gred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aseline="0" dirty="0" err="1" smtClean="0"/>
                        <a:t>dalam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aseline="0" dirty="0" err="1" smtClean="0"/>
                        <a:t>pangkalan</a:t>
                      </a:r>
                      <a:r>
                        <a:rPr lang="en-GB" sz="2000" baseline="0" dirty="0" smtClean="0"/>
                        <a:t> data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Masukkan</a:t>
                      </a:r>
                      <a:r>
                        <a:rPr lang="en-GB" sz="2000" dirty="0" smtClean="0"/>
                        <a:t> </a:t>
                      </a:r>
                      <a:r>
                        <a:rPr lang="en-GB" sz="2000" dirty="0" err="1" smtClean="0"/>
                        <a:t>maklumat</a:t>
                      </a:r>
                      <a:r>
                        <a:rPr lang="en-GB" sz="2000" dirty="0" smtClean="0"/>
                        <a:t> </a:t>
                      </a:r>
                      <a:r>
                        <a:rPr lang="en-GB" sz="2000" dirty="0" err="1" smtClean="0"/>
                        <a:t>daftar</a:t>
                      </a:r>
                      <a:r>
                        <a:rPr lang="en-GB" sz="2000" baseline="0" dirty="0" smtClean="0"/>
                        <a:t> guru </a:t>
                      </a:r>
                      <a:r>
                        <a:rPr lang="en-GB" sz="2000" dirty="0" err="1" smtClean="0"/>
                        <a:t>dan</a:t>
                      </a:r>
                      <a:r>
                        <a:rPr lang="en-GB" sz="2000" dirty="0" smtClean="0"/>
                        <a:t> </a:t>
                      </a:r>
                      <a:r>
                        <a:rPr lang="en-GB" sz="2000" dirty="0" err="1" smtClean="0"/>
                        <a:t>klik</a:t>
                      </a:r>
                      <a:r>
                        <a:rPr lang="en-GB" sz="2000" dirty="0" smtClean="0"/>
                        <a:t> </a:t>
                      </a:r>
                      <a:r>
                        <a:rPr lang="en-GB" sz="2000" dirty="0" err="1" smtClean="0"/>
                        <a:t>pada</a:t>
                      </a:r>
                      <a:r>
                        <a:rPr lang="en-GB" sz="2000" dirty="0" smtClean="0"/>
                        <a:t> </a:t>
                      </a:r>
                      <a:r>
                        <a:rPr lang="en-GB" sz="2000" dirty="0" err="1" smtClean="0"/>
                        <a:t>butang</a:t>
                      </a:r>
                      <a:r>
                        <a:rPr lang="en-GB" sz="2000" dirty="0" smtClean="0"/>
                        <a:t> </a:t>
                      </a:r>
                      <a:r>
                        <a:rPr lang="en-GB" sz="2000" dirty="0" err="1" smtClean="0"/>
                        <a:t>simpan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Laman</a:t>
                      </a:r>
                      <a:r>
                        <a:rPr lang="en-GB" sz="2000" dirty="0" smtClean="0"/>
                        <a:t> web </a:t>
                      </a:r>
                      <a:r>
                        <a:rPr lang="en-GB" sz="2000" dirty="0" err="1" smtClean="0"/>
                        <a:t>akses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aseline="0" dirty="0" err="1" smtClean="0"/>
                        <a:t>terus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aseline="0" dirty="0" err="1" smtClean="0"/>
                        <a:t>ke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aseline="0" dirty="0" err="1" smtClean="0"/>
                        <a:t>laman</a:t>
                      </a:r>
                      <a:r>
                        <a:rPr lang="en-GB" sz="2000" baseline="0" dirty="0" smtClean="0"/>
                        <a:t> view guru </a:t>
                      </a:r>
                      <a:r>
                        <a:rPr lang="en-GB" sz="2000" baseline="0" dirty="0" err="1" smtClean="0"/>
                        <a:t>dan</a:t>
                      </a:r>
                      <a:r>
                        <a:rPr lang="en-GB" sz="2000" baseline="0" dirty="0" smtClean="0"/>
                        <a:t> data </a:t>
                      </a:r>
                      <a:r>
                        <a:rPr lang="en-GB" sz="2000" baseline="0" dirty="0" err="1" smtClean="0"/>
                        <a:t>tersimpan</a:t>
                      </a:r>
                      <a:r>
                        <a:rPr lang="en-GB" sz="2000" baseline="0" dirty="0" smtClean="0"/>
                        <a:t>.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16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935" y="3251013"/>
            <a:ext cx="8720417" cy="76965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Bina </a:t>
            </a:r>
            <a:r>
              <a:rPr lang="en-GB" dirty="0" err="1" smtClean="0"/>
              <a:t>modul</a:t>
            </a:r>
            <a:r>
              <a:rPr lang="en-GB" dirty="0" smtClean="0"/>
              <a:t> </a:t>
            </a:r>
            <a:r>
              <a:rPr lang="en-GB" dirty="0" err="1" smtClean="0"/>
              <a:t>berdasarkan</a:t>
            </a:r>
            <a:r>
              <a:rPr lang="en-GB" dirty="0" smtClean="0"/>
              <a:t> SRS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masukkan</a:t>
            </a:r>
            <a:r>
              <a:rPr lang="en-GB" dirty="0" smtClean="0"/>
              <a:t> </a:t>
            </a:r>
            <a:r>
              <a:rPr lang="en-GB" dirty="0" err="1" smtClean="0"/>
              <a:t>beberapa</a:t>
            </a:r>
            <a:r>
              <a:rPr lang="en-GB" dirty="0" smtClean="0"/>
              <a:t> data.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617259" y="1963270"/>
            <a:ext cx="48006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 smtClean="0">
                <a:solidFill>
                  <a:prstClr val="black"/>
                </a:solidFill>
              </a:rPr>
              <a:t>Aktiviti</a:t>
            </a:r>
            <a:r>
              <a:rPr lang="en-GB" sz="4000" dirty="0" smtClean="0">
                <a:solidFill>
                  <a:prstClr val="black"/>
                </a:solidFill>
              </a:rPr>
              <a:t> </a:t>
            </a:r>
            <a:r>
              <a:rPr lang="en-GB" sz="4000" dirty="0">
                <a:solidFill>
                  <a:prstClr val="black"/>
                </a:solidFill>
              </a:rPr>
              <a:t>3</a:t>
            </a:r>
            <a:endParaRPr lang="en-GB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15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Pengurusan</a:t>
            </a:r>
            <a:r>
              <a:rPr lang="en-GB" dirty="0" smtClean="0"/>
              <a:t> </a:t>
            </a:r>
            <a:r>
              <a:rPr lang="en-GB" dirty="0" err="1" smtClean="0"/>
              <a:t>Kod</a:t>
            </a:r>
            <a:r>
              <a:rPr lang="en-GB" dirty="0" smtClean="0"/>
              <a:t> </a:t>
            </a:r>
            <a:r>
              <a:rPr lang="en-GB" dirty="0" err="1" smtClean="0"/>
              <a:t>Sumber</a:t>
            </a:r>
            <a:r>
              <a:rPr lang="en-GB" dirty="0" smtClean="0"/>
              <a:t> (</a:t>
            </a:r>
            <a:r>
              <a:rPr lang="en-GB" i="1" dirty="0" smtClean="0"/>
              <a:t>Source Code Management</a:t>
            </a:r>
            <a:r>
              <a:rPr lang="en-GB" dirty="0" smtClean="0"/>
              <a:t>-SCM)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SCM </a:t>
            </a:r>
            <a:r>
              <a:rPr lang="en-GB" dirty="0" err="1" smtClean="0"/>
              <a:t>dikenali</a:t>
            </a:r>
            <a:r>
              <a:rPr lang="en-GB" dirty="0" smtClean="0"/>
              <a:t> juga </a:t>
            </a:r>
            <a:r>
              <a:rPr lang="en-GB" dirty="0" err="1" smtClean="0"/>
              <a:t>sebagai</a:t>
            </a:r>
            <a:r>
              <a:rPr lang="en-GB" dirty="0" smtClean="0"/>
              <a:t> </a:t>
            </a:r>
            <a:r>
              <a:rPr lang="en-GB" i="1" dirty="0" smtClean="0"/>
              <a:t>version control system </a:t>
            </a:r>
            <a:r>
              <a:rPr lang="en-GB" dirty="0" smtClean="0"/>
              <a:t>(VCS)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i="1" dirty="0" smtClean="0"/>
              <a:t>revision control system</a:t>
            </a:r>
            <a:r>
              <a:rPr lang="en-GB" dirty="0" smtClean="0"/>
              <a:t> (RCS).</a:t>
            </a:r>
          </a:p>
          <a:p>
            <a:r>
              <a:rPr lang="en-GB" dirty="0" err="1" smtClean="0"/>
              <a:t>perisian</a:t>
            </a:r>
            <a:r>
              <a:rPr lang="en-GB" dirty="0" smtClean="0"/>
              <a:t> yang </a:t>
            </a:r>
            <a:r>
              <a:rPr lang="en-GB" dirty="0" err="1" smtClean="0"/>
              <a:t>menyediakan</a:t>
            </a:r>
            <a:r>
              <a:rPr lang="en-GB" dirty="0" smtClean="0"/>
              <a:t> </a:t>
            </a:r>
            <a:r>
              <a:rPr lang="en-GB" dirty="0" err="1" smtClean="0"/>
              <a:t>koordinasi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perkhidmatan</a:t>
            </a:r>
            <a:r>
              <a:rPr lang="en-GB" dirty="0" smtClean="0"/>
              <a:t> di </a:t>
            </a:r>
            <a:r>
              <a:rPr lang="en-GB" dirty="0" err="1" smtClean="0"/>
              <a:t>antara</a:t>
            </a:r>
            <a:r>
              <a:rPr lang="en-GB" dirty="0" smtClean="0"/>
              <a:t> </a:t>
            </a:r>
            <a:r>
              <a:rPr lang="en-GB" dirty="0" err="1" smtClean="0"/>
              <a:t>ahli-ahli</a:t>
            </a:r>
            <a:r>
              <a:rPr lang="en-GB" dirty="0" smtClean="0"/>
              <a:t> </a:t>
            </a:r>
            <a:r>
              <a:rPr lang="en-GB" dirty="0" err="1" smtClean="0"/>
              <a:t>pasukan</a:t>
            </a:r>
            <a:r>
              <a:rPr lang="en-GB" dirty="0" smtClean="0"/>
              <a:t> </a:t>
            </a:r>
            <a:r>
              <a:rPr lang="en-GB" dirty="0" err="1" smtClean="0"/>
              <a:t>pembangunan</a:t>
            </a:r>
            <a:r>
              <a:rPr lang="en-GB" dirty="0" smtClean="0"/>
              <a:t> </a:t>
            </a:r>
            <a:r>
              <a:rPr lang="en-GB" dirty="0" err="1" smtClean="0"/>
              <a:t>perisian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Diperlukan</a:t>
            </a:r>
            <a:r>
              <a:rPr lang="en-GB" dirty="0" smtClean="0"/>
              <a:t> </a:t>
            </a:r>
            <a:r>
              <a:rPr lang="en-GB" dirty="0" err="1" smtClean="0"/>
              <a:t>kerana</a:t>
            </a:r>
            <a:r>
              <a:rPr lang="en-GB" dirty="0" smtClean="0"/>
              <a:t>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menjejaki</a:t>
            </a:r>
            <a:r>
              <a:rPr lang="en-GB" dirty="0" smtClean="0"/>
              <a:t> </a:t>
            </a:r>
            <a:r>
              <a:rPr lang="en-GB" dirty="0" err="1" smtClean="0"/>
              <a:t>sejarah</a:t>
            </a:r>
            <a:r>
              <a:rPr lang="en-GB" dirty="0" smtClean="0"/>
              <a:t> </a:t>
            </a:r>
            <a:r>
              <a:rPr lang="en-GB" dirty="0" err="1" smtClean="0"/>
              <a:t>lengkap</a:t>
            </a:r>
            <a:r>
              <a:rPr lang="en-GB" dirty="0" smtClean="0"/>
              <a:t> </a:t>
            </a:r>
            <a:r>
              <a:rPr lang="en-GB" dirty="0" err="1" smtClean="0"/>
              <a:t>perubahan</a:t>
            </a:r>
            <a:r>
              <a:rPr lang="en-GB" dirty="0" smtClean="0"/>
              <a:t> </a:t>
            </a:r>
            <a:r>
              <a:rPr lang="en-GB" dirty="0" err="1" smtClean="0"/>
              <a:t>satu</a:t>
            </a:r>
            <a:r>
              <a:rPr lang="en-GB" dirty="0" smtClean="0"/>
              <a:t> set fail </a:t>
            </a:r>
            <a:r>
              <a:rPr lang="en-GB" dirty="0" err="1" smtClean="0"/>
              <a:t>sumber</a:t>
            </a:r>
            <a:r>
              <a:rPr lang="en-GB" dirty="0" smtClean="0"/>
              <a:t>(</a:t>
            </a:r>
            <a:r>
              <a:rPr lang="en-GB" dirty="0" err="1" smtClean="0"/>
              <a:t>kod</a:t>
            </a:r>
            <a:r>
              <a:rPr lang="en-GB" dirty="0" smtClean="0"/>
              <a:t> </a:t>
            </a:r>
            <a:r>
              <a:rPr lang="en-GB" dirty="0" err="1" smtClean="0"/>
              <a:t>atur</a:t>
            </a:r>
            <a:r>
              <a:rPr lang="en-GB" dirty="0" smtClean="0"/>
              <a:t> </a:t>
            </a:r>
            <a:r>
              <a:rPr lang="en-GB" dirty="0" err="1" smtClean="0"/>
              <a:t>cara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Contoh</a:t>
            </a:r>
            <a:r>
              <a:rPr lang="en-GB" dirty="0" smtClean="0"/>
              <a:t> SCM </a:t>
            </a:r>
            <a:r>
              <a:rPr lang="en-GB" dirty="0" err="1" smtClean="0"/>
              <a:t>ialah</a:t>
            </a:r>
            <a:r>
              <a:rPr lang="en-GB" dirty="0" smtClean="0"/>
              <a:t> </a:t>
            </a:r>
            <a:r>
              <a:rPr lang="en-GB" dirty="0" err="1" smtClean="0"/>
              <a:t>github</a:t>
            </a:r>
            <a:r>
              <a:rPr lang="en-GB" dirty="0" smtClean="0"/>
              <a:t>, </a:t>
            </a:r>
            <a:r>
              <a:rPr lang="en-GB" dirty="0" err="1" smtClean="0"/>
              <a:t>bitbucket</a:t>
            </a:r>
            <a:r>
              <a:rPr lang="en-GB" dirty="0" smtClean="0"/>
              <a:t>, mercurial-</a:t>
            </a:r>
            <a:r>
              <a:rPr lang="en-GB" dirty="0" err="1" smtClean="0"/>
              <a:t>scm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lain-lain.</a:t>
            </a:r>
          </a:p>
          <a:p>
            <a:r>
              <a:rPr lang="en-GB" dirty="0" smtClean="0"/>
              <a:t>SCM </a:t>
            </a:r>
            <a:r>
              <a:rPr lang="en-GB" dirty="0" err="1" smtClean="0"/>
              <a:t>membolehkan</a:t>
            </a:r>
            <a:r>
              <a:rPr lang="en-GB" dirty="0" smtClean="0"/>
              <a:t> </a:t>
            </a:r>
            <a:r>
              <a:rPr lang="en-GB" dirty="0" err="1" smtClean="0"/>
              <a:t>kod</a:t>
            </a:r>
            <a:r>
              <a:rPr lang="en-GB" dirty="0" smtClean="0"/>
              <a:t> </a:t>
            </a:r>
            <a:r>
              <a:rPr lang="en-GB" dirty="0" err="1" smtClean="0"/>
              <a:t>sumber</a:t>
            </a:r>
            <a:r>
              <a:rPr lang="en-GB" dirty="0" smtClean="0"/>
              <a:t> </a:t>
            </a:r>
            <a:r>
              <a:rPr lang="en-GB" dirty="0" err="1" smtClean="0"/>
              <a:t>diagihkan</a:t>
            </a:r>
            <a:r>
              <a:rPr lang="en-GB" dirty="0" smtClean="0"/>
              <a:t> </a:t>
            </a:r>
            <a:r>
              <a:rPr lang="en-GB" dirty="0" err="1" smtClean="0"/>
              <a:t>melalui</a:t>
            </a:r>
            <a:r>
              <a:rPr lang="en-GB" dirty="0" smtClean="0"/>
              <a:t> </a:t>
            </a:r>
            <a:r>
              <a:rPr lang="en-GB" dirty="0" err="1" smtClean="0"/>
              <a:t>kaedah</a:t>
            </a:r>
            <a:r>
              <a:rPr lang="en-GB" dirty="0" smtClean="0"/>
              <a:t> import </a:t>
            </a:r>
            <a:r>
              <a:rPr lang="en-GB" dirty="0" err="1" smtClean="0"/>
              <a:t>kod</a:t>
            </a:r>
            <a:r>
              <a:rPr lang="en-GB" dirty="0" smtClean="0"/>
              <a:t>(</a:t>
            </a:r>
            <a:r>
              <a:rPr lang="en-GB" i="1" dirty="0" smtClean="0"/>
              <a:t>Pull</a:t>
            </a:r>
            <a:r>
              <a:rPr lang="en-GB" dirty="0" smtClean="0"/>
              <a:t>), export </a:t>
            </a:r>
            <a:r>
              <a:rPr lang="en-GB" dirty="0" err="1" smtClean="0"/>
              <a:t>kod</a:t>
            </a:r>
            <a:r>
              <a:rPr lang="en-GB" dirty="0" smtClean="0"/>
              <a:t> (</a:t>
            </a:r>
            <a:r>
              <a:rPr lang="en-GB" i="1" dirty="0" smtClean="0"/>
              <a:t>Push</a:t>
            </a:r>
            <a:r>
              <a:rPr lang="en-GB" dirty="0" smtClean="0"/>
              <a:t>), </a:t>
            </a:r>
            <a:r>
              <a:rPr lang="en-GB" dirty="0" err="1" smtClean="0"/>
              <a:t>semak</a:t>
            </a:r>
            <a:r>
              <a:rPr lang="en-GB" dirty="0" smtClean="0"/>
              <a:t> </a:t>
            </a:r>
            <a:r>
              <a:rPr lang="en-GB" dirty="0" err="1" smtClean="0"/>
              <a:t>kod</a:t>
            </a:r>
            <a:r>
              <a:rPr lang="en-GB" dirty="0" smtClean="0"/>
              <a:t> (</a:t>
            </a:r>
            <a:r>
              <a:rPr lang="en-GB" i="1" dirty="0" smtClean="0"/>
              <a:t>Check out</a:t>
            </a:r>
            <a:r>
              <a:rPr lang="en-GB" dirty="0" smtClean="0"/>
              <a:t>),</a:t>
            </a:r>
            <a:r>
              <a:rPr lang="en-GB" i="1" dirty="0" smtClean="0"/>
              <a:t> </a:t>
            </a:r>
            <a:r>
              <a:rPr lang="en-GB" dirty="0" err="1" smtClean="0"/>
              <a:t>Simpan</a:t>
            </a:r>
            <a:r>
              <a:rPr lang="en-GB" i="1" dirty="0" smtClean="0"/>
              <a:t> </a:t>
            </a:r>
            <a:r>
              <a:rPr lang="en-GB" dirty="0" smtClean="0"/>
              <a:t>(</a:t>
            </a:r>
            <a:r>
              <a:rPr lang="en-GB" i="1" dirty="0" smtClean="0"/>
              <a:t>Commit</a:t>
            </a:r>
            <a:r>
              <a:rPr lang="en-GB" dirty="0" smtClean="0"/>
              <a:t>)</a:t>
            </a:r>
            <a:r>
              <a:rPr lang="en-GB" i="1" dirty="0" smtClean="0"/>
              <a:t> </a:t>
            </a:r>
            <a:r>
              <a:rPr lang="en-GB" dirty="0" err="1" smtClean="0"/>
              <a:t>dan</a:t>
            </a:r>
            <a:r>
              <a:rPr lang="en-GB" i="1" dirty="0" smtClean="0"/>
              <a:t> </a:t>
            </a:r>
            <a:r>
              <a:rPr lang="en-GB" dirty="0" err="1" smtClean="0"/>
              <a:t>kemas</a:t>
            </a:r>
            <a:r>
              <a:rPr lang="en-GB" dirty="0" smtClean="0"/>
              <a:t> </a:t>
            </a:r>
            <a:r>
              <a:rPr lang="en-GB" dirty="0" err="1" smtClean="0"/>
              <a:t>kini</a:t>
            </a:r>
            <a:r>
              <a:rPr lang="en-GB" dirty="0" smtClean="0"/>
              <a:t> (</a:t>
            </a:r>
            <a:r>
              <a:rPr lang="en-GB" i="1" dirty="0" smtClean="0"/>
              <a:t>Update</a:t>
            </a:r>
            <a:r>
              <a:rPr lang="en-GB" dirty="0" smtClean="0"/>
              <a:t>)</a:t>
            </a:r>
            <a:r>
              <a:rPr lang="en-GB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06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Sambungan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Proses SCM </a:t>
            </a:r>
            <a:r>
              <a:rPr lang="en-GB" dirty="0" err="1" smtClean="0"/>
              <a:t>seperti</a:t>
            </a:r>
            <a:r>
              <a:rPr lang="en-GB" dirty="0" smtClean="0"/>
              <a:t> </a:t>
            </a:r>
            <a:r>
              <a:rPr lang="en-GB" dirty="0" err="1" smtClean="0"/>
              <a:t>github</a:t>
            </a:r>
            <a:r>
              <a:rPr lang="en-GB" dirty="0" smtClean="0"/>
              <a:t> </a:t>
            </a:r>
            <a:r>
              <a:rPr lang="en-GB" dirty="0" err="1" smtClean="0"/>
              <a:t>melibatkan</a:t>
            </a:r>
            <a:r>
              <a:rPr lang="en-GB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 smtClean="0"/>
              <a:t>Cipta</a:t>
            </a:r>
            <a:r>
              <a:rPr lang="en-GB" dirty="0" smtClean="0"/>
              <a:t> </a:t>
            </a:r>
            <a:r>
              <a:rPr lang="en-GB" dirty="0" err="1" smtClean="0"/>
              <a:t>projek</a:t>
            </a:r>
            <a:r>
              <a:rPr lang="en-GB" dirty="0" smtClean="0"/>
              <a:t>(repository)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menggunakannya</a:t>
            </a: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GB" dirty="0" err="1" smtClean="0"/>
              <a:t>Cipta</a:t>
            </a:r>
            <a:r>
              <a:rPr lang="en-GB" dirty="0" smtClean="0"/>
              <a:t> branch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menguruskannya</a:t>
            </a:r>
            <a:endParaRPr lang="en-GB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GB" dirty="0" err="1" smtClean="0"/>
              <a:t>Membuat</a:t>
            </a:r>
            <a:r>
              <a:rPr lang="en-GB" dirty="0" smtClean="0"/>
              <a:t> </a:t>
            </a:r>
            <a:r>
              <a:rPr lang="en-GB" dirty="0" err="1" smtClean="0"/>
              <a:t>perubahan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fail </a:t>
            </a:r>
            <a:r>
              <a:rPr lang="en-GB" dirty="0" err="1" smtClean="0"/>
              <a:t>dan</a:t>
            </a:r>
            <a:r>
              <a:rPr lang="en-GB" dirty="0" smtClean="0"/>
              <a:t> export </a:t>
            </a:r>
            <a:r>
              <a:rPr lang="en-GB" dirty="0" err="1" smtClean="0"/>
              <a:t>kod</a:t>
            </a:r>
            <a:r>
              <a:rPr lang="en-GB" dirty="0" smtClean="0"/>
              <a:t>(Push)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github</a:t>
            </a:r>
            <a:r>
              <a:rPr lang="en-GB" dirty="0" smtClean="0"/>
              <a:t> </a:t>
            </a:r>
            <a:r>
              <a:rPr lang="en-GB" dirty="0" err="1" smtClean="0"/>
              <a:t>sebagai</a:t>
            </a:r>
            <a:r>
              <a:rPr lang="en-GB" dirty="0" smtClean="0"/>
              <a:t> </a:t>
            </a:r>
            <a:r>
              <a:rPr lang="en-GB" dirty="0" err="1" smtClean="0"/>
              <a:t>simpan</a:t>
            </a:r>
            <a:r>
              <a:rPr lang="en-GB" dirty="0" smtClean="0"/>
              <a:t>(commit)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fi-FI" dirty="0" smtClean="0"/>
              <a:t>Buka dan gabungkan permintaan </a:t>
            </a:r>
            <a:r>
              <a:rPr lang="en-GB" dirty="0" smtClean="0"/>
              <a:t>import </a:t>
            </a:r>
            <a:r>
              <a:rPr lang="en-GB" dirty="0" err="1" smtClean="0"/>
              <a:t>kod</a:t>
            </a:r>
            <a:r>
              <a:rPr lang="en-GB" dirty="0" smtClean="0"/>
              <a:t>(pull)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158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05518" y="1371599"/>
            <a:ext cx="48006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 smtClean="0">
                <a:solidFill>
                  <a:prstClr val="black"/>
                </a:solidFill>
              </a:rPr>
              <a:t>Aktiviti</a:t>
            </a:r>
            <a:r>
              <a:rPr lang="en-GB" sz="4000" dirty="0" smtClean="0">
                <a:solidFill>
                  <a:prstClr val="black"/>
                </a:solidFill>
              </a:rPr>
              <a:t> </a:t>
            </a:r>
            <a:r>
              <a:rPr lang="en-GB" sz="4000" dirty="0" smtClean="0">
                <a:solidFill>
                  <a:prstClr val="black"/>
                </a:solidFill>
              </a:rPr>
              <a:t>4</a:t>
            </a:r>
            <a:endParaRPr lang="en-GB" sz="40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7023" y="2783541"/>
            <a:ext cx="8458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dirty="0" err="1" smtClean="0">
                <a:solidFill>
                  <a:prstClr val="black"/>
                </a:solidFill>
              </a:rPr>
              <a:t>Dengan</a:t>
            </a: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dirty="0" err="1" smtClean="0">
                <a:solidFill>
                  <a:prstClr val="black"/>
                </a:solidFill>
              </a:rPr>
              <a:t>menggunakan</a:t>
            </a: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dirty="0" err="1" smtClean="0">
                <a:solidFill>
                  <a:prstClr val="black"/>
                </a:solidFill>
              </a:rPr>
              <a:t>github</a:t>
            </a: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dirty="0" err="1" smtClean="0">
                <a:solidFill>
                  <a:prstClr val="black"/>
                </a:solidFill>
              </a:rPr>
              <a:t>atau</a:t>
            </a:r>
            <a:r>
              <a:rPr lang="en-GB" sz="3200" dirty="0" smtClean="0">
                <a:solidFill>
                  <a:prstClr val="black"/>
                </a:solidFill>
              </a:rPr>
              <a:t> SCM yang </a:t>
            </a:r>
            <a:r>
              <a:rPr lang="en-GB" sz="3200" dirty="0" err="1" smtClean="0">
                <a:solidFill>
                  <a:prstClr val="black"/>
                </a:solidFill>
              </a:rPr>
              <a:t>bersesuaian</a:t>
            </a:r>
            <a:r>
              <a:rPr lang="en-GB" sz="3200" dirty="0" smtClean="0">
                <a:solidFill>
                  <a:prstClr val="black"/>
                </a:solidFill>
              </a:rPr>
              <a:t>, </a:t>
            </a:r>
            <a:r>
              <a:rPr lang="en-GB" sz="3200" dirty="0" err="1" smtClean="0">
                <a:solidFill>
                  <a:prstClr val="black"/>
                </a:solidFill>
              </a:rPr>
              <a:t>anda</a:t>
            </a: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dirty="0" err="1" smtClean="0">
                <a:solidFill>
                  <a:prstClr val="black"/>
                </a:solidFill>
              </a:rPr>
              <a:t>dikehendaki</a:t>
            </a: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dirty="0" err="1" smtClean="0">
                <a:solidFill>
                  <a:prstClr val="black"/>
                </a:solidFill>
              </a:rPr>
              <a:t>untuk</a:t>
            </a:r>
            <a:r>
              <a:rPr lang="en-GB" sz="3200" dirty="0" smtClean="0">
                <a:solidFill>
                  <a:prstClr val="black"/>
                </a:solidFill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dirty="0" err="1" smtClean="0">
                <a:solidFill>
                  <a:prstClr val="black"/>
                </a:solidFill>
              </a:rPr>
              <a:t>mendaftar</a:t>
            </a: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dirty="0" err="1" smtClean="0">
                <a:solidFill>
                  <a:prstClr val="black"/>
                </a:solidFill>
              </a:rPr>
              <a:t>dan</a:t>
            </a: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dirty="0" err="1" smtClean="0">
                <a:solidFill>
                  <a:prstClr val="black"/>
                </a:solidFill>
              </a:rPr>
              <a:t>mewujudkan</a:t>
            </a: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dirty="0" err="1" smtClean="0">
                <a:solidFill>
                  <a:prstClr val="black"/>
                </a:solidFill>
              </a:rPr>
              <a:t>satu</a:t>
            </a: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dirty="0" err="1" smtClean="0">
                <a:solidFill>
                  <a:prstClr val="black"/>
                </a:solidFill>
              </a:rPr>
              <a:t>projek</a:t>
            </a:r>
            <a:r>
              <a:rPr lang="en-GB" sz="3200" dirty="0" smtClean="0">
                <a:solidFill>
                  <a:prstClr val="black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3200" dirty="0" err="1" smtClean="0">
                <a:solidFill>
                  <a:prstClr val="black"/>
                </a:solidFill>
              </a:rPr>
              <a:t>Menyimpan</a:t>
            </a: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dirty="0" err="1" smtClean="0">
                <a:solidFill>
                  <a:prstClr val="black"/>
                </a:solidFill>
              </a:rPr>
              <a:t>projek</a:t>
            </a: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dirty="0" err="1" smtClean="0">
                <a:solidFill>
                  <a:prstClr val="black"/>
                </a:solidFill>
              </a:rPr>
              <a:t>dalam</a:t>
            </a:r>
            <a:r>
              <a:rPr lang="en-GB" sz="3200" dirty="0" smtClean="0">
                <a:solidFill>
                  <a:prstClr val="black"/>
                </a:solidFill>
              </a:rPr>
              <a:t> </a:t>
            </a:r>
            <a:r>
              <a:rPr lang="en-GB" sz="3200" dirty="0" err="1" smtClean="0">
                <a:solidFill>
                  <a:prstClr val="black"/>
                </a:solidFill>
              </a:rPr>
              <a:t>github</a:t>
            </a:r>
            <a:r>
              <a:rPr lang="en-GB" sz="3200" dirty="0" smtClean="0">
                <a:solidFill>
                  <a:prstClr val="black"/>
                </a:solidFill>
              </a:rPr>
              <a:t>.</a:t>
            </a:r>
            <a:endParaRPr lang="en-GB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34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Kandungan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Memahami</a:t>
            </a:r>
            <a:r>
              <a:rPr lang="en-GB" dirty="0" smtClean="0"/>
              <a:t> </a:t>
            </a:r>
            <a:r>
              <a:rPr lang="en-GB" dirty="0" err="1" smtClean="0"/>
              <a:t>definisi</a:t>
            </a:r>
            <a:r>
              <a:rPr lang="en-GB" dirty="0" smtClean="0"/>
              <a:t> </a:t>
            </a:r>
            <a:r>
              <a:rPr lang="en-GB" dirty="0" err="1" smtClean="0"/>
              <a:t>modul</a:t>
            </a:r>
            <a:r>
              <a:rPr lang="en-GB" dirty="0" smtClean="0"/>
              <a:t> </a:t>
            </a:r>
            <a:r>
              <a:rPr lang="en-GB" dirty="0" err="1" smtClean="0"/>
              <a:t>perisian</a:t>
            </a:r>
            <a:endParaRPr lang="en-GB" dirty="0" smtClean="0"/>
          </a:p>
          <a:p>
            <a:r>
              <a:rPr lang="en-GB" dirty="0" err="1" smtClean="0"/>
              <a:t>Memahami</a:t>
            </a:r>
            <a:r>
              <a:rPr lang="en-GB" dirty="0" smtClean="0"/>
              <a:t> </a:t>
            </a:r>
            <a:r>
              <a:rPr lang="en-GB" dirty="0" err="1" smtClean="0"/>
              <a:t>keperluan</a:t>
            </a:r>
            <a:r>
              <a:rPr lang="en-GB" dirty="0" smtClean="0"/>
              <a:t> </a:t>
            </a:r>
            <a:r>
              <a:rPr lang="en-GB" dirty="0" err="1" smtClean="0"/>
              <a:t>integrasi</a:t>
            </a:r>
            <a:r>
              <a:rPr lang="en-GB" dirty="0" smtClean="0"/>
              <a:t> </a:t>
            </a:r>
            <a:r>
              <a:rPr lang="en-GB" dirty="0" err="1" smtClean="0"/>
              <a:t>modul</a:t>
            </a:r>
            <a:r>
              <a:rPr lang="en-GB" dirty="0" smtClean="0"/>
              <a:t> </a:t>
            </a:r>
            <a:r>
              <a:rPr lang="en-GB" dirty="0" err="1" smtClean="0"/>
              <a:t>perisian</a:t>
            </a:r>
            <a:endParaRPr lang="en-GB" dirty="0" smtClean="0"/>
          </a:p>
          <a:p>
            <a:r>
              <a:rPr lang="en-GB" dirty="0" err="1" smtClean="0"/>
              <a:t>Memahami</a:t>
            </a:r>
            <a:r>
              <a:rPr lang="en-GB" dirty="0" smtClean="0"/>
              <a:t> </a:t>
            </a:r>
            <a:r>
              <a:rPr lang="en-GB" dirty="0" err="1" smtClean="0"/>
              <a:t>pelaksanaan</a:t>
            </a:r>
            <a:r>
              <a:rPr lang="en-GB" dirty="0" smtClean="0"/>
              <a:t> </a:t>
            </a:r>
            <a:r>
              <a:rPr lang="en-GB" dirty="0" err="1" smtClean="0"/>
              <a:t>integrasi</a:t>
            </a:r>
            <a:r>
              <a:rPr lang="en-GB" dirty="0" smtClean="0"/>
              <a:t> </a:t>
            </a:r>
            <a:r>
              <a:rPr lang="en-GB" dirty="0" err="1" smtClean="0"/>
              <a:t>modul</a:t>
            </a:r>
            <a:endParaRPr lang="en-GB" dirty="0" smtClean="0"/>
          </a:p>
          <a:p>
            <a:r>
              <a:rPr lang="en-GB" dirty="0" err="1" smtClean="0"/>
              <a:t>Memahami</a:t>
            </a:r>
            <a:r>
              <a:rPr lang="en-GB" dirty="0" smtClean="0"/>
              <a:t> </a:t>
            </a:r>
            <a:r>
              <a:rPr lang="en-GB" dirty="0" err="1" smtClean="0"/>
              <a:t>pengujian</a:t>
            </a:r>
            <a:r>
              <a:rPr lang="en-GB" dirty="0" smtClean="0"/>
              <a:t> </a:t>
            </a:r>
            <a:r>
              <a:rPr lang="en-GB" dirty="0" err="1" smtClean="0"/>
              <a:t>integrasi</a:t>
            </a:r>
            <a:r>
              <a:rPr lang="en-GB" dirty="0" smtClean="0"/>
              <a:t> </a:t>
            </a:r>
            <a:r>
              <a:rPr lang="en-GB" dirty="0" err="1" smtClean="0"/>
              <a:t>kod</a:t>
            </a:r>
            <a:r>
              <a:rPr lang="en-GB" dirty="0" smtClean="0"/>
              <a:t> </a:t>
            </a:r>
            <a:r>
              <a:rPr lang="en-GB" dirty="0" err="1" smtClean="0"/>
              <a:t>modul</a:t>
            </a:r>
            <a:r>
              <a:rPr lang="en-GB" dirty="0" smtClean="0"/>
              <a:t> </a:t>
            </a:r>
          </a:p>
          <a:p>
            <a:r>
              <a:rPr lang="en-GB" dirty="0" err="1" smtClean="0"/>
              <a:t>Memahami</a:t>
            </a:r>
            <a:r>
              <a:rPr lang="en-GB" dirty="0" smtClean="0"/>
              <a:t> </a:t>
            </a:r>
            <a:r>
              <a:rPr lang="en-GB" dirty="0" err="1" smtClean="0"/>
              <a:t>penggunaan</a:t>
            </a:r>
            <a:r>
              <a:rPr lang="en-GB" dirty="0" smtClean="0"/>
              <a:t> </a:t>
            </a:r>
            <a:r>
              <a:rPr lang="en-GB" dirty="0" err="1" smtClean="0"/>
              <a:t>Pengurusan</a:t>
            </a:r>
            <a:r>
              <a:rPr lang="en-GB" dirty="0" smtClean="0"/>
              <a:t> </a:t>
            </a:r>
            <a:r>
              <a:rPr lang="en-GB" dirty="0" err="1" smtClean="0"/>
              <a:t>Kod</a:t>
            </a:r>
            <a:r>
              <a:rPr lang="en-GB" dirty="0" smtClean="0"/>
              <a:t> </a:t>
            </a:r>
            <a:r>
              <a:rPr lang="en-GB" dirty="0" err="1" smtClean="0"/>
              <a:t>Sumber</a:t>
            </a:r>
            <a:r>
              <a:rPr lang="en-GB" dirty="0" smtClean="0"/>
              <a:t> (</a:t>
            </a:r>
            <a:r>
              <a:rPr lang="en-GB" i="1" dirty="0" smtClean="0"/>
              <a:t>Source Code Management</a:t>
            </a:r>
            <a:r>
              <a:rPr lang="en-GB" dirty="0" smtClean="0"/>
              <a:t>-SCM)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850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D</a:t>
            </a:r>
            <a:r>
              <a:rPr lang="en-GB" dirty="0" err="1" smtClean="0"/>
              <a:t>efinisi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keperluan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err="1" smtClean="0"/>
              <a:t>integrasi</a:t>
            </a:r>
            <a:r>
              <a:rPr lang="en-GB" dirty="0" smtClean="0"/>
              <a:t> </a:t>
            </a:r>
            <a:r>
              <a:rPr lang="en-GB" dirty="0" err="1" smtClean="0"/>
              <a:t>modul</a:t>
            </a:r>
            <a:r>
              <a:rPr lang="en-GB" dirty="0" smtClean="0"/>
              <a:t> </a:t>
            </a:r>
            <a:r>
              <a:rPr lang="en-GB" dirty="0" err="1" smtClean="0"/>
              <a:t>perisian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Modul</a:t>
            </a:r>
            <a:r>
              <a:rPr lang="en-GB" dirty="0" smtClean="0"/>
              <a:t>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komponen</a:t>
            </a:r>
            <a:r>
              <a:rPr lang="en-GB" dirty="0" smtClean="0"/>
              <a:t> </a:t>
            </a:r>
            <a:r>
              <a:rPr lang="en-GB" dirty="0" err="1" smtClean="0"/>
              <a:t>perisian</a:t>
            </a:r>
            <a:r>
              <a:rPr lang="en-GB" dirty="0" smtClean="0"/>
              <a:t>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dirty="0" err="1" smtClean="0"/>
              <a:t>sebahagian</a:t>
            </a:r>
            <a:r>
              <a:rPr lang="en-GB" dirty="0" smtClean="0"/>
              <a:t> </a:t>
            </a:r>
            <a:r>
              <a:rPr lang="en-GB" dirty="0" err="1" smtClean="0"/>
              <a:t>daripada</a:t>
            </a:r>
            <a:r>
              <a:rPr lang="en-GB" dirty="0" smtClean="0"/>
              <a:t> program yang </a:t>
            </a:r>
            <a:r>
              <a:rPr lang="en-GB" dirty="0" err="1" smtClean="0"/>
              <a:t>mengandungi</a:t>
            </a:r>
            <a:r>
              <a:rPr lang="en-GB" dirty="0" smtClean="0"/>
              <a:t> </a:t>
            </a:r>
            <a:r>
              <a:rPr lang="en-GB" dirty="0" err="1" smtClean="0"/>
              <a:t>satu</a:t>
            </a:r>
            <a:r>
              <a:rPr lang="en-GB" dirty="0" smtClean="0"/>
              <a:t>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dirty="0" err="1" smtClean="0"/>
              <a:t>lebih</a:t>
            </a:r>
            <a:r>
              <a:rPr lang="en-GB" dirty="0" smtClean="0"/>
              <a:t> </a:t>
            </a:r>
            <a:r>
              <a:rPr lang="en-GB" dirty="0" err="1" smtClean="0"/>
              <a:t>rutin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Satu</a:t>
            </a:r>
            <a:r>
              <a:rPr lang="en-GB" dirty="0" smtClean="0"/>
              <a:t>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dirty="0" err="1" smtClean="0"/>
              <a:t>lebih</a:t>
            </a:r>
            <a:r>
              <a:rPr lang="en-GB" dirty="0" smtClean="0"/>
              <a:t> </a:t>
            </a:r>
            <a:r>
              <a:rPr lang="en-GB" dirty="0" err="1" smtClean="0"/>
              <a:t>modul</a:t>
            </a:r>
            <a:r>
              <a:rPr lang="en-GB" dirty="0" smtClean="0"/>
              <a:t> yang </a:t>
            </a:r>
            <a:r>
              <a:rPr lang="en-GB" dirty="0" err="1" smtClean="0"/>
              <a:t>dibangunkan</a:t>
            </a:r>
            <a:r>
              <a:rPr lang="en-GB" dirty="0" smtClean="0"/>
              <a:t> </a:t>
            </a:r>
            <a:r>
              <a:rPr lang="en-GB" dirty="0" err="1" smtClean="0"/>
              <a:t>secara</a:t>
            </a:r>
            <a:r>
              <a:rPr lang="en-GB" dirty="0" smtClean="0"/>
              <a:t> </a:t>
            </a:r>
            <a:r>
              <a:rPr lang="en-GB" dirty="0" err="1" smtClean="0"/>
              <a:t>bebas</a:t>
            </a:r>
            <a:r>
              <a:rPr lang="en-GB" dirty="0" smtClean="0"/>
              <a:t> </a:t>
            </a:r>
            <a:r>
              <a:rPr lang="en-GB" dirty="0" err="1" smtClean="0"/>
              <a:t>membentuk</a:t>
            </a:r>
            <a:r>
              <a:rPr lang="en-GB" dirty="0" smtClean="0"/>
              <a:t> </a:t>
            </a:r>
            <a:r>
              <a:rPr lang="en-GB" dirty="0" err="1" smtClean="0"/>
              <a:t>satu</a:t>
            </a:r>
            <a:r>
              <a:rPr lang="en-GB" dirty="0" smtClean="0"/>
              <a:t> program</a:t>
            </a:r>
          </a:p>
          <a:p>
            <a:r>
              <a:rPr lang="en-GB" dirty="0" err="1" smtClean="0"/>
              <a:t>Membantu</a:t>
            </a:r>
            <a:r>
              <a:rPr lang="en-GB" dirty="0" smtClean="0"/>
              <a:t> </a:t>
            </a:r>
            <a:r>
              <a:rPr lang="en-GB" dirty="0" err="1" smtClean="0"/>
              <a:t>pengaturcara</a:t>
            </a:r>
            <a:r>
              <a:rPr lang="en-GB" dirty="0" smtClean="0"/>
              <a:t> </a:t>
            </a:r>
            <a:r>
              <a:rPr lang="en-GB" dirty="0" err="1" smtClean="0"/>
              <a:t>memberi</a:t>
            </a:r>
            <a:r>
              <a:rPr lang="en-GB" dirty="0" smtClean="0"/>
              <a:t> </a:t>
            </a:r>
            <a:r>
              <a:rPr lang="en-GB" dirty="0" err="1" smtClean="0"/>
              <a:t>tumpuan</a:t>
            </a:r>
            <a:r>
              <a:rPr lang="en-GB" dirty="0" smtClean="0"/>
              <a:t> </a:t>
            </a:r>
            <a:r>
              <a:rPr lang="en-GB" dirty="0" err="1" smtClean="0"/>
              <a:t>kepada</a:t>
            </a:r>
            <a:r>
              <a:rPr lang="en-GB" dirty="0" smtClean="0"/>
              <a:t> </a:t>
            </a:r>
            <a:r>
              <a:rPr lang="en-GB" dirty="0" err="1" smtClean="0"/>
              <a:t>hanya</a:t>
            </a:r>
            <a:r>
              <a:rPr lang="en-GB" dirty="0" smtClean="0"/>
              <a:t> </a:t>
            </a:r>
            <a:r>
              <a:rPr lang="en-GB" dirty="0" err="1" smtClean="0"/>
              <a:t>satu</a:t>
            </a:r>
            <a:r>
              <a:rPr lang="en-GB" dirty="0" smtClean="0"/>
              <a:t> </a:t>
            </a:r>
            <a:r>
              <a:rPr lang="en-GB" dirty="0" err="1" smtClean="0"/>
              <a:t>bidang</a:t>
            </a:r>
            <a:r>
              <a:rPr lang="en-GB" dirty="0" smtClean="0"/>
              <a:t> </a:t>
            </a:r>
            <a:r>
              <a:rPr lang="en-GB" dirty="0" err="1" smtClean="0"/>
              <a:t>kefungsian</a:t>
            </a:r>
            <a:r>
              <a:rPr lang="en-GB" dirty="0" smtClean="0"/>
              <a:t> </a:t>
            </a:r>
            <a:r>
              <a:rPr lang="en-GB" dirty="0" err="1" smtClean="0"/>
              <a:t>aplikasi</a:t>
            </a:r>
            <a:r>
              <a:rPr lang="en-GB" dirty="0" smtClean="0"/>
              <a:t> </a:t>
            </a:r>
            <a:r>
              <a:rPr lang="en-GB" dirty="0" err="1" smtClean="0"/>
              <a:t>perisian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Modul</a:t>
            </a:r>
            <a:r>
              <a:rPr lang="en-GB" dirty="0" smtClean="0"/>
              <a:t> </a:t>
            </a:r>
            <a:r>
              <a:rPr lang="en-GB" dirty="0" err="1" smtClean="0"/>
              <a:t>biasanya</a:t>
            </a:r>
            <a:r>
              <a:rPr lang="en-GB" dirty="0" smtClean="0"/>
              <a:t> </a:t>
            </a:r>
            <a:r>
              <a:rPr lang="en-GB" dirty="0" err="1" smtClean="0"/>
              <a:t>dimasukkan</a:t>
            </a:r>
            <a:r>
              <a:rPr lang="en-GB" dirty="0" smtClean="0"/>
              <a:t> 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program (</a:t>
            </a:r>
            <a:r>
              <a:rPr lang="en-GB" dirty="0" err="1" smtClean="0"/>
              <a:t>perisian</a:t>
            </a:r>
            <a:r>
              <a:rPr lang="en-GB" dirty="0" smtClean="0"/>
              <a:t>) </a:t>
            </a:r>
            <a:r>
              <a:rPr lang="en-GB" dirty="0" err="1" smtClean="0"/>
              <a:t>melalui</a:t>
            </a:r>
            <a:r>
              <a:rPr lang="en-GB" dirty="0" smtClean="0"/>
              <a:t> </a:t>
            </a:r>
            <a:r>
              <a:rPr lang="en-GB" dirty="0" err="1" smtClean="0"/>
              <a:t>antara</a:t>
            </a:r>
            <a:r>
              <a:rPr lang="en-GB" dirty="0" smtClean="0"/>
              <a:t> </a:t>
            </a:r>
            <a:r>
              <a:rPr lang="en-GB" dirty="0" err="1" smtClean="0"/>
              <a:t>muka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Contoh</a:t>
            </a:r>
            <a:r>
              <a:rPr lang="en-GB" dirty="0" smtClean="0"/>
              <a:t>: </a:t>
            </a:r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Maklumat</a:t>
            </a:r>
            <a:r>
              <a:rPr lang="en-GB" dirty="0" smtClean="0"/>
              <a:t> </a:t>
            </a:r>
            <a:r>
              <a:rPr lang="en-GB" dirty="0" err="1" smtClean="0"/>
              <a:t>Pelajar</a:t>
            </a:r>
            <a:r>
              <a:rPr lang="en-GB" dirty="0" smtClean="0"/>
              <a:t> </a:t>
            </a:r>
            <a:r>
              <a:rPr lang="en-GB" dirty="0" err="1" smtClean="0"/>
              <a:t>mempunyai</a:t>
            </a:r>
            <a:r>
              <a:rPr lang="en-GB" dirty="0" smtClean="0"/>
              <a:t> </a:t>
            </a:r>
            <a:r>
              <a:rPr lang="en-GB" dirty="0" err="1" smtClean="0"/>
              <a:t>modul</a:t>
            </a:r>
            <a:r>
              <a:rPr lang="en-GB" dirty="0" smtClean="0"/>
              <a:t> </a:t>
            </a:r>
            <a:r>
              <a:rPr lang="en-GB" dirty="0" err="1" smtClean="0"/>
              <a:t>pendaftaran</a:t>
            </a:r>
            <a:r>
              <a:rPr lang="en-GB" dirty="0" smtClean="0"/>
              <a:t> </a:t>
            </a:r>
            <a:r>
              <a:rPr lang="en-GB" dirty="0" err="1" smtClean="0"/>
              <a:t>pelajar</a:t>
            </a:r>
            <a:r>
              <a:rPr lang="en-GB" dirty="0" smtClean="0"/>
              <a:t>, </a:t>
            </a:r>
            <a:r>
              <a:rPr lang="en-GB" dirty="0" err="1" smtClean="0"/>
              <a:t>modul</a:t>
            </a:r>
            <a:r>
              <a:rPr lang="en-GB" dirty="0" smtClean="0"/>
              <a:t> guru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modul</a:t>
            </a:r>
            <a:r>
              <a:rPr lang="en-GB" dirty="0" smtClean="0"/>
              <a:t> </a:t>
            </a:r>
            <a:r>
              <a:rPr lang="en-GB" dirty="0" err="1" smtClean="0"/>
              <a:t>pentadbir</a:t>
            </a:r>
            <a:r>
              <a:rPr lang="en-GB" dirty="0" smtClean="0"/>
              <a:t> </a:t>
            </a:r>
            <a:r>
              <a:rPr lang="en-GB" dirty="0" err="1" smtClean="0"/>
              <a:t>sistem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881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453" y="3402105"/>
            <a:ext cx="9247094" cy="1349469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Berdasarkan</a:t>
            </a:r>
            <a:r>
              <a:rPr lang="en-GB" dirty="0" smtClean="0"/>
              <a:t> </a:t>
            </a:r>
            <a:r>
              <a:rPr lang="en-GB" dirty="0" err="1" smtClean="0"/>
              <a:t>kepada</a:t>
            </a:r>
            <a:r>
              <a:rPr lang="en-GB" dirty="0" smtClean="0"/>
              <a:t> </a:t>
            </a:r>
            <a:r>
              <a:rPr lang="en-GB" dirty="0" err="1" smtClean="0"/>
              <a:t>dokumen</a:t>
            </a:r>
            <a:r>
              <a:rPr lang="en-GB" dirty="0" smtClean="0"/>
              <a:t> SRS, </a:t>
            </a:r>
            <a:r>
              <a:rPr lang="en-GB" dirty="0" err="1" smtClean="0"/>
              <a:t>lukis</a:t>
            </a:r>
            <a:r>
              <a:rPr lang="en-GB" dirty="0" smtClean="0"/>
              <a:t> rajah </a:t>
            </a:r>
            <a:r>
              <a:rPr lang="en-GB" dirty="0" err="1" smtClean="0"/>
              <a:t>aliran</a:t>
            </a:r>
            <a:r>
              <a:rPr lang="en-GB" dirty="0" smtClean="0"/>
              <a:t> </a:t>
            </a:r>
            <a:r>
              <a:rPr lang="en-GB" dirty="0" err="1" smtClean="0"/>
              <a:t>modul</a:t>
            </a:r>
            <a:r>
              <a:rPr lang="en-GB" dirty="0" smtClean="0"/>
              <a:t> yang </a:t>
            </a:r>
            <a:r>
              <a:rPr lang="en-GB" dirty="0" err="1" smtClean="0"/>
              <a:t>wujud</a:t>
            </a:r>
            <a:r>
              <a:rPr lang="en-GB" dirty="0" smtClean="0"/>
              <a:t> di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laman</a:t>
            </a:r>
            <a:r>
              <a:rPr lang="en-GB" dirty="0" smtClean="0"/>
              <a:t> web.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695700" y="2124634"/>
            <a:ext cx="48006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 smtClean="0">
                <a:solidFill>
                  <a:prstClr val="black"/>
                </a:solidFill>
              </a:rPr>
              <a:t>Aktiviti</a:t>
            </a:r>
            <a:r>
              <a:rPr lang="en-GB" sz="4000" dirty="0" smtClean="0">
                <a:solidFill>
                  <a:prstClr val="black"/>
                </a:solidFill>
              </a:rPr>
              <a:t> </a:t>
            </a:r>
            <a:r>
              <a:rPr lang="en-GB" sz="4000" dirty="0" smtClean="0">
                <a:solidFill>
                  <a:prstClr val="black"/>
                </a:solidFill>
              </a:rPr>
              <a:t>4</a:t>
            </a:r>
            <a:endParaRPr lang="en-GB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Keperluan</a:t>
            </a:r>
            <a:r>
              <a:rPr lang="en-GB" dirty="0" smtClean="0"/>
              <a:t> </a:t>
            </a:r>
            <a:r>
              <a:rPr lang="en-GB" dirty="0" err="1" smtClean="0"/>
              <a:t>integrasi</a:t>
            </a:r>
            <a:r>
              <a:rPr lang="en-GB" dirty="0" smtClean="0"/>
              <a:t> </a:t>
            </a:r>
            <a:r>
              <a:rPr lang="en-GB" dirty="0" err="1" smtClean="0"/>
              <a:t>modul</a:t>
            </a:r>
            <a:r>
              <a:rPr lang="en-GB" dirty="0" smtClean="0"/>
              <a:t> </a:t>
            </a:r>
            <a:r>
              <a:rPr lang="en-GB" dirty="0" err="1" smtClean="0"/>
              <a:t>perisian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Ianya</a:t>
            </a:r>
            <a:r>
              <a:rPr lang="en-GB" dirty="0" smtClean="0"/>
              <a:t> </a:t>
            </a:r>
            <a:r>
              <a:rPr lang="en-GB" dirty="0" err="1" smtClean="0"/>
              <a:t>adalah</a:t>
            </a:r>
            <a:r>
              <a:rPr lang="en-GB" dirty="0" smtClean="0"/>
              <a:t> proses di mana </a:t>
            </a:r>
            <a:r>
              <a:rPr lang="en-GB" dirty="0" err="1" smtClean="0"/>
              <a:t>modul</a:t>
            </a:r>
            <a:r>
              <a:rPr lang="en-GB" dirty="0" smtClean="0"/>
              <a:t>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dirty="0" err="1" smtClean="0"/>
              <a:t>ciri</a:t>
            </a:r>
            <a:r>
              <a:rPr lang="en-GB" dirty="0" smtClean="0"/>
              <a:t> </a:t>
            </a:r>
            <a:r>
              <a:rPr lang="en-GB" dirty="0" err="1" smtClean="0"/>
              <a:t>baru</a:t>
            </a:r>
            <a:r>
              <a:rPr lang="en-GB" dirty="0" smtClean="0"/>
              <a:t> </a:t>
            </a:r>
            <a:r>
              <a:rPr lang="en-GB" dirty="0" err="1" smtClean="0"/>
              <a:t>sesuatu</a:t>
            </a:r>
            <a:r>
              <a:rPr lang="en-GB" dirty="0" smtClean="0"/>
              <a:t> </a:t>
            </a:r>
            <a:r>
              <a:rPr lang="en-GB" dirty="0" err="1" smtClean="0"/>
              <a:t>aplikasi</a:t>
            </a:r>
            <a:r>
              <a:rPr lang="en-GB" dirty="0" smtClean="0"/>
              <a:t>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dirty="0" err="1" smtClean="0"/>
              <a:t>perkakasan</a:t>
            </a:r>
            <a:r>
              <a:rPr lang="en-GB" dirty="0" smtClean="0"/>
              <a:t> </a:t>
            </a:r>
            <a:r>
              <a:rPr lang="en-GB" dirty="0" err="1" smtClean="0"/>
              <a:t>ditambah</a:t>
            </a:r>
            <a:r>
              <a:rPr lang="en-GB" dirty="0" smtClean="0"/>
              <a:t>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dirty="0" err="1" smtClean="0"/>
              <a:t>diintegrasikan</a:t>
            </a:r>
            <a:r>
              <a:rPr lang="en-GB" dirty="0" smtClean="0"/>
              <a:t> </a:t>
            </a:r>
            <a:r>
              <a:rPr lang="en-GB" dirty="0" err="1" smtClean="0"/>
              <a:t>tanpa</a:t>
            </a:r>
            <a:r>
              <a:rPr lang="en-GB" dirty="0" smtClean="0"/>
              <a:t> </a:t>
            </a:r>
            <a:r>
              <a:rPr lang="en-GB" dirty="0" err="1" smtClean="0"/>
              <a:t>mengakibatkan</a:t>
            </a:r>
            <a:r>
              <a:rPr lang="en-GB" dirty="0" smtClean="0"/>
              <a:t> </a:t>
            </a:r>
            <a:r>
              <a:rPr lang="en-GB" dirty="0" err="1" smtClean="0"/>
              <a:t>sebarang</a:t>
            </a:r>
            <a:r>
              <a:rPr lang="en-GB" dirty="0" smtClean="0"/>
              <a:t> </a:t>
            </a:r>
            <a:r>
              <a:rPr lang="en-GB" dirty="0" err="1" smtClean="0"/>
              <a:t>kesilapan</a:t>
            </a:r>
            <a:r>
              <a:rPr lang="en-GB" dirty="0" smtClean="0"/>
              <a:t>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dirty="0" err="1" smtClean="0"/>
              <a:t>komplikasi</a:t>
            </a:r>
            <a:r>
              <a:rPr lang="en-GB" dirty="0" smtClean="0"/>
              <a:t> yang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dilihat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Pada</a:t>
            </a:r>
            <a:r>
              <a:rPr lang="en-GB" dirty="0" smtClean="0"/>
              <a:t> masa </a:t>
            </a:r>
            <a:r>
              <a:rPr lang="en-GB" dirty="0" err="1" smtClean="0"/>
              <a:t>pembangunan</a:t>
            </a:r>
            <a:r>
              <a:rPr lang="en-GB" dirty="0" smtClean="0"/>
              <a:t> </a:t>
            </a:r>
            <a:r>
              <a:rPr lang="en-GB" dirty="0" err="1" smtClean="0"/>
              <a:t>modul</a:t>
            </a:r>
            <a:r>
              <a:rPr lang="en-GB" dirty="0" smtClean="0"/>
              <a:t>, </a:t>
            </a:r>
            <a:r>
              <a:rPr lang="en-GB" dirty="0" err="1" smtClean="0"/>
              <a:t>terdapat</a:t>
            </a:r>
            <a:r>
              <a:rPr lang="en-GB" dirty="0" smtClean="0"/>
              <a:t> </a:t>
            </a:r>
            <a:r>
              <a:rPr lang="en-GB" dirty="0" err="1" smtClean="0"/>
              <a:t>kemungkinan</a:t>
            </a:r>
            <a:r>
              <a:rPr lang="en-GB" dirty="0" smtClean="0"/>
              <a:t> </a:t>
            </a:r>
            <a:r>
              <a:rPr lang="en-GB" dirty="0" err="1" smtClean="0"/>
              <a:t>besar</a:t>
            </a:r>
            <a:r>
              <a:rPr lang="en-GB" dirty="0" smtClean="0"/>
              <a:t> </a:t>
            </a:r>
            <a:r>
              <a:rPr lang="en-GB" dirty="0" err="1" smtClean="0"/>
              <a:t>perubahan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keperluan</a:t>
            </a:r>
            <a:r>
              <a:rPr lang="en-GB" dirty="0" smtClean="0"/>
              <a:t> </a:t>
            </a:r>
            <a:r>
              <a:rPr lang="en-GB" dirty="0" err="1" smtClean="0"/>
              <a:t>oleh</a:t>
            </a:r>
            <a:r>
              <a:rPr lang="en-GB" dirty="0" smtClean="0"/>
              <a:t> </a:t>
            </a:r>
            <a:r>
              <a:rPr lang="en-GB" dirty="0" err="1" smtClean="0"/>
              <a:t>pelanggan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Tujuan</a:t>
            </a:r>
            <a:r>
              <a:rPr lang="en-GB" dirty="0" smtClean="0"/>
              <a:t> </a:t>
            </a:r>
            <a:r>
              <a:rPr lang="en-GB" dirty="0" err="1" smtClean="0"/>
              <a:t>utama</a:t>
            </a:r>
            <a:r>
              <a:rPr lang="en-GB" dirty="0" smtClean="0"/>
              <a:t>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mengesahkan</a:t>
            </a:r>
            <a:r>
              <a:rPr lang="en-GB" dirty="0" smtClean="0"/>
              <a:t> </a:t>
            </a:r>
            <a:r>
              <a:rPr lang="en-GB" dirty="0" err="1" smtClean="0"/>
              <a:t>modul</a:t>
            </a:r>
            <a:r>
              <a:rPr lang="en-GB" dirty="0" smtClean="0"/>
              <a:t> </a:t>
            </a:r>
            <a:r>
              <a:rPr lang="en-GB" dirty="0" err="1" smtClean="0"/>
              <a:t>perisian</a:t>
            </a:r>
            <a:r>
              <a:rPr lang="en-GB" dirty="0" smtClean="0"/>
              <a:t> </a:t>
            </a:r>
            <a:r>
              <a:rPr lang="en-GB" dirty="0" err="1" smtClean="0"/>
              <a:t>berfungsi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satu</a:t>
            </a:r>
            <a:r>
              <a:rPr lang="en-GB" dirty="0" smtClean="0"/>
              <a:t> </a:t>
            </a:r>
            <a:r>
              <a:rPr lang="en-GB" dirty="0" err="1" smtClean="0"/>
              <a:t>sistem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34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6706" y="3173506"/>
            <a:ext cx="7767918" cy="72614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Bina </a:t>
            </a:r>
            <a:r>
              <a:rPr lang="en-GB" dirty="0" err="1" smtClean="0"/>
              <a:t>modul</a:t>
            </a:r>
            <a:r>
              <a:rPr lang="en-GB" dirty="0" smtClean="0"/>
              <a:t> </a:t>
            </a:r>
            <a:r>
              <a:rPr lang="en-GB" dirty="0" err="1" smtClean="0"/>
              <a:t>perisian</a:t>
            </a:r>
            <a:r>
              <a:rPr lang="en-GB" dirty="0" smtClean="0"/>
              <a:t> </a:t>
            </a:r>
            <a:r>
              <a:rPr lang="en-GB" dirty="0" err="1" smtClean="0"/>
              <a:t>berkaitan</a:t>
            </a:r>
            <a:r>
              <a:rPr lang="en-GB" dirty="0" smtClean="0"/>
              <a:t> </a:t>
            </a:r>
            <a:r>
              <a:rPr lang="en-GB" dirty="0" err="1" smtClean="0"/>
              <a:t>berdasarkan</a:t>
            </a:r>
            <a:r>
              <a:rPr lang="en-GB" dirty="0" smtClean="0"/>
              <a:t> </a:t>
            </a:r>
            <a:r>
              <a:rPr lang="en-GB" dirty="0" err="1" smtClean="0"/>
              <a:t>aktiviti</a:t>
            </a:r>
            <a:r>
              <a:rPr lang="en-GB" dirty="0" smtClean="0"/>
              <a:t> 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90365" y="1869140"/>
            <a:ext cx="480060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 smtClean="0">
                <a:solidFill>
                  <a:prstClr val="black"/>
                </a:solidFill>
              </a:rPr>
              <a:t>Aktiviti</a:t>
            </a:r>
            <a:r>
              <a:rPr lang="en-GB" sz="4000" dirty="0" smtClean="0">
                <a:solidFill>
                  <a:prstClr val="black"/>
                </a:solidFill>
              </a:rPr>
              <a:t> </a:t>
            </a:r>
            <a:r>
              <a:rPr lang="en-GB" sz="4000" dirty="0">
                <a:solidFill>
                  <a:prstClr val="black"/>
                </a:solidFill>
              </a:rPr>
              <a:t>2</a:t>
            </a:r>
            <a:endParaRPr lang="en-GB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3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</a:t>
            </a:r>
            <a:r>
              <a:rPr lang="en-GB" dirty="0" err="1" smtClean="0"/>
              <a:t>elaksanaan</a:t>
            </a:r>
            <a:r>
              <a:rPr lang="en-GB" dirty="0" smtClean="0"/>
              <a:t> </a:t>
            </a:r>
            <a:r>
              <a:rPr lang="en-GB" dirty="0" err="1" smtClean="0"/>
              <a:t>integrasi</a:t>
            </a:r>
            <a:r>
              <a:rPr lang="en-GB" dirty="0" smtClean="0"/>
              <a:t> </a:t>
            </a:r>
            <a:r>
              <a:rPr lang="en-GB" dirty="0" err="1" smtClean="0"/>
              <a:t>modul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Melibatkan</a:t>
            </a:r>
            <a:r>
              <a:rPr lang="en-GB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err="1" smtClean="0"/>
              <a:t>rekabentuk</a:t>
            </a:r>
            <a:r>
              <a:rPr lang="en-GB" dirty="0" smtClean="0"/>
              <a:t> </a:t>
            </a:r>
            <a:r>
              <a:rPr lang="en-GB" dirty="0" err="1" smtClean="0"/>
              <a:t>antara</a:t>
            </a:r>
            <a:r>
              <a:rPr lang="en-GB" dirty="0" smtClean="0"/>
              <a:t> </a:t>
            </a:r>
            <a:r>
              <a:rPr lang="en-GB" dirty="0" err="1" smtClean="0"/>
              <a:t>muka</a:t>
            </a:r>
            <a:r>
              <a:rPr lang="en-GB" dirty="0" smtClean="0"/>
              <a:t> </a:t>
            </a:r>
            <a:r>
              <a:rPr lang="en-GB" dirty="0" err="1" smtClean="0"/>
              <a:t>modul</a:t>
            </a:r>
            <a:endParaRPr lang="en-GB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GB" dirty="0" err="1" smtClean="0"/>
              <a:t>integrasi</a:t>
            </a:r>
            <a:r>
              <a:rPr lang="en-GB" dirty="0" smtClean="0"/>
              <a:t> </a:t>
            </a:r>
            <a:r>
              <a:rPr lang="en-GB" dirty="0" err="1" smtClean="0"/>
              <a:t>pangkalan</a:t>
            </a:r>
            <a:r>
              <a:rPr lang="en-GB" dirty="0" smtClean="0"/>
              <a:t> data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err="1" smtClean="0"/>
              <a:t>persediaan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peralatan</a:t>
            </a:r>
            <a:r>
              <a:rPr lang="en-GB" dirty="0" smtClean="0"/>
              <a:t> </a:t>
            </a:r>
            <a:r>
              <a:rPr lang="en-GB" dirty="0" err="1" smtClean="0"/>
              <a:t>persekitaran</a:t>
            </a:r>
            <a:endParaRPr lang="en-GB" dirty="0" smtClean="0"/>
          </a:p>
          <a:p>
            <a:pPr marL="268288" lvl="1"/>
            <a:r>
              <a:rPr lang="en-GB" sz="2800" dirty="0" err="1" smtClean="0"/>
              <a:t>Rekabentuk</a:t>
            </a:r>
            <a:r>
              <a:rPr lang="en-GB" sz="2800" dirty="0" smtClean="0"/>
              <a:t> </a:t>
            </a:r>
            <a:r>
              <a:rPr lang="en-GB" sz="2800" dirty="0" err="1" smtClean="0"/>
              <a:t>antara</a:t>
            </a:r>
            <a:r>
              <a:rPr lang="en-GB" sz="2800" dirty="0" smtClean="0"/>
              <a:t> </a:t>
            </a:r>
            <a:r>
              <a:rPr lang="en-GB" sz="2800" dirty="0" err="1" smtClean="0"/>
              <a:t>muka</a:t>
            </a:r>
            <a:r>
              <a:rPr lang="en-GB" sz="2800" dirty="0" smtClean="0"/>
              <a:t> </a:t>
            </a:r>
            <a:r>
              <a:rPr lang="en-GB" sz="2800" dirty="0" err="1" smtClean="0"/>
              <a:t>berdasarkan</a:t>
            </a:r>
            <a:r>
              <a:rPr lang="en-GB" sz="2800" dirty="0" smtClean="0"/>
              <a:t> SRS</a:t>
            </a:r>
          </a:p>
          <a:p>
            <a:pPr marL="268288" lvl="1"/>
            <a:r>
              <a:rPr lang="en-GB" sz="2800" dirty="0" err="1" smtClean="0"/>
              <a:t>Integrasi</a:t>
            </a:r>
            <a:r>
              <a:rPr lang="en-GB" sz="2800" dirty="0" smtClean="0"/>
              <a:t> </a:t>
            </a:r>
            <a:r>
              <a:rPr lang="en-GB" sz="2800" dirty="0" err="1" smtClean="0"/>
              <a:t>pangkalan</a:t>
            </a:r>
            <a:r>
              <a:rPr lang="en-GB" sz="2800" dirty="0" smtClean="0"/>
              <a:t> data </a:t>
            </a:r>
            <a:r>
              <a:rPr lang="en-GB" sz="2800" dirty="0" err="1" smtClean="0"/>
              <a:t>melibatkan</a:t>
            </a:r>
            <a:r>
              <a:rPr lang="en-GB" sz="2800" dirty="0" smtClean="0"/>
              <a:t> </a:t>
            </a:r>
            <a:r>
              <a:rPr lang="en-GB" sz="2800" dirty="0" err="1" smtClean="0"/>
              <a:t>gabungan</a:t>
            </a:r>
            <a:r>
              <a:rPr lang="en-GB" sz="2800" dirty="0" smtClean="0"/>
              <a:t> </a:t>
            </a:r>
            <a:r>
              <a:rPr lang="sv-SE" sz="2800" dirty="0" smtClean="0"/>
              <a:t>data yang berada di sumber yang berlainan dan memberi pandangan kepada pengguna pada satu halaman.</a:t>
            </a:r>
          </a:p>
          <a:p>
            <a:pPr marL="268288" lvl="1"/>
            <a:r>
              <a:rPr lang="sv-SE" sz="2800" dirty="0" smtClean="0"/>
              <a:t>Integrasi data berlaku apabila kekerapan pertambahan data dan keperluan perkongsian data.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40282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Sambungan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Penggunaan</a:t>
            </a:r>
            <a:r>
              <a:rPr lang="en-GB" dirty="0" smtClean="0"/>
              <a:t> </a:t>
            </a:r>
            <a:r>
              <a:rPr lang="en-GB" dirty="0" err="1" smtClean="0"/>
              <a:t>peralatan</a:t>
            </a:r>
            <a:r>
              <a:rPr lang="en-GB" dirty="0" smtClean="0"/>
              <a:t> </a:t>
            </a:r>
            <a:r>
              <a:rPr lang="en-GB" dirty="0" err="1" smtClean="0"/>
              <a:t>seperti</a:t>
            </a:r>
            <a:r>
              <a:rPr lang="en-GB" dirty="0" smtClean="0"/>
              <a:t> server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rangkaian</a:t>
            </a:r>
            <a:r>
              <a:rPr lang="en-GB" dirty="0" smtClean="0"/>
              <a:t> </a:t>
            </a:r>
            <a:r>
              <a:rPr lang="en-GB" dirty="0" err="1" smtClean="0"/>
              <a:t>diperlukan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proses </a:t>
            </a:r>
            <a:r>
              <a:rPr lang="en-GB" dirty="0" err="1" smtClean="0"/>
              <a:t>integrasi</a:t>
            </a:r>
            <a:r>
              <a:rPr lang="en-GB" dirty="0" smtClean="0"/>
              <a:t> </a:t>
            </a:r>
            <a:r>
              <a:rPr lang="en-GB" dirty="0" err="1" smtClean="0"/>
              <a:t>modul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data.</a:t>
            </a:r>
          </a:p>
          <a:p>
            <a:r>
              <a:rPr lang="en-GB" dirty="0" err="1" smtClean="0"/>
              <a:t>Sistem</a:t>
            </a:r>
            <a:r>
              <a:rPr lang="en-GB" dirty="0" smtClean="0"/>
              <a:t> backup </a:t>
            </a:r>
            <a:r>
              <a:rPr lang="en-GB" dirty="0" err="1" smtClean="0"/>
              <a:t>perlu</a:t>
            </a:r>
            <a:r>
              <a:rPr lang="en-GB" dirty="0" smtClean="0"/>
              <a:t> </a:t>
            </a:r>
            <a:r>
              <a:rPr lang="en-GB" dirty="0" err="1" smtClean="0"/>
              <a:t>diwujudkan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server </a:t>
            </a:r>
            <a:r>
              <a:rPr lang="en-GB" dirty="0" err="1" smtClean="0"/>
              <a:t>sebagai</a:t>
            </a:r>
            <a:r>
              <a:rPr lang="en-GB" dirty="0" smtClean="0"/>
              <a:t> </a:t>
            </a:r>
            <a:r>
              <a:rPr lang="en-GB" dirty="0" err="1" smtClean="0"/>
              <a:t>persediaan</a:t>
            </a:r>
            <a:r>
              <a:rPr lang="en-GB" dirty="0" smtClean="0"/>
              <a:t> </a:t>
            </a:r>
            <a:r>
              <a:rPr lang="en-GB" dirty="0" err="1" smtClean="0"/>
              <a:t>berlakunya</a:t>
            </a:r>
            <a:r>
              <a:rPr lang="en-GB" dirty="0" smtClean="0"/>
              <a:t> </a:t>
            </a:r>
            <a:r>
              <a:rPr lang="en-GB" dirty="0" err="1" smtClean="0"/>
              <a:t>kerosakan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aplikasi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18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</a:t>
            </a:r>
            <a:r>
              <a:rPr lang="en-GB" dirty="0" err="1" smtClean="0"/>
              <a:t>engujian</a:t>
            </a:r>
            <a:r>
              <a:rPr lang="en-GB" dirty="0" smtClean="0"/>
              <a:t> </a:t>
            </a:r>
            <a:r>
              <a:rPr lang="en-GB" dirty="0" err="1" smtClean="0"/>
              <a:t>integrasi</a:t>
            </a:r>
            <a:r>
              <a:rPr lang="en-GB" dirty="0" smtClean="0"/>
              <a:t> </a:t>
            </a:r>
            <a:r>
              <a:rPr lang="en-GB" dirty="0" err="1" smtClean="0"/>
              <a:t>kod</a:t>
            </a:r>
            <a:r>
              <a:rPr lang="en-GB" dirty="0" smtClean="0"/>
              <a:t> </a:t>
            </a:r>
            <a:r>
              <a:rPr lang="en-GB" dirty="0" err="1" smtClean="0"/>
              <a:t>modul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Pengujian</a:t>
            </a:r>
            <a:r>
              <a:rPr lang="en-GB" dirty="0" smtClean="0"/>
              <a:t> </a:t>
            </a:r>
            <a:r>
              <a:rPr lang="en-GB" dirty="0" err="1" smtClean="0"/>
              <a:t>integrasi</a:t>
            </a:r>
            <a:r>
              <a:rPr lang="en-GB" dirty="0" smtClean="0"/>
              <a:t> </a:t>
            </a:r>
            <a:r>
              <a:rPr lang="en-GB" dirty="0" err="1" smtClean="0"/>
              <a:t>dilakukan</a:t>
            </a:r>
            <a:r>
              <a:rPr lang="en-GB" dirty="0" smtClean="0"/>
              <a:t> </a:t>
            </a:r>
            <a:r>
              <a:rPr lang="en-GB" dirty="0" err="1" smtClean="0"/>
              <a:t>selepas</a:t>
            </a:r>
            <a:r>
              <a:rPr lang="en-GB" dirty="0" smtClean="0"/>
              <a:t> </a:t>
            </a:r>
            <a:r>
              <a:rPr lang="en-GB" dirty="0" err="1" smtClean="0"/>
              <a:t>pengujian</a:t>
            </a:r>
            <a:r>
              <a:rPr lang="en-GB" dirty="0" smtClean="0"/>
              <a:t> unit.</a:t>
            </a:r>
          </a:p>
          <a:p>
            <a:r>
              <a:rPr lang="en-GB" dirty="0" err="1" smtClean="0"/>
              <a:t>Tujuan</a:t>
            </a:r>
            <a:r>
              <a:rPr lang="en-GB" dirty="0" smtClean="0"/>
              <a:t> </a:t>
            </a:r>
            <a:r>
              <a:rPr lang="en-GB" dirty="0" err="1" smtClean="0"/>
              <a:t>utama</a:t>
            </a:r>
            <a:r>
              <a:rPr lang="en-GB" dirty="0" smtClean="0"/>
              <a:t> </a:t>
            </a:r>
            <a:r>
              <a:rPr lang="en-GB" dirty="0" err="1" smtClean="0"/>
              <a:t>pengujian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dirty="0" smtClean="0"/>
              <a:t>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memastikan</a:t>
            </a:r>
            <a:r>
              <a:rPr lang="en-GB" dirty="0" smtClean="0"/>
              <a:t> </a:t>
            </a:r>
            <a:r>
              <a:rPr lang="en-GB" dirty="0" err="1" smtClean="0"/>
              <a:t>setiap</a:t>
            </a:r>
            <a:r>
              <a:rPr lang="en-GB" dirty="0" smtClean="0"/>
              <a:t> </a:t>
            </a:r>
            <a:r>
              <a:rPr lang="en-GB" dirty="0" err="1" smtClean="0"/>
              <a:t>modul</a:t>
            </a:r>
            <a:r>
              <a:rPr lang="en-GB" dirty="0" smtClean="0"/>
              <a:t> </a:t>
            </a:r>
            <a:r>
              <a:rPr lang="en-GB" dirty="0" err="1" smtClean="0"/>
              <a:t>perisian</a:t>
            </a:r>
            <a:r>
              <a:rPr lang="en-GB" dirty="0" smtClean="0"/>
              <a:t> </a:t>
            </a:r>
            <a:r>
              <a:rPr lang="en-GB" dirty="0" err="1" smtClean="0"/>
              <a:t>berfungsi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Pengujian</a:t>
            </a:r>
            <a:r>
              <a:rPr lang="en-GB" dirty="0" smtClean="0"/>
              <a:t> </a:t>
            </a:r>
            <a:r>
              <a:rPr lang="en-GB" dirty="0" err="1" smtClean="0"/>
              <a:t>boleh</a:t>
            </a:r>
            <a:r>
              <a:rPr lang="en-GB" dirty="0" smtClean="0"/>
              <a:t> </a:t>
            </a:r>
            <a:r>
              <a:rPr lang="en-GB" dirty="0" err="1" smtClean="0"/>
              <a:t>dilakukan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Antara </a:t>
            </a:r>
            <a:r>
              <a:rPr lang="en-GB" dirty="0" err="1" smtClean="0"/>
              <a:t>muka</a:t>
            </a:r>
            <a:r>
              <a:rPr lang="en-GB" dirty="0" smtClean="0"/>
              <a:t> </a:t>
            </a:r>
            <a:r>
              <a:rPr lang="en-GB" dirty="0" err="1" smtClean="0"/>
              <a:t>modul</a:t>
            </a:r>
            <a:endParaRPr lang="en-GB" dirty="0" smtClean="0"/>
          </a:p>
          <a:p>
            <a:pPr lvl="1"/>
            <a:r>
              <a:rPr lang="en-GB" dirty="0" err="1" smtClean="0"/>
              <a:t>Aliran</a:t>
            </a:r>
            <a:r>
              <a:rPr lang="en-GB" dirty="0" smtClean="0"/>
              <a:t> data </a:t>
            </a:r>
            <a:r>
              <a:rPr lang="en-GB" dirty="0" err="1" smtClean="0"/>
              <a:t>antara</a:t>
            </a:r>
            <a:r>
              <a:rPr lang="en-GB" dirty="0" smtClean="0"/>
              <a:t> </a:t>
            </a:r>
            <a:r>
              <a:rPr lang="en-GB" dirty="0" err="1" smtClean="0"/>
              <a:t>modul</a:t>
            </a:r>
            <a:endParaRPr lang="en-GB" dirty="0" smtClean="0"/>
          </a:p>
          <a:p>
            <a:pPr lvl="1"/>
            <a:r>
              <a:rPr lang="en-GB" dirty="0" err="1" smtClean="0"/>
              <a:t>Pendekatan</a:t>
            </a:r>
            <a:r>
              <a:rPr lang="en-GB" dirty="0" smtClean="0"/>
              <a:t> </a:t>
            </a:r>
            <a:r>
              <a:rPr lang="en-GB" dirty="0" err="1" smtClean="0"/>
              <a:t>bawah-atas</a:t>
            </a:r>
            <a:endParaRPr lang="en-GB" dirty="0" smtClean="0"/>
          </a:p>
          <a:p>
            <a:pPr lvl="1"/>
            <a:r>
              <a:rPr lang="en-GB" dirty="0" err="1" smtClean="0"/>
              <a:t>Pendekatan</a:t>
            </a:r>
            <a:r>
              <a:rPr lang="en-GB" dirty="0" smtClean="0"/>
              <a:t> </a:t>
            </a:r>
            <a:r>
              <a:rPr lang="en-GB" dirty="0" err="1" smtClean="0"/>
              <a:t>atas-bawah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42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609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Application Modul Integration</vt:lpstr>
      <vt:lpstr>Kandungan </vt:lpstr>
      <vt:lpstr>Definisi dan keperluan  integrasi modul perisian</vt:lpstr>
      <vt:lpstr>PowerPoint Presentation</vt:lpstr>
      <vt:lpstr>Keperluan integrasi modul perisian</vt:lpstr>
      <vt:lpstr>PowerPoint Presentation</vt:lpstr>
      <vt:lpstr>Pelaksanaan integrasi modul</vt:lpstr>
      <vt:lpstr>Sambungan…</vt:lpstr>
      <vt:lpstr>Pengujian integrasi kod modul</vt:lpstr>
      <vt:lpstr>Sambungan…</vt:lpstr>
      <vt:lpstr>Sambungan…</vt:lpstr>
      <vt:lpstr>PowerPoint Presentation</vt:lpstr>
      <vt:lpstr>Pengurusan Kod Sumber (Source Code Management-SCM)</vt:lpstr>
      <vt:lpstr>Sambungan…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33</cp:revision>
  <dcterms:created xsi:type="dcterms:W3CDTF">2018-04-12T02:33:29Z</dcterms:created>
  <dcterms:modified xsi:type="dcterms:W3CDTF">2018-04-12T04:37:11Z</dcterms:modified>
</cp:coreProperties>
</file>