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1.png" ContentType="image/png"/>
  <Override PartName="/ppt/media/image36.png" ContentType="image/png"/>
  <Override PartName="/ppt/media/image32.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0160000" cy="7620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24" name="PlaceHolder 2"/>
          <p:cNvSpPr>
            <a:spLocks noGrp="1"/>
          </p:cNvSpPr>
          <p:nvPr>
            <p:ph type="body"/>
          </p:nvPr>
        </p:nvSpPr>
        <p:spPr>
          <a:xfrm>
            <a:off x="507960" y="1783080"/>
            <a:ext cx="9143280" cy="2107440"/>
          </a:xfrm>
          <a:prstGeom prst="rect">
            <a:avLst/>
          </a:prstGeom>
        </p:spPr>
        <p:txBody>
          <a:bodyPr bIns="0" lIns="0" rIns="0" tIns="0" wrap="none"/>
          <a:p>
            <a:endParaRPr/>
          </a:p>
        </p:txBody>
      </p:sp>
      <p:sp>
        <p:nvSpPr>
          <p:cNvPr id="25" name="PlaceHolder 3"/>
          <p:cNvSpPr>
            <a:spLocks noGrp="1"/>
          </p:cNvSpPr>
          <p:nvPr>
            <p:ph type="body"/>
          </p:nvPr>
        </p:nvSpPr>
        <p:spPr>
          <a:xfrm>
            <a:off x="507960" y="4091040"/>
            <a:ext cx="9143280" cy="21074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27"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28"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29" name="PlaceHolder 4"/>
          <p:cNvSpPr>
            <a:spLocks noGrp="1"/>
          </p:cNvSpPr>
          <p:nvPr>
            <p:ph type="body"/>
          </p:nvPr>
        </p:nvSpPr>
        <p:spPr>
          <a:xfrm>
            <a:off x="5192640" y="4091040"/>
            <a:ext cx="4461480" cy="2107440"/>
          </a:xfrm>
          <a:prstGeom prst="rect">
            <a:avLst/>
          </a:prstGeom>
        </p:spPr>
        <p:txBody>
          <a:bodyPr bIns="0" lIns="0" rIns="0" tIns="0" wrap="none"/>
          <a:p>
            <a:endParaRPr/>
          </a:p>
        </p:txBody>
      </p:sp>
      <p:sp>
        <p:nvSpPr>
          <p:cNvPr id="30" name="PlaceHolder 5"/>
          <p:cNvSpPr>
            <a:spLocks noGrp="1"/>
          </p:cNvSpPr>
          <p:nvPr>
            <p:ph type="body"/>
          </p:nvPr>
        </p:nvSpPr>
        <p:spPr>
          <a:xfrm>
            <a:off x="507960" y="4091040"/>
            <a:ext cx="4461480" cy="21074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32"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33" name="PlaceHolder 3"/>
          <p:cNvSpPr>
            <a:spLocks noGrp="1"/>
          </p:cNvSpPr>
          <p:nvPr>
            <p:ph type="body"/>
          </p:nvPr>
        </p:nvSpPr>
        <p:spPr>
          <a:xfrm>
            <a:off x="5192640" y="1783080"/>
            <a:ext cx="4461480" cy="2107440"/>
          </a:xfrm>
          <a:prstGeom prst="rect">
            <a:avLst/>
          </a:prstGeom>
        </p:spPr>
        <p:txBody>
          <a:bodyPr bIns="0" lIns="0" rIns="0" tIns="0" wrap="none"/>
          <a:p>
            <a:endParaRPr/>
          </a:p>
        </p:txBody>
      </p:sp>
      <p:pic>
        <p:nvPicPr>
          <p:cNvPr descr="" id="34" name=""/>
          <p:cNvPicPr/>
          <p:nvPr/>
        </p:nvPicPr>
        <p:blipFill>
          <a:blip r:embed="rId2"/>
          <a:stretch>
            <a:fillRect/>
          </a:stretch>
        </p:blipFill>
        <p:spPr>
          <a:xfrm>
            <a:off x="6102360" y="4091040"/>
            <a:ext cx="2641320" cy="2107440"/>
          </a:xfrm>
          <a:prstGeom prst="rect">
            <a:avLst/>
          </a:prstGeom>
          <a:ln>
            <a:noFill/>
          </a:ln>
        </p:spPr>
      </p:pic>
      <p:pic>
        <p:nvPicPr>
          <p:cNvPr descr="" id="35" name=""/>
          <p:cNvPicPr/>
          <p:nvPr/>
        </p:nvPicPr>
        <p:blipFill>
          <a:blip r:embed="rId3"/>
          <a:stretch>
            <a:fillRect/>
          </a:stretch>
        </p:blipFill>
        <p:spPr>
          <a:xfrm>
            <a:off x="1417680" y="4091040"/>
            <a:ext cx="2641320" cy="2107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39" name="PlaceHolder 2"/>
          <p:cNvSpPr>
            <a:spLocks noGrp="1"/>
          </p:cNvSpPr>
          <p:nvPr>
            <p:ph type="subTitle"/>
          </p:nvPr>
        </p:nvSpPr>
        <p:spPr>
          <a:xfrm>
            <a:off x="507960" y="1783080"/>
            <a:ext cx="9143280" cy="441936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41" name="PlaceHolder 2"/>
          <p:cNvSpPr>
            <a:spLocks noGrp="1"/>
          </p:cNvSpPr>
          <p:nvPr>
            <p:ph type="body"/>
          </p:nvPr>
        </p:nvSpPr>
        <p:spPr>
          <a:xfrm>
            <a:off x="507960" y="1783080"/>
            <a:ext cx="9143280" cy="441900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43"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44" name="PlaceHolder 3"/>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7960" y="303840"/>
            <a:ext cx="9143280" cy="58982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48"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49" name="PlaceHolder 3"/>
          <p:cNvSpPr>
            <a:spLocks noGrp="1"/>
          </p:cNvSpPr>
          <p:nvPr>
            <p:ph type="body"/>
          </p:nvPr>
        </p:nvSpPr>
        <p:spPr>
          <a:xfrm>
            <a:off x="507960" y="4091040"/>
            <a:ext cx="4461480" cy="2107440"/>
          </a:xfrm>
          <a:prstGeom prst="rect">
            <a:avLst/>
          </a:prstGeom>
        </p:spPr>
        <p:txBody>
          <a:bodyPr bIns="0" lIns="0" rIns="0" tIns="0" wrap="none"/>
          <a:p>
            <a:endParaRPr/>
          </a:p>
        </p:txBody>
      </p:sp>
      <p:sp>
        <p:nvSpPr>
          <p:cNvPr id="50" name="PlaceHolder 4"/>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3" name="PlaceHolder 2"/>
          <p:cNvSpPr>
            <a:spLocks noGrp="1"/>
          </p:cNvSpPr>
          <p:nvPr>
            <p:ph type="subTitle"/>
          </p:nvPr>
        </p:nvSpPr>
        <p:spPr>
          <a:xfrm>
            <a:off x="507960" y="1783080"/>
            <a:ext cx="9143280" cy="441936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52"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53"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54" name="PlaceHolder 4"/>
          <p:cNvSpPr>
            <a:spLocks noGrp="1"/>
          </p:cNvSpPr>
          <p:nvPr>
            <p:ph type="body"/>
          </p:nvPr>
        </p:nvSpPr>
        <p:spPr>
          <a:xfrm>
            <a:off x="5192640" y="4091040"/>
            <a:ext cx="4461480" cy="21074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56"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57"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58" name="PlaceHolder 4"/>
          <p:cNvSpPr>
            <a:spLocks noGrp="1"/>
          </p:cNvSpPr>
          <p:nvPr>
            <p:ph type="body"/>
          </p:nvPr>
        </p:nvSpPr>
        <p:spPr>
          <a:xfrm>
            <a:off x="507960" y="4091040"/>
            <a:ext cx="9142560" cy="21074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60" name="PlaceHolder 2"/>
          <p:cNvSpPr>
            <a:spLocks noGrp="1"/>
          </p:cNvSpPr>
          <p:nvPr>
            <p:ph type="body"/>
          </p:nvPr>
        </p:nvSpPr>
        <p:spPr>
          <a:xfrm>
            <a:off x="507960" y="1783080"/>
            <a:ext cx="9143280" cy="2107440"/>
          </a:xfrm>
          <a:prstGeom prst="rect">
            <a:avLst/>
          </a:prstGeom>
        </p:spPr>
        <p:txBody>
          <a:bodyPr bIns="0" lIns="0" rIns="0" tIns="0" wrap="none"/>
          <a:p>
            <a:endParaRPr/>
          </a:p>
        </p:txBody>
      </p:sp>
      <p:sp>
        <p:nvSpPr>
          <p:cNvPr id="61" name="PlaceHolder 3"/>
          <p:cNvSpPr>
            <a:spLocks noGrp="1"/>
          </p:cNvSpPr>
          <p:nvPr>
            <p:ph type="body"/>
          </p:nvPr>
        </p:nvSpPr>
        <p:spPr>
          <a:xfrm>
            <a:off x="507960" y="4091040"/>
            <a:ext cx="9143280" cy="21074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63"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64"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65" name="PlaceHolder 4"/>
          <p:cNvSpPr>
            <a:spLocks noGrp="1"/>
          </p:cNvSpPr>
          <p:nvPr>
            <p:ph type="body"/>
          </p:nvPr>
        </p:nvSpPr>
        <p:spPr>
          <a:xfrm>
            <a:off x="5192640" y="4091040"/>
            <a:ext cx="4461480" cy="2107440"/>
          </a:xfrm>
          <a:prstGeom prst="rect">
            <a:avLst/>
          </a:prstGeom>
        </p:spPr>
        <p:txBody>
          <a:bodyPr bIns="0" lIns="0" rIns="0" tIns="0" wrap="none"/>
          <a:p>
            <a:endParaRPr/>
          </a:p>
        </p:txBody>
      </p:sp>
      <p:sp>
        <p:nvSpPr>
          <p:cNvPr id="66" name="PlaceHolder 5"/>
          <p:cNvSpPr>
            <a:spLocks noGrp="1"/>
          </p:cNvSpPr>
          <p:nvPr>
            <p:ph type="body"/>
          </p:nvPr>
        </p:nvSpPr>
        <p:spPr>
          <a:xfrm>
            <a:off x="507960" y="4091040"/>
            <a:ext cx="4461480" cy="21074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68"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69" name="PlaceHolder 3"/>
          <p:cNvSpPr>
            <a:spLocks noGrp="1"/>
          </p:cNvSpPr>
          <p:nvPr>
            <p:ph type="body"/>
          </p:nvPr>
        </p:nvSpPr>
        <p:spPr>
          <a:xfrm>
            <a:off x="5192640" y="1783080"/>
            <a:ext cx="4461480" cy="2107440"/>
          </a:xfrm>
          <a:prstGeom prst="rect">
            <a:avLst/>
          </a:prstGeom>
        </p:spPr>
        <p:txBody>
          <a:bodyPr bIns="0" lIns="0" rIns="0" tIns="0" wrap="none"/>
          <a:p>
            <a:endParaRPr/>
          </a:p>
        </p:txBody>
      </p:sp>
      <p:pic>
        <p:nvPicPr>
          <p:cNvPr descr="" id="70" name=""/>
          <p:cNvPicPr/>
          <p:nvPr/>
        </p:nvPicPr>
        <p:blipFill>
          <a:blip r:embed="rId2"/>
          <a:stretch>
            <a:fillRect/>
          </a:stretch>
        </p:blipFill>
        <p:spPr>
          <a:xfrm>
            <a:off x="6102360" y="4091040"/>
            <a:ext cx="2641320" cy="2107440"/>
          </a:xfrm>
          <a:prstGeom prst="rect">
            <a:avLst/>
          </a:prstGeom>
          <a:ln>
            <a:noFill/>
          </a:ln>
        </p:spPr>
      </p:pic>
      <p:pic>
        <p:nvPicPr>
          <p:cNvPr descr="" id="71" name=""/>
          <p:cNvPicPr/>
          <p:nvPr/>
        </p:nvPicPr>
        <p:blipFill>
          <a:blip r:embed="rId3"/>
          <a:stretch>
            <a:fillRect/>
          </a:stretch>
        </p:blipFill>
        <p:spPr>
          <a:xfrm>
            <a:off x="1417680" y="4091040"/>
            <a:ext cx="2641320" cy="2107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75" name="PlaceHolder 2"/>
          <p:cNvSpPr>
            <a:spLocks noGrp="1"/>
          </p:cNvSpPr>
          <p:nvPr>
            <p:ph type="subTitle"/>
          </p:nvPr>
        </p:nvSpPr>
        <p:spPr>
          <a:xfrm>
            <a:off x="507960" y="1783080"/>
            <a:ext cx="9143280" cy="441936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77" name="PlaceHolder 2"/>
          <p:cNvSpPr>
            <a:spLocks noGrp="1"/>
          </p:cNvSpPr>
          <p:nvPr>
            <p:ph type="body"/>
          </p:nvPr>
        </p:nvSpPr>
        <p:spPr>
          <a:xfrm>
            <a:off x="507960" y="1783080"/>
            <a:ext cx="9143280" cy="441900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79"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80" name="PlaceHolder 3"/>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5" name="PlaceHolder 2"/>
          <p:cNvSpPr>
            <a:spLocks noGrp="1"/>
          </p:cNvSpPr>
          <p:nvPr>
            <p:ph type="body"/>
          </p:nvPr>
        </p:nvSpPr>
        <p:spPr>
          <a:xfrm>
            <a:off x="507960" y="1783080"/>
            <a:ext cx="9143280" cy="441900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7960" y="303840"/>
            <a:ext cx="9143280" cy="58982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84"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85" name="PlaceHolder 3"/>
          <p:cNvSpPr>
            <a:spLocks noGrp="1"/>
          </p:cNvSpPr>
          <p:nvPr>
            <p:ph type="body"/>
          </p:nvPr>
        </p:nvSpPr>
        <p:spPr>
          <a:xfrm>
            <a:off x="507960" y="4091040"/>
            <a:ext cx="4461480" cy="2107440"/>
          </a:xfrm>
          <a:prstGeom prst="rect">
            <a:avLst/>
          </a:prstGeom>
        </p:spPr>
        <p:txBody>
          <a:bodyPr bIns="0" lIns="0" rIns="0" tIns="0" wrap="none"/>
          <a:p>
            <a:endParaRPr/>
          </a:p>
        </p:txBody>
      </p:sp>
      <p:sp>
        <p:nvSpPr>
          <p:cNvPr id="86" name="PlaceHolder 4"/>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88"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89"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90" name="PlaceHolder 4"/>
          <p:cNvSpPr>
            <a:spLocks noGrp="1"/>
          </p:cNvSpPr>
          <p:nvPr>
            <p:ph type="body"/>
          </p:nvPr>
        </p:nvSpPr>
        <p:spPr>
          <a:xfrm>
            <a:off x="5192640" y="4091040"/>
            <a:ext cx="4461480" cy="21074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92"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93"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94" name="PlaceHolder 4"/>
          <p:cNvSpPr>
            <a:spLocks noGrp="1"/>
          </p:cNvSpPr>
          <p:nvPr>
            <p:ph type="body"/>
          </p:nvPr>
        </p:nvSpPr>
        <p:spPr>
          <a:xfrm>
            <a:off x="507960" y="4091040"/>
            <a:ext cx="9142560" cy="21074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96" name="PlaceHolder 2"/>
          <p:cNvSpPr>
            <a:spLocks noGrp="1"/>
          </p:cNvSpPr>
          <p:nvPr>
            <p:ph type="body"/>
          </p:nvPr>
        </p:nvSpPr>
        <p:spPr>
          <a:xfrm>
            <a:off x="507960" y="1783080"/>
            <a:ext cx="9143280" cy="2107440"/>
          </a:xfrm>
          <a:prstGeom prst="rect">
            <a:avLst/>
          </a:prstGeom>
        </p:spPr>
        <p:txBody>
          <a:bodyPr bIns="0" lIns="0" rIns="0" tIns="0" wrap="none"/>
          <a:p>
            <a:endParaRPr/>
          </a:p>
        </p:txBody>
      </p:sp>
      <p:sp>
        <p:nvSpPr>
          <p:cNvPr id="97" name="PlaceHolder 3"/>
          <p:cNvSpPr>
            <a:spLocks noGrp="1"/>
          </p:cNvSpPr>
          <p:nvPr>
            <p:ph type="body"/>
          </p:nvPr>
        </p:nvSpPr>
        <p:spPr>
          <a:xfrm>
            <a:off x="507960" y="4091040"/>
            <a:ext cx="9143280" cy="21074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99"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100"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101" name="PlaceHolder 4"/>
          <p:cNvSpPr>
            <a:spLocks noGrp="1"/>
          </p:cNvSpPr>
          <p:nvPr>
            <p:ph type="body"/>
          </p:nvPr>
        </p:nvSpPr>
        <p:spPr>
          <a:xfrm>
            <a:off x="5192640" y="4091040"/>
            <a:ext cx="4461480" cy="2107440"/>
          </a:xfrm>
          <a:prstGeom prst="rect">
            <a:avLst/>
          </a:prstGeom>
        </p:spPr>
        <p:txBody>
          <a:bodyPr bIns="0" lIns="0" rIns="0" tIns="0" wrap="none"/>
          <a:p>
            <a:endParaRPr/>
          </a:p>
        </p:txBody>
      </p:sp>
      <p:sp>
        <p:nvSpPr>
          <p:cNvPr id="102" name="PlaceHolder 5"/>
          <p:cNvSpPr>
            <a:spLocks noGrp="1"/>
          </p:cNvSpPr>
          <p:nvPr>
            <p:ph type="body"/>
          </p:nvPr>
        </p:nvSpPr>
        <p:spPr>
          <a:xfrm>
            <a:off x="507960" y="4091040"/>
            <a:ext cx="4461480" cy="21074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104"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105" name="PlaceHolder 3"/>
          <p:cNvSpPr>
            <a:spLocks noGrp="1"/>
          </p:cNvSpPr>
          <p:nvPr>
            <p:ph type="body"/>
          </p:nvPr>
        </p:nvSpPr>
        <p:spPr>
          <a:xfrm>
            <a:off x="5192640" y="1783080"/>
            <a:ext cx="4461480" cy="2107440"/>
          </a:xfrm>
          <a:prstGeom prst="rect">
            <a:avLst/>
          </a:prstGeom>
        </p:spPr>
        <p:txBody>
          <a:bodyPr bIns="0" lIns="0" rIns="0" tIns="0" wrap="none"/>
          <a:p>
            <a:endParaRPr/>
          </a:p>
        </p:txBody>
      </p:sp>
      <p:pic>
        <p:nvPicPr>
          <p:cNvPr descr="" id="106" name=""/>
          <p:cNvPicPr/>
          <p:nvPr/>
        </p:nvPicPr>
        <p:blipFill>
          <a:blip r:embed="rId2"/>
          <a:stretch>
            <a:fillRect/>
          </a:stretch>
        </p:blipFill>
        <p:spPr>
          <a:xfrm>
            <a:off x="6102360" y="4091040"/>
            <a:ext cx="2641320" cy="2107440"/>
          </a:xfrm>
          <a:prstGeom prst="rect">
            <a:avLst/>
          </a:prstGeom>
          <a:ln>
            <a:noFill/>
          </a:ln>
        </p:spPr>
      </p:pic>
      <p:pic>
        <p:nvPicPr>
          <p:cNvPr descr="" id="107" name=""/>
          <p:cNvPicPr/>
          <p:nvPr/>
        </p:nvPicPr>
        <p:blipFill>
          <a:blip r:embed="rId3"/>
          <a:stretch>
            <a:fillRect/>
          </a:stretch>
        </p:blipFill>
        <p:spPr>
          <a:xfrm>
            <a:off x="1417680" y="4091040"/>
            <a:ext cx="2641320" cy="21074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7"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8" name="PlaceHolder 3"/>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7960" y="303840"/>
            <a:ext cx="9143280" cy="58982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12"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13" name="PlaceHolder 3"/>
          <p:cNvSpPr>
            <a:spLocks noGrp="1"/>
          </p:cNvSpPr>
          <p:nvPr>
            <p:ph type="body"/>
          </p:nvPr>
        </p:nvSpPr>
        <p:spPr>
          <a:xfrm>
            <a:off x="507960" y="4091040"/>
            <a:ext cx="4461480" cy="2107440"/>
          </a:xfrm>
          <a:prstGeom prst="rect">
            <a:avLst/>
          </a:prstGeom>
        </p:spPr>
        <p:txBody>
          <a:bodyPr bIns="0" lIns="0" rIns="0" tIns="0" wrap="none"/>
          <a:p>
            <a:endParaRPr/>
          </a:p>
        </p:txBody>
      </p:sp>
      <p:sp>
        <p:nvSpPr>
          <p:cNvPr id="14" name="PlaceHolder 4"/>
          <p:cNvSpPr>
            <a:spLocks noGrp="1"/>
          </p:cNvSpPr>
          <p:nvPr>
            <p:ph type="body"/>
          </p:nvPr>
        </p:nvSpPr>
        <p:spPr>
          <a:xfrm>
            <a:off x="5192640" y="1783080"/>
            <a:ext cx="4461480" cy="44190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16" name="PlaceHolder 2"/>
          <p:cNvSpPr>
            <a:spLocks noGrp="1"/>
          </p:cNvSpPr>
          <p:nvPr>
            <p:ph type="body"/>
          </p:nvPr>
        </p:nvSpPr>
        <p:spPr>
          <a:xfrm>
            <a:off x="507960" y="1783080"/>
            <a:ext cx="4461480" cy="4419000"/>
          </a:xfrm>
          <a:prstGeom prst="rect">
            <a:avLst/>
          </a:prstGeom>
        </p:spPr>
        <p:txBody>
          <a:bodyPr bIns="0" lIns="0" rIns="0" tIns="0" wrap="none"/>
          <a:p>
            <a:endParaRPr/>
          </a:p>
        </p:txBody>
      </p:sp>
      <p:sp>
        <p:nvSpPr>
          <p:cNvPr id="17"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18" name="PlaceHolder 4"/>
          <p:cNvSpPr>
            <a:spLocks noGrp="1"/>
          </p:cNvSpPr>
          <p:nvPr>
            <p:ph type="body"/>
          </p:nvPr>
        </p:nvSpPr>
        <p:spPr>
          <a:xfrm>
            <a:off x="5192640" y="4091040"/>
            <a:ext cx="4461480" cy="21074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7960" y="303840"/>
            <a:ext cx="9143280" cy="1272240"/>
          </a:xfrm>
          <a:prstGeom prst="rect">
            <a:avLst/>
          </a:prstGeom>
        </p:spPr>
        <p:txBody>
          <a:bodyPr anchor="ctr" bIns="0" lIns="0" rIns="0" tIns="0" wrap="none"/>
          <a:p>
            <a:endParaRPr/>
          </a:p>
        </p:txBody>
      </p:sp>
      <p:sp>
        <p:nvSpPr>
          <p:cNvPr id="20" name="PlaceHolder 2"/>
          <p:cNvSpPr>
            <a:spLocks noGrp="1"/>
          </p:cNvSpPr>
          <p:nvPr>
            <p:ph type="body"/>
          </p:nvPr>
        </p:nvSpPr>
        <p:spPr>
          <a:xfrm>
            <a:off x="507960" y="1783080"/>
            <a:ext cx="4461480" cy="2107440"/>
          </a:xfrm>
          <a:prstGeom prst="rect">
            <a:avLst/>
          </a:prstGeom>
        </p:spPr>
        <p:txBody>
          <a:bodyPr bIns="0" lIns="0" rIns="0" tIns="0" wrap="none"/>
          <a:p>
            <a:endParaRPr/>
          </a:p>
        </p:txBody>
      </p:sp>
      <p:sp>
        <p:nvSpPr>
          <p:cNvPr id="21" name="PlaceHolder 3"/>
          <p:cNvSpPr>
            <a:spLocks noGrp="1"/>
          </p:cNvSpPr>
          <p:nvPr>
            <p:ph type="body"/>
          </p:nvPr>
        </p:nvSpPr>
        <p:spPr>
          <a:xfrm>
            <a:off x="5192640" y="1783080"/>
            <a:ext cx="4461480" cy="2107440"/>
          </a:xfrm>
          <a:prstGeom prst="rect">
            <a:avLst/>
          </a:prstGeom>
        </p:spPr>
        <p:txBody>
          <a:bodyPr bIns="0" lIns="0" rIns="0" tIns="0" wrap="none"/>
          <a:p>
            <a:endParaRPr/>
          </a:p>
        </p:txBody>
      </p:sp>
      <p:sp>
        <p:nvSpPr>
          <p:cNvPr id="22" name="PlaceHolder 4"/>
          <p:cNvSpPr>
            <a:spLocks noGrp="1"/>
          </p:cNvSpPr>
          <p:nvPr>
            <p:ph type="body"/>
          </p:nvPr>
        </p:nvSpPr>
        <p:spPr>
          <a:xfrm>
            <a:off x="507960" y="4091040"/>
            <a:ext cx="9142560" cy="21074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7960" y="303840"/>
            <a:ext cx="9142920" cy="127188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507960" y="1783080"/>
            <a:ext cx="9142920" cy="44186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7960" y="303840"/>
            <a:ext cx="9143280" cy="1271880"/>
          </a:xfrm>
          <a:prstGeom prst="rect">
            <a:avLst/>
          </a:prstGeom>
        </p:spPr>
        <p:txBody>
          <a:bodyPr anchor="ctr" bIns="0" lIns="0" rIns="0" tIns="0" wrap="none"/>
          <a:p>
            <a:r>
              <a:rPr lang="en-US"/>
              <a:t>Click to edit the title text format</a:t>
            </a:r>
            <a:endParaRPr/>
          </a:p>
        </p:txBody>
      </p:sp>
      <p:sp>
        <p:nvSpPr>
          <p:cNvPr id="37" name="PlaceHolder 2"/>
          <p:cNvSpPr>
            <a:spLocks noGrp="1"/>
          </p:cNvSpPr>
          <p:nvPr>
            <p:ph type="body"/>
          </p:nvPr>
        </p:nvSpPr>
        <p:spPr>
          <a:xfrm>
            <a:off x="507960" y="1783080"/>
            <a:ext cx="9143280" cy="44190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7960" y="303840"/>
            <a:ext cx="9143280" cy="1271880"/>
          </a:xfrm>
          <a:prstGeom prst="rect">
            <a:avLst/>
          </a:prstGeom>
        </p:spPr>
        <p:txBody>
          <a:bodyPr anchor="ctr" bIns="0" lIns="0" rIns="0" tIns="0" wrap="none"/>
          <a:p>
            <a:r>
              <a:rPr lang="en-US"/>
              <a:t>Click to edit the title text format</a:t>
            </a:r>
            <a:endParaRPr/>
          </a:p>
        </p:txBody>
      </p:sp>
      <p:sp>
        <p:nvSpPr>
          <p:cNvPr id="73" name="PlaceHolder 2"/>
          <p:cNvSpPr>
            <a:spLocks noGrp="1"/>
          </p:cNvSpPr>
          <p:nvPr>
            <p:ph type="body"/>
          </p:nvPr>
        </p:nvSpPr>
        <p:spPr>
          <a:xfrm>
            <a:off x="507960" y="1783080"/>
            <a:ext cx="9143280" cy="44190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developer.chrome.com/devtools/docs/network" TargetMode="External"/><Relationship Id="rId2" Type="http://schemas.openxmlformats.org/officeDocument/2006/relationships/hyperlink" Target="https://developer.chrome.com/devtools/docs/network" TargetMode="External"/><Relationship Id="rId3" Type="http://schemas.openxmlformats.org/officeDocument/2006/relationships/hyperlink" Target="https://developer.chrome.com/devtools/docs/network" TargetMode="External"/><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developers.google.com/speed/pagespeed/insights/" TargetMode="External"/><Relationship Id="rId2" Type="http://schemas.openxmlformats.org/officeDocument/2006/relationships/hyperlink" Target="https://developers.google.com/speed/pagespeed/insights/" TargetMode="Externa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developer.chrome.com/devtools/docs/timeline" TargetMode="External"/><Relationship Id="rId2" Type="http://schemas.openxmlformats.org/officeDocument/2006/relationships/hyperlink" Target="https://developer.chrome.com/devtools/docs/timeline" TargetMode="Externa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developer.chrome.com/devtools/docs/profiles" TargetMode="External"/><Relationship Id="rId2" Type="http://schemas.openxmlformats.org/officeDocument/2006/relationships/hyperlink" Target="https://developer.chrome.com/devtools/docs/profiles" TargetMode="Externa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eveloper.chrome.com/devtools/docs/device-mode" TargetMode="External"/><Relationship Id="rId2" Type="http://schemas.openxmlformats.org/officeDocument/2006/relationships/hyperlink" Target="https://developer.chrome.com/devtools/docs/device-mode" TargetMode="Externa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developer.chrome.com/devtools/docs/settings" TargetMode="External"/><Relationship Id="rId2" Type="http://schemas.openxmlformats.org/officeDocument/2006/relationships/hyperlink" Target="https://developer.chrome.com/devtools/docs/settings" TargetMode="Externa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eveloper.chrome.com/devtools" TargetMode="External"/><Relationship Id="rId2" Type="http://schemas.openxmlformats.org/officeDocument/2006/relationships/hyperlink" Target="https://developer.chrome.com/devtools" TargetMode="External"/><Relationship Id="rId3" Type="http://schemas.openxmlformats.org/officeDocument/2006/relationships/hyperlink" Target="https://developer.chrome.com/devtools/docs/videos" TargetMode="External"/><Relationship Id="rId4" Type="http://schemas.openxmlformats.org/officeDocument/2006/relationships/hyperlink" Target="https://groups.google.com/forum/?fromgroups#!forum/google-chrome-developer-tools" TargetMode="External"/><Relationship Id="rId5" Type="http://schemas.openxmlformats.org/officeDocument/2006/relationships/hyperlink" Target="https://groups.google.com/forum/?fromgroups#!forum/google-chrome-developer-tools" TargetMode="External"/><Relationship Id="rId6" Type="http://schemas.openxmlformats.org/officeDocument/2006/relationships/hyperlink" Target="https://groups.google.com/forum/?fromgroups#!forum/google-chrome-developer-tools" TargetMode="External"/><Relationship Id="rId7" Type="http://schemas.openxmlformats.org/officeDocument/2006/relationships/hyperlink" Target="https://developer.chrome.com/devtools/docs/shortcuts" TargetMode="External"/><Relationship Id="rId8" Type="http://schemas.openxmlformats.org/officeDocument/2006/relationships/image" Target="../media/image40.png"/><Relationship Id="rId9"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developer.chrome.com/devtools" TargetMode="External"/><Relationship Id="rId2" Type="http://schemas.openxmlformats.org/officeDocument/2006/relationships/hyperlink" Target="https://developer.chrome.com/devtools" TargetMode="External"/><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developer.chrome.com/devtools/docs/dom-and-styles" TargetMode="External"/><Relationship Id="rId2" Type="http://schemas.openxmlformats.org/officeDocument/2006/relationships/hyperlink" Target="https://developer.chrome.com/devtools/docs/dom-and-styles" TargetMode="Externa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developer.chrome.com/devtools/docs/javascript-debugging" TargetMode="External"/><Relationship Id="rId2" Type="http://schemas.openxmlformats.org/officeDocument/2006/relationships/hyperlink" Target="https://developer.chrome.com/devtools/docs/javascript-debugging" TargetMode="Externa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developer.chrome.com/devtools/docs/console" TargetMode="External"/><Relationship Id="rId2" Type="http://schemas.openxmlformats.org/officeDocument/2006/relationships/hyperlink" Target="https://developer.chrome.com/devtools/docs/console" TargetMode="Externa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developer.chrome.com/devtools/docs/resource-panel" TargetMode="External"/><Relationship Id="rId2" Type="http://schemas.openxmlformats.org/officeDocument/2006/relationships/hyperlink" Target="https://developer.chrome.com/devtools/docs/resource-panel" TargetMode="Externa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8" name="Picture 4"/>
          <p:cNvPicPr/>
          <p:nvPr/>
        </p:nvPicPr>
        <p:blipFill>
          <a:blip r:embed="rId1"/>
          <a:stretch>
            <a:fillRect/>
          </a:stretch>
        </p:blipFill>
        <p:spPr>
          <a:xfrm>
            <a:off x="6480" y="0"/>
            <a:ext cx="10153080" cy="7619760"/>
          </a:xfrm>
          <a:prstGeom prst="rect">
            <a:avLst/>
          </a:prstGeom>
          <a:ln>
            <a:noFill/>
          </a:ln>
        </p:spPr>
      </p:pic>
      <p:sp>
        <p:nvSpPr>
          <p:cNvPr id="109" name="CustomShape 1"/>
          <p:cNvSpPr/>
          <p:nvPr/>
        </p:nvSpPr>
        <p:spPr>
          <a:xfrm>
            <a:off x="394200" y="295920"/>
            <a:ext cx="8018280" cy="2355840"/>
          </a:xfrm>
          <a:prstGeom prst="rect">
            <a:avLst/>
          </a:prstGeom>
          <a:noFill/>
          <a:ln>
            <a:noFill/>
          </a:ln>
        </p:spPr>
        <p:txBody>
          <a:bodyPr bIns="0" lIns="0" rIns="0" tIns="0"/>
          <a:p>
            <a:pPr>
              <a:lnSpc>
                <a:spcPct val="95000"/>
              </a:lnSpc>
            </a:pPr>
            <a:r>
              <a:rPr b="1" lang="en-US" sz="3600">
                <a:solidFill>
                  <a:srgbClr val="ffffff"/>
                </a:solidFill>
                <a:latin typeface="Bodoni"/>
                <a:ea typeface="DejaVu Sans"/>
              </a:rPr>
              <a:t>Chrome Developer Tools</a:t>
            </a:r>
            <a:endParaRPr/>
          </a:p>
          <a:p>
            <a:pPr>
              <a:lnSpc>
                <a:spcPct val="95000"/>
              </a:lnSpc>
            </a:pPr>
            <a:r>
              <a:rPr b="1" lang="en-US" sz="2400">
                <a:solidFill>
                  <a:srgbClr val="ffffff"/>
                </a:solidFill>
                <a:latin typeface="Bodoni"/>
                <a:ea typeface="DejaVu Sans"/>
              </a:rPr>
              <a:t>Novice to Dangerous </a:t>
            </a:r>
            <a:endParaRPr/>
          </a:p>
          <a:p>
            <a:pPr>
              <a:lnSpc>
                <a:spcPct val="95000"/>
              </a:lnSpc>
            </a:pPr>
            <a:r>
              <a:rPr b="1" lang="en-US" sz="2400">
                <a:solidFill>
                  <a:srgbClr val="ffffff"/>
                </a:solidFill>
                <a:latin typeface="Bodoni"/>
                <a:ea typeface="DejaVu Sans"/>
              </a:rPr>
              <a:t>in 20 minutes</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Network</a:t>
            </a:r>
            <a:endParaRPr/>
          </a:p>
        </p:txBody>
      </p:sp>
      <p:sp>
        <p:nvSpPr>
          <p:cNvPr id="143"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The Network panel records information about each network operation in your application, including detailed timing data, HTTP request and response headers, cookies, WebSocket data, and more. </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a:t>
            </a:r>
            <a:r>
              <a:rPr lang="en-US" sz="2700" u="sng">
                <a:solidFill>
                  <a:srgbClr val="ffffff"/>
                </a:solidFill>
                <a:latin typeface="Arial"/>
                <a:ea typeface="DejaVu Sans"/>
                <a:hlinkClick r:id="rId3"/>
              </a:rPr>
              <a:t>developer.chrome.com/devtools/docs/network</a:t>
            </a:r>
            <a:endParaRPr/>
          </a:p>
          <a:p>
            <a:pPr algn="ctr">
              <a:lnSpc>
                <a:spcPct val="95000"/>
              </a:lnSpc>
            </a:pPr>
            <a:endParaRPr/>
          </a:p>
        </p:txBody>
      </p:sp>
      <p:pic>
        <p:nvPicPr>
          <p:cNvPr descr="" id="144" name="Picture 2"/>
          <p:cNvPicPr/>
          <p:nvPr/>
        </p:nvPicPr>
        <p:blipFill>
          <a:blip r:embed="rId4"/>
          <a:stretch>
            <a:fillRect/>
          </a:stretch>
        </p:blipFill>
        <p:spPr>
          <a:xfrm>
            <a:off x="1422360" y="4689000"/>
            <a:ext cx="6095520" cy="2544480"/>
          </a:xfrm>
          <a:prstGeom prst="rect">
            <a:avLst/>
          </a:prstGeom>
          <a:ln>
            <a:noFill/>
          </a:ln>
        </p:spPr>
      </p:pic>
      <p:pic>
        <p:nvPicPr>
          <p:cNvPr descr="" id="145" name="Picture 4"/>
          <p:cNvPicPr/>
          <p:nvPr/>
        </p:nvPicPr>
        <p:blipFill>
          <a:blip r:embed="rId5"/>
          <a:stretch>
            <a:fillRect/>
          </a:stretch>
        </p:blipFill>
        <p:spPr>
          <a:xfrm>
            <a:off x="8425440" y="225720"/>
            <a:ext cx="1488960" cy="1221480"/>
          </a:xfrm>
          <a:prstGeom prst="rect">
            <a:avLst/>
          </a:prstGeom>
          <a:ln>
            <a:noFill/>
          </a:ln>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Audits</a:t>
            </a:r>
            <a:endParaRPr/>
          </a:p>
        </p:txBody>
      </p:sp>
      <p:sp>
        <p:nvSpPr>
          <p:cNvPr id="147"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The Audit panel can analyze a page as it loads. Then provides suggestions and optimizations for decreasing page load time and increase perceived (and real) responsiveness</a:t>
            </a:r>
            <a:endParaRPr/>
          </a:p>
          <a:p>
            <a:pPr>
              <a:lnSpc>
                <a:spcPct val="95000"/>
              </a:lnSpc>
            </a:pPr>
            <a:endParaRPr/>
          </a:p>
          <a:p>
            <a:pPr algn="ctr">
              <a:lnSpc>
                <a:spcPct val="95000"/>
              </a:lnSpc>
            </a:pPr>
            <a:r>
              <a:rPr lang="en-US" sz="2700" u="sng">
                <a:solidFill>
                  <a:srgbClr val="ffffff"/>
                </a:solidFill>
                <a:latin typeface="Arial"/>
                <a:ea typeface="DejaVu Sans"/>
                <a:hlinkClick r:id="rId1"/>
              </a:rPr>
              <a:t>https://developers.google.com/speed/pagespeed/insights</a:t>
            </a:r>
            <a:r>
              <a:rPr lang="en-US" sz="2700" u="sng">
                <a:solidFill>
                  <a:srgbClr val="ffffff"/>
                </a:solidFill>
                <a:latin typeface="Arial"/>
                <a:ea typeface="DejaVu Sans"/>
                <a:hlinkClick r:id="rId2"/>
              </a:rPr>
              <a:t>/</a:t>
            </a:r>
            <a:endParaRPr/>
          </a:p>
          <a:p>
            <a:pPr algn="ctr">
              <a:lnSpc>
                <a:spcPct val="95000"/>
              </a:lnSpc>
            </a:pPr>
            <a:endParaRPr/>
          </a:p>
        </p:txBody>
      </p:sp>
      <p:pic>
        <p:nvPicPr>
          <p:cNvPr descr="" id="148" name="Picture 2"/>
          <p:cNvPicPr/>
          <p:nvPr/>
        </p:nvPicPr>
        <p:blipFill>
          <a:blip r:embed="rId3"/>
          <a:stretch>
            <a:fillRect/>
          </a:stretch>
        </p:blipFill>
        <p:spPr>
          <a:xfrm>
            <a:off x="674280" y="4267080"/>
            <a:ext cx="8819640" cy="3018960"/>
          </a:xfrm>
          <a:prstGeom prst="rect">
            <a:avLst/>
          </a:prstGeom>
          <a:ln>
            <a:noFill/>
          </a:ln>
        </p:spPr>
      </p:pic>
      <p:pic>
        <p:nvPicPr>
          <p:cNvPr descr="" id="149" name="Picture 4"/>
          <p:cNvPicPr/>
          <p:nvPr/>
        </p:nvPicPr>
        <p:blipFill>
          <a:blip r:embed="rId4"/>
          <a:stretch>
            <a:fillRect/>
          </a:stretch>
        </p:blipFill>
        <p:spPr>
          <a:xfrm>
            <a:off x="9149040" y="228600"/>
            <a:ext cx="680760" cy="1142640"/>
          </a:xfrm>
          <a:prstGeom prst="rect">
            <a:avLst/>
          </a:prstGeom>
          <a:ln>
            <a:noFill/>
          </a:ln>
        </p:spPr>
      </p:pic>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Timeline</a:t>
            </a:r>
            <a:endParaRPr/>
          </a:p>
        </p:txBody>
      </p:sp>
      <p:sp>
        <p:nvSpPr>
          <p:cNvPr id="151" name="CustomShape 2"/>
          <p:cNvSpPr/>
          <p:nvPr/>
        </p:nvSpPr>
        <p:spPr>
          <a:xfrm>
            <a:off x="249120" y="2057400"/>
            <a:ext cx="9669960" cy="5028120"/>
          </a:xfrm>
          <a:prstGeom prst="rect">
            <a:avLst/>
          </a:prstGeom>
          <a:noFill/>
          <a:ln>
            <a:noFill/>
          </a:ln>
        </p:spPr>
        <p:txBody>
          <a:bodyPr bIns="0" lIns="0" rIns="0" tIns="0"/>
          <a:p>
            <a:pPr>
              <a:lnSpc>
                <a:spcPct val="95000"/>
              </a:lnSpc>
            </a:pPr>
            <a:r>
              <a:rPr lang="en-US" sz="2700">
                <a:solidFill>
                  <a:srgbClr val="ffffff"/>
                </a:solidFill>
                <a:latin typeface="Arial"/>
                <a:ea typeface="DejaVu Sans"/>
              </a:rPr>
              <a:t>The Timeline panel gives you a complete overview of where time is spent when loading and using your web app or page. All events, from loading resources to parsing JavaScript, calculating styles, and repainting are plotted on a timeline</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developer.chrome.com/devtools/docs/timeline</a:t>
            </a:r>
            <a:endParaRPr/>
          </a:p>
          <a:p>
            <a:pPr algn="ctr">
              <a:lnSpc>
                <a:spcPct val="95000"/>
              </a:lnSpc>
            </a:pPr>
            <a:endParaRPr/>
          </a:p>
        </p:txBody>
      </p:sp>
      <p:pic>
        <p:nvPicPr>
          <p:cNvPr descr="" id="152" name="Picture 2"/>
          <p:cNvPicPr/>
          <p:nvPr/>
        </p:nvPicPr>
        <p:blipFill>
          <a:blip r:embed="rId3"/>
          <a:stretch>
            <a:fillRect/>
          </a:stretch>
        </p:blipFill>
        <p:spPr>
          <a:xfrm>
            <a:off x="1640160" y="4724280"/>
            <a:ext cx="6887880" cy="2547720"/>
          </a:xfrm>
          <a:prstGeom prst="rect">
            <a:avLst/>
          </a:prstGeom>
          <a:ln>
            <a:noFill/>
          </a:ln>
        </p:spPr>
      </p:pic>
      <p:pic>
        <p:nvPicPr>
          <p:cNvPr descr="" id="153" name="Picture 5"/>
          <p:cNvPicPr/>
          <p:nvPr/>
        </p:nvPicPr>
        <p:blipFill>
          <a:blip r:embed="rId4"/>
          <a:stretch>
            <a:fillRect/>
          </a:stretch>
        </p:blipFill>
        <p:spPr>
          <a:xfrm>
            <a:off x="8280360" y="228600"/>
            <a:ext cx="1613520" cy="1613520"/>
          </a:xfrm>
          <a:prstGeom prst="rect">
            <a:avLst/>
          </a:prstGeom>
          <a:ln>
            <a:noFill/>
          </a:ln>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Profiles</a:t>
            </a:r>
            <a:endParaRPr/>
          </a:p>
        </p:txBody>
      </p:sp>
      <p:sp>
        <p:nvSpPr>
          <p:cNvPr id="155"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The Profiles panel lets you profile the execution time and memory usage of a web app or page. These help you to understand where resources are being spent, and so help you to optimize your code</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developer.chrome.com/devtools/docs/profiles</a:t>
            </a:r>
            <a:endParaRPr/>
          </a:p>
          <a:p>
            <a:pPr>
              <a:lnSpc>
                <a:spcPct val="95000"/>
              </a:lnSpc>
            </a:pPr>
            <a:endParaRPr/>
          </a:p>
        </p:txBody>
      </p:sp>
      <p:pic>
        <p:nvPicPr>
          <p:cNvPr descr="" id="156" name="Picture 4"/>
          <p:cNvPicPr/>
          <p:nvPr/>
        </p:nvPicPr>
        <p:blipFill>
          <a:blip r:embed="rId3"/>
          <a:stretch>
            <a:fillRect/>
          </a:stretch>
        </p:blipFill>
        <p:spPr>
          <a:xfrm>
            <a:off x="1270080" y="4674600"/>
            <a:ext cx="6991560" cy="2728440"/>
          </a:xfrm>
          <a:prstGeom prst="rect">
            <a:avLst/>
          </a:prstGeom>
          <a:ln>
            <a:noFill/>
          </a:ln>
        </p:spPr>
      </p:pic>
      <p:pic>
        <p:nvPicPr>
          <p:cNvPr descr="" id="157" name="Picture 5"/>
          <p:cNvPicPr/>
          <p:nvPr/>
        </p:nvPicPr>
        <p:blipFill>
          <a:blip r:embed="rId4"/>
          <a:stretch>
            <a:fillRect/>
          </a:stretch>
        </p:blipFill>
        <p:spPr>
          <a:xfrm>
            <a:off x="8728920" y="208080"/>
            <a:ext cx="1218960" cy="1209240"/>
          </a:xfrm>
          <a:prstGeom prst="rect">
            <a:avLst/>
          </a:prstGeom>
          <a:ln>
            <a:noFill/>
          </a:ln>
        </p:spPr>
      </p:pic>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Devices</a:t>
            </a:r>
            <a:endParaRPr/>
          </a:p>
        </p:txBody>
      </p:sp>
      <p:sp>
        <p:nvSpPr>
          <p:cNvPr id="159"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You can use device mode to:</a:t>
            </a:r>
            <a:endParaRPr/>
          </a:p>
          <a:p>
            <a:pPr>
              <a:lnSpc>
                <a:spcPct val="95000"/>
              </a:lnSpc>
            </a:pPr>
            <a:endParaRPr/>
          </a:p>
          <a:p>
            <a:pPr>
              <a:lnSpc>
                <a:spcPct val="95000"/>
              </a:lnSpc>
              <a:buFont typeface="Arial"/>
              <a:buChar char="•"/>
            </a:pPr>
            <a:r>
              <a:rPr lang="en-US" sz="2700">
                <a:solidFill>
                  <a:srgbClr val="ffffff"/>
                </a:solidFill>
                <a:latin typeface="Arial"/>
                <a:ea typeface="DejaVu Sans"/>
              </a:rPr>
              <a:t>Test your responsive designs by emulating different screen sizes and resolutions, including Retina displays.</a:t>
            </a:r>
            <a:endParaRPr/>
          </a:p>
          <a:p>
            <a:pPr>
              <a:lnSpc>
                <a:spcPct val="95000"/>
              </a:lnSpc>
              <a:buFont typeface="Arial"/>
              <a:buChar char="•"/>
            </a:pPr>
            <a:r>
              <a:rPr lang="en-US" sz="2700">
                <a:solidFill>
                  <a:srgbClr val="ffffff"/>
                </a:solidFill>
                <a:latin typeface="Arial"/>
                <a:ea typeface="DejaVu Sans"/>
              </a:rPr>
              <a:t>Evaluate your site's performance using the network emulator, without affecting traffic to other tabs.</a:t>
            </a:r>
            <a:endParaRPr/>
          </a:p>
          <a:p>
            <a:pPr>
              <a:lnSpc>
                <a:spcPct val="95000"/>
              </a:lnSpc>
              <a:buFont typeface="Arial"/>
              <a:buChar char="•"/>
            </a:pPr>
            <a:r>
              <a:rPr lang="en-US" sz="2700">
                <a:solidFill>
                  <a:srgbClr val="ffffff"/>
                </a:solidFill>
                <a:latin typeface="Arial"/>
                <a:ea typeface="DejaVu Sans"/>
              </a:rPr>
              <a:t>Visualize and inspect CSS media queries.</a:t>
            </a:r>
            <a:endParaRPr/>
          </a:p>
          <a:p>
            <a:pPr>
              <a:lnSpc>
                <a:spcPct val="95000"/>
              </a:lnSpc>
              <a:buFont typeface="Arial"/>
              <a:buChar char="•"/>
            </a:pPr>
            <a:r>
              <a:rPr lang="en-US" sz="2700">
                <a:solidFill>
                  <a:srgbClr val="ffffff"/>
                </a:solidFill>
                <a:latin typeface="Arial"/>
                <a:ea typeface="DejaVu Sans"/>
              </a:rPr>
              <a:t>Accurately simulate device input for touch events, geolocation, and device orientation.</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developer.chrome.com/devtools/docs/device-mode</a:t>
            </a:r>
            <a:endParaRPr/>
          </a:p>
          <a:p>
            <a:pPr algn="ctr">
              <a:lnSpc>
                <a:spcPct val="95000"/>
              </a:lnSpc>
            </a:pPr>
            <a:endParaRPr/>
          </a:p>
        </p:txBody>
      </p:sp>
      <p:sp>
        <p:nvSpPr>
          <p:cNvPr id="160" name="CustomShape 3"/>
          <p:cNvSpPr/>
          <p:nvPr/>
        </p:nvSpPr>
        <p:spPr>
          <a:xfrm>
            <a:off x="155520" y="-144360"/>
            <a:ext cx="304560" cy="304560"/>
          </a:xfrm>
          <a:prstGeom prst="rect">
            <a:avLst/>
          </a:prstGeom>
          <a:noFill/>
          <a:ln>
            <a:noFill/>
          </a:ln>
        </p:spPr>
      </p:sp>
      <p:sp>
        <p:nvSpPr>
          <p:cNvPr id="161" name="CustomShape 4"/>
          <p:cNvSpPr/>
          <p:nvPr/>
        </p:nvSpPr>
        <p:spPr>
          <a:xfrm>
            <a:off x="307800" y="7920"/>
            <a:ext cx="304560" cy="304560"/>
          </a:xfrm>
          <a:prstGeom prst="rect">
            <a:avLst/>
          </a:prstGeom>
          <a:noFill/>
          <a:ln>
            <a:noFill/>
          </a:ln>
        </p:spPr>
      </p:sp>
      <p:pic>
        <p:nvPicPr>
          <p:cNvPr descr="" id="162" name="Picture 7"/>
          <p:cNvPicPr/>
          <p:nvPr/>
        </p:nvPicPr>
        <p:blipFill>
          <a:blip r:embed="rId3"/>
          <a:stretch>
            <a:fillRect/>
          </a:stretch>
        </p:blipFill>
        <p:spPr>
          <a:xfrm>
            <a:off x="7478640" y="160200"/>
            <a:ext cx="2461680" cy="819000"/>
          </a:xfrm>
          <a:prstGeom prst="rect">
            <a:avLst/>
          </a:prstGeom>
          <a:ln>
            <a:noFill/>
          </a:ln>
        </p:spPr>
      </p:pic>
      <p:pic>
        <p:nvPicPr>
          <p:cNvPr descr="" id="163" name="Picture 8"/>
          <p:cNvPicPr/>
          <p:nvPr/>
        </p:nvPicPr>
        <p:blipFill>
          <a:blip r:embed="rId4"/>
          <a:stretch>
            <a:fillRect/>
          </a:stretch>
        </p:blipFill>
        <p:spPr>
          <a:xfrm>
            <a:off x="277920" y="6669720"/>
            <a:ext cx="9565560" cy="761760"/>
          </a:xfrm>
          <a:prstGeom prst="rect">
            <a:avLst/>
          </a:prstGeom>
          <a:ln>
            <a:noFill/>
          </a:ln>
        </p:spPr>
      </p:pic>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Settings</a:t>
            </a:r>
            <a:endParaRPr/>
          </a:p>
        </p:txBody>
      </p:sp>
      <p:sp>
        <p:nvSpPr>
          <p:cNvPr id="165" name="CustomShape 2"/>
          <p:cNvSpPr/>
          <p:nvPr/>
        </p:nvSpPr>
        <p:spPr>
          <a:xfrm>
            <a:off x="249120" y="1981080"/>
            <a:ext cx="9669960" cy="5104440"/>
          </a:xfrm>
          <a:prstGeom prst="rect">
            <a:avLst/>
          </a:prstGeom>
          <a:noFill/>
          <a:ln>
            <a:noFill/>
          </a:ln>
        </p:spPr>
        <p:txBody>
          <a:bodyPr bIns="0" lIns="0" rIns="0" tIns="0"/>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developer.chrome.com/devtools/docs/settings</a:t>
            </a:r>
            <a:endParaRPr/>
          </a:p>
          <a:p>
            <a:pPr>
              <a:lnSpc>
                <a:spcPct val="95000"/>
              </a:lnSpc>
            </a:pPr>
            <a:endParaRPr/>
          </a:p>
        </p:txBody>
      </p:sp>
      <p:pic>
        <p:nvPicPr>
          <p:cNvPr descr="" id="166" name="Picture 2"/>
          <p:cNvPicPr/>
          <p:nvPr/>
        </p:nvPicPr>
        <p:blipFill>
          <a:blip r:embed="rId3"/>
          <a:stretch>
            <a:fillRect/>
          </a:stretch>
        </p:blipFill>
        <p:spPr>
          <a:xfrm>
            <a:off x="8736840" y="228600"/>
            <a:ext cx="1176840" cy="784440"/>
          </a:xfrm>
          <a:prstGeom prst="rect">
            <a:avLst/>
          </a:prstGeom>
          <a:ln>
            <a:noFill/>
          </a:ln>
        </p:spPr>
      </p:pic>
      <p:pic>
        <p:nvPicPr>
          <p:cNvPr descr="" id="167" name="Picture 4"/>
          <p:cNvPicPr/>
          <p:nvPr/>
        </p:nvPicPr>
        <p:blipFill>
          <a:blip r:embed="rId4"/>
          <a:stretch>
            <a:fillRect/>
          </a:stretch>
        </p:blipFill>
        <p:spPr>
          <a:xfrm>
            <a:off x="244440" y="2133720"/>
            <a:ext cx="9596520" cy="3964680"/>
          </a:xfrm>
          <a:prstGeom prst="rect">
            <a:avLst/>
          </a:prstGeom>
          <a:ln>
            <a:noFill/>
          </a:ln>
        </p:spPr>
      </p:pic>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244440" y="812880"/>
            <a:ext cx="9669960" cy="914760"/>
          </a:xfrm>
          <a:prstGeom prst="rect">
            <a:avLst/>
          </a:prstGeom>
          <a:noFill/>
          <a:ln>
            <a:noFill/>
          </a:ln>
        </p:spPr>
        <p:txBody>
          <a:bodyPr bIns="0" lIns="0" rIns="0" tIns="0"/>
          <a:p>
            <a:pPr algn="ctr">
              <a:lnSpc>
                <a:spcPct val="95000"/>
              </a:lnSpc>
            </a:pPr>
            <a:endParaRPr/>
          </a:p>
          <a:p>
            <a:pPr algn="ctr">
              <a:lnSpc>
                <a:spcPct val="95000"/>
              </a:lnSpc>
            </a:pPr>
            <a:endParaRPr/>
          </a:p>
          <a:p>
            <a:pPr algn="ctr">
              <a:lnSpc>
                <a:spcPct val="95000"/>
              </a:lnSpc>
            </a:pPr>
            <a:r>
              <a:rPr b="1" lang="en-US" sz="6400">
                <a:solidFill>
                  <a:srgbClr val="ffffff"/>
                </a:solidFill>
                <a:latin typeface="Bodoni"/>
                <a:ea typeface="DejaVu Sans"/>
              </a:rPr>
              <a:t>Demo</a:t>
            </a:r>
            <a:endParaRPr/>
          </a:p>
        </p:txBody>
      </p:sp>
      <p:pic>
        <p:nvPicPr>
          <p:cNvPr descr="" id="169" name="Picture 2"/>
          <p:cNvPicPr/>
          <p:nvPr/>
        </p:nvPicPr>
        <p:blipFill>
          <a:blip r:embed="rId1"/>
          <a:stretch>
            <a:fillRect/>
          </a:stretch>
        </p:blipFill>
        <p:spPr>
          <a:xfrm>
            <a:off x="127080" y="3352680"/>
            <a:ext cx="3933360" cy="3933360"/>
          </a:xfrm>
          <a:prstGeom prst="rect">
            <a:avLst/>
          </a:prstGeom>
          <a:ln>
            <a:noFill/>
          </a:ln>
        </p:spPr>
      </p:pic>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762120" y="1600200"/>
            <a:ext cx="8634960" cy="5172480"/>
          </a:xfrm>
          <a:prstGeom prst="rect">
            <a:avLst/>
          </a:prstGeom>
          <a:noFill/>
          <a:ln>
            <a:noFill/>
          </a:ln>
        </p:spPr>
        <p:txBody>
          <a:bodyPr bIns="45000" lIns="90000" rIns="90000" tIns="45000"/>
          <a:p>
            <a:pPr>
              <a:lnSpc>
                <a:spcPct val="100000"/>
              </a:lnSpc>
              <a:buFont typeface="Arial"/>
              <a:buChar char="•"/>
            </a:pPr>
            <a:r>
              <a:rPr lang="en-US" sz="2400">
                <a:solidFill>
                  <a:srgbClr val="ffffff"/>
                </a:solidFill>
                <a:latin typeface="Arial"/>
                <a:ea typeface="DejaVu Sans"/>
              </a:rPr>
              <a:t>DevTools Overview</a:t>
            </a:r>
            <a:endParaRPr/>
          </a:p>
          <a:p>
            <a:pPr>
              <a:lnSpc>
                <a:spcPct val="100000"/>
              </a:lnSpc>
            </a:pPr>
            <a:r>
              <a:rPr lang="en-US" sz="2400" u="sng">
                <a:solidFill>
                  <a:srgbClr val="ffffff"/>
                </a:solidFill>
                <a:latin typeface="Arial"/>
                <a:ea typeface="DejaVu Sans"/>
                <a:hlinkClick r:id="rId1"/>
              </a:rPr>
              <a:t>https://</a:t>
            </a:r>
            <a:r>
              <a:rPr lang="en-US" sz="2400" u="sng">
                <a:solidFill>
                  <a:srgbClr val="ffffff"/>
                </a:solidFill>
                <a:latin typeface="Arial"/>
                <a:ea typeface="DejaVu Sans"/>
                <a:hlinkClick r:id="rId2"/>
              </a:rPr>
              <a:t>developer.chrome.com/devtools</a:t>
            </a:r>
            <a:endParaRPr/>
          </a:p>
          <a:p>
            <a:pPr>
              <a:lnSpc>
                <a:spcPct val="100000"/>
              </a:lnSpc>
            </a:pPr>
            <a:endParaRPr/>
          </a:p>
          <a:p>
            <a:pPr>
              <a:lnSpc>
                <a:spcPct val="100000"/>
              </a:lnSpc>
              <a:buFont typeface="Arial"/>
              <a:buChar char="•"/>
            </a:pPr>
            <a:r>
              <a:rPr lang="en-US" sz="2400">
                <a:solidFill>
                  <a:srgbClr val="ffffff"/>
                </a:solidFill>
                <a:latin typeface="Arial"/>
                <a:ea typeface="DejaVu Sans"/>
              </a:rPr>
              <a:t>DevTool Videos</a:t>
            </a:r>
            <a:endParaRPr/>
          </a:p>
          <a:p>
            <a:pPr>
              <a:lnSpc>
                <a:spcPct val="100000"/>
              </a:lnSpc>
            </a:pPr>
            <a:r>
              <a:rPr lang="en-US" sz="2400" u="sng">
                <a:solidFill>
                  <a:srgbClr val="ffffff"/>
                </a:solidFill>
                <a:latin typeface="Arial"/>
                <a:ea typeface="DejaVu Sans"/>
                <a:hlinkClick r:id="rId3"/>
              </a:rPr>
              <a:t>https://developer.chrome.com/devtools/docs/videos</a:t>
            </a:r>
            <a:endParaRPr/>
          </a:p>
          <a:p>
            <a:pPr>
              <a:lnSpc>
                <a:spcPct val="100000"/>
              </a:lnSpc>
            </a:pPr>
            <a:endParaRPr/>
          </a:p>
          <a:p>
            <a:pPr>
              <a:lnSpc>
                <a:spcPct val="100000"/>
              </a:lnSpc>
              <a:buFont typeface="Arial"/>
              <a:buChar char="•"/>
            </a:pPr>
            <a:r>
              <a:rPr lang="en-US" sz="2400">
                <a:solidFill>
                  <a:srgbClr val="ffffff"/>
                </a:solidFill>
                <a:latin typeface="Arial"/>
                <a:ea typeface="DejaVu Sans"/>
              </a:rPr>
              <a:t> </a:t>
            </a:r>
            <a:r>
              <a:rPr lang="en-US" sz="2400">
                <a:solidFill>
                  <a:srgbClr val="ffffff"/>
                </a:solidFill>
                <a:latin typeface="Arial"/>
                <a:ea typeface="DejaVu Sans"/>
              </a:rPr>
              <a:t>Ask a question in the forums</a:t>
            </a:r>
            <a:endParaRPr/>
          </a:p>
          <a:p>
            <a:pPr>
              <a:lnSpc>
                <a:spcPct val="100000"/>
              </a:lnSpc>
            </a:pPr>
            <a:r>
              <a:rPr lang="en-US" sz="2400" u="sng">
                <a:solidFill>
                  <a:srgbClr val="ffffff"/>
                </a:solidFill>
                <a:latin typeface="Arial"/>
                <a:ea typeface="DejaVu Sans"/>
                <a:hlinkClick r:id="rId4"/>
              </a:rPr>
              <a:t>https</a:t>
            </a:r>
            <a:r>
              <a:rPr lang="en-US" sz="2400" u="sng">
                <a:solidFill>
                  <a:srgbClr val="ffffff"/>
                </a:solidFill>
                <a:latin typeface="Arial"/>
                <a:ea typeface="DejaVu Sans"/>
                <a:hlinkClick r:id="rId5"/>
              </a:rPr>
              <a:t>://groups.google.com/forum/?fromgroups#!</a:t>
            </a:r>
            <a:r>
              <a:rPr lang="en-US" sz="2400" u="sng">
                <a:solidFill>
                  <a:srgbClr val="ffffff"/>
                </a:solidFill>
                <a:latin typeface="Arial"/>
                <a:ea typeface="DejaVu Sans"/>
                <a:hlinkClick r:id="rId6"/>
              </a:rPr>
              <a:t>forum/google-chrome-developer-tools</a:t>
            </a:r>
            <a:endParaRPr/>
          </a:p>
          <a:p>
            <a:pPr>
              <a:lnSpc>
                <a:spcPct val="100000"/>
              </a:lnSpc>
            </a:pPr>
            <a:endParaRPr/>
          </a:p>
          <a:p>
            <a:pPr>
              <a:lnSpc>
                <a:spcPct val="100000"/>
              </a:lnSpc>
              <a:buFont typeface="Arial"/>
              <a:buChar char="•"/>
            </a:pPr>
            <a:r>
              <a:rPr lang="en-US" sz="2400">
                <a:solidFill>
                  <a:srgbClr val="ffffff"/>
                </a:solidFill>
                <a:latin typeface="Arial"/>
                <a:ea typeface="DejaVu Sans"/>
              </a:rPr>
              <a:t> </a:t>
            </a:r>
            <a:r>
              <a:rPr lang="en-US" sz="2400">
                <a:solidFill>
                  <a:srgbClr val="ffffff"/>
                </a:solidFill>
                <a:latin typeface="Arial"/>
                <a:ea typeface="DejaVu Sans"/>
              </a:rPr>
              <a:t>Follow @ChromiumDev on Twitter</a:t>
            </a:r>
            <a:endParaRPr/>
          </a:p>
          <a:p>
            <a:pPr>
              <a:lnSpc>
                <a:spcPct val="100000"/>
              </a:lnSpc>
            </a:pPr>
            <a:r>
              <a:rPr lang="en-US" sz="2400">
                <a:solidFill>
                  <a:srgbClr val="ffffff"/>
                </a:solidFill>
                <a:latin typeface="Arial"/>
                <a:ea typeface="DejaVu Sans"/>
              </a:rPr>
              <a:t> </a:t>
            </a:r>
            <a:endParaRPr/>
          </a:p>
          <a:p>
            <a:pPr>
              <a:lnSpc>
                <a:spcPct val="100000"/>
              </a:lnSpc>
              <a:buFont typeface="Arial"/>
              <a:buChar char="•"/>
            </a:pPr>
            <a:r>
              <a:rPr lang="en-US" sz="2400">
                <a:solidFill>
                  <a:srgbClr val="ffffff"/>
                </a:solidFill>
                <a:latin typeface="Arial"/>
                <a:ea typeface="DejaVu Sans"/>
              </a:rPr>
              <a:t> </a:t>
            </a:r>
            <a:r>
              <a:rPr lang="en-US" sz="2400">
                <a:solidFill>
                  <a:srgbClr val="ffffff"/>
                </a:solidFill>
                <a:latin typeface="Arial"/>
                <a:ea typeface="DejaVu Sans"/>
              </a:rPr>
              <a:t>More keyboard shortcuts</a:t>
            </a:r>
            <a:endParaRPr/>
          </a:p>
          <a:p>
            <a:pPr>
              <a:lnSpc>
                <a:spcPct val="100000"/>
              </a:lnSpc>
            </a:pPr>
            <a:r>
              <a:rPr lang="en-US" sz="2400" u="sng">
                <a:solidFill>
                  <a:srgbClr val="953734"/>
                </a:solidFill>
                <a:latin typeface="Arial"/>
                <a:ea typeface="DejaVu Sans"/>
                <a:hlinkClick r:id="rId7"/>
              </a:rPr>
              <a:t>https://developer.chrome.com/devtools/docs/shortcuts</a:t>
            </a:r>
            <a:endParaRPr/>
          </a:p>
          <a:p>
            <a:pPr>
              <a:lnSpc>
                <a:spcPct val="100000"/>
              </a:lnSpc>
            </a:pPr>
            <a:endParaRPr/>
          </a:p>
        </p:txBody>
      </p:sp>
      <p:sp>
        <p:nvSpPr>
          <p:cNvPr id="171" name="CustomShape 2"/>
          <p:cNvSpPr/>
          <p:nvPr/>
        </p:nvSpPr>
        <p:spPr>
          <a:xfrm>
            <a:off x="247680" y="304920"/>
            <a:ext cx="9663480" cy="913320"/>
          </a:xfrm>
          <a:prstGeom prst="rect">
            <a:avLst/>
          </a:prstGeom>
          <a:noFill/>
          <a:ln>
            <a:noFill/>
          </a:ln>
        </p:spPr>
        <p:txBody>
          <a:bodyPr bIns="0" lIns="0" rIns="0" tIns="0"/>
          <a:p>
            <a:pPr>
              <a:lnSpc>
                <a:spcPct val="95000"/>
              </a:lnSpc>
            </a:pPr>
            <a:r>
              <a:rPr b="1" lang="en-US" sz="6400">
                <a:solidFill>
                  <a:srgbClr val="ffffff"/>
                </a:solidFill>
                <a:latin typeface="Bodoni"/>
                <a:ea typeface="DejaVu Sans"/>
              </a:rPr>
              <a:t>Stuff</a:t>
            </a:r>
            <a:endParaRPr/>
          </a:p>
        </p:txBody>
      </p:sp>
      <p:pic>
        <p:nvPicPr>
          <p:cNvPr descr="" id="172" name="Picture 2"/>
          <p:cNvPicPr/>
          <p:nvPr/>
        </p:nvPicPr>
        <p:blipFill>
          <a:blip r:embed="rId8"/>
          <a:stretch>
            <a:fillRect/>
          </a:stretch>
        </p:blipFill>
        <p:spPr>
          <a:xfrm>
            <a:off x="7930440" y="227880"/>
            <a:ext cx="1980720" cy="1980720"/>
          </a:xfrm>
          <a:prstGeom prst="rect">
            <a:avLst/>
          </a:prstGeom>
          <a:ln>
            <a:noFill/>
          </a:ln>
        </p:spPr>
      </p:pic>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247680" y="304920"/>
            <a:ext cx="9663480" cy="913320"/>
          </a:xfrm>
          <a:prstGeom prst="rect">
            <a:avLst/>
          </a:prstGeom>
          <a:noFill/>
          <a:ln>
            <a:noFill/>
          </a:ln>
        </p:spPr>
        <p:txBody>
          <a:bodyPr bIns="0" lIns="0" rIns="0" tIns="0"/>
          <a:p>
            <a:pPr>
              <a:lnSpc>
                <a:spcPct val="95000"/>
              </a:lnSpc>
            </a:pPr>
            <a:r>
              <a:rPr b="1" lang="en-US" sz="6400">
                <a:solidFill>
                  <a:srgbClr val="ffffff"/>
                </a:solidFill>
                <a:latin typeface="Bodoni"/>
                <a:ea typeface="DejaVu Sans"/>
              </a:rPr>
              <a:t>Questions?</a:t>
            </a:r>
            <a:endParaRPr/>
          </a:p>
        </p:txBody>
      </p:sp>
      <p:pic>
        <p:nvPicPr>
          <p:cNvPr descr="" id="174" name="Picture 2"/>
          <p:cNvPicPr/>
          <p:nvPr/>
        </p:nvPicPr>
        <p:blipFill>
          <a:blip r:embed="rId1"/>
          <a:stretch>
            <a:fillRect/>
          </a:stretch>
        </p:blipFill>
        <p:spPr>
          <a:xfrm>
            <a:off x="3791880" y="3305880"/>
            <a:ext cx="2574720" cy="1671120"/>
          </a:xfrm>
          <a:prstGeom prst="rect">
            <a:avLst/>
          </a:prstGeom>
          <a:ln>
            <a:noFill/>
          </a:ln>
        </p:spPr>
      </p:pic>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What's DevTools?</a:t>
            </a:r>
            <a:endParaRPr/>
          </a:p>
        </p:txBody>
      </p:sp>
      <p:sp>
        <p:nvSpPr>
          <p:cNvPr id="111" name="CustomShape 2"/>
          <p:cNvSpPr/>
          <p:nvPr/>
        </p:nvSpPr>
        <p:spPr>
          <a:xfrm>
            <a:off x="249120" y="2543040"/>
            <a:ext cx="9669960" cy="4542480"/>
          </a:xfrm>
          <a:prstGeom prst="rect">
            <a:avLst/>
          </a:prstGeom>
          <a:noFill/>
          <a:ln>
            <a:noFill/>
          </a:ln>
        </p:spPr>
        <p:txBody>
          <a:bodyPr bIns="0" lIns="0" rIns="0" tIns="0"/>
          <a:p>
            <a:pPr>
              <a:lnSpc>
                <a:spcPct val="95000"/>
              </a:lnSpc>
            </a:pPr>
            <a:r>
              <a:rPr lang="en-US" sz="2700">
                <a:solidFill>
                  <a:srgbClr val="ffffff"/>
                </a:solidFill>
                <a:latin typeface="Arial"/>
                <a:ea typeface="DejaVu Sans"/>
              </a:rPr>
              <a:t>Chrome Developer Tools (DevTools for short) are a set of web authoring and debugging tools built into Google Chrome. </a:t>
            </a:r>
            <a:endParaRPr/>
          </a:p>
          <a:p>
            <a:pPr>
              <a:lnSpc>
                <a:spcPct val="95000"/>
              </a:lnSpc>
            </a:pPr>
            <a:endParaRPr/>
          </a:p>
          <a:p>
            <a:pPr>
              <a:lnSpc>
                <a:spcPct val="95000"/>
              </a:lnSpc>
            </a:pPr>
            <a:r>
              <a:rPr lang="en-US" sz="2700">
                <a:solidFill>
                  <a:srgbClr val="ffffff"/>
                </a:solidFill>
                <a:latin typeface="Arial"/>
                <a:ea typeface="DejaVu Sans"/>
              </a:rPr>
              <a:t>The DevTools provide web developers deep access into the internals of the browser and their web application. </a:t>
            </a:r>
            <a:endParaRPr/>
          </a:p>
          <a:p>
            <a:pPr>
              <a:lnSpc>
                <a:spcPct val="95000"/>
              </a:lnSpc>
            </a:pPr>
            <a:endParaRPr/>
          </a:p>
          <a:p>
            <a:pPr>
              <a:lnSpc>
                <a:spcPct val="95000"/>
              </a:lnSpc>
            </a:pPr>
            <a:r>
              <a:rPr lang="en-US" sz="2700">
                <a:solidFill>
                  <a:srgbClr val="ffffff"/>
                </a:solidFill>
                <a:latin typeface="Arial"/>
                <a:ea typeface="DejaVu Sans"/>
              </a:rPr>
              <a:t>Use the DevTools to efficiently track down layout issues, set JavaScript breakpoints, and get insights for code optimization</a:t>
            </a:r>
            <a:endParaRPr/>
          </a:p>
          <a:p>
            <a:pPr>
              <a:lnSpc>
                <a:spcPct val="95000"/>
              </a:lnSpc>
            </a:pPr>
            <a:endParaRPr/>
          </a:p>
          <a:p>
            <a:pPr algn="ctr">
              <a:lnSpc>
                <a:spcPct val="95000"/>
              </a:lnSpc>
            </a:pPr>
            <a:r>
              <a:rPr lang="en-US" sz="2400" u="sng">
                <a:solidFill>
                  <a:srgbClr val="ffffff"/>
                </a:solidFill>
                <a:latin typeface="Arial"/>
                <a:ea typeface="DejaVu Sans"/>
                <a:hlinkClick r:id="rId1"/>
              </a:rPr>
              <a:t>https://</a:t>
            </a:r>
            <a:r>
              <a:rPr lang="en-US" sz="2400" u="sng">
                <a:solidFill>
                  <a:srgbClr val="ffffff"/>
                </a:solidFill>
                <a:latin typeface="Arial"/>
                <a:ea typeface="DejaVu Sans"/>
                <a:hlinkClick r:id="rId2"/>
              </a:rPr>
              <a:t>developer.chrome.com/devtools</a:t>
            </a:r>
            <a:endParaRPr/>
          </a:p>
          <a:p>
            <a:pPr algn="ctr">
              <a:lnSpc>
                <a:spcPct val="95000"/>
              </a:lnSpc>
            </a:pPr>
            <a:endParaRPr/>
          </a:p>
        </p:txBody>
      </p:sp>
      <p:pic>
        <p:nvPicPr>
          <p:cNvPr descr="" id="112" name="Picture 2"/>
          <p:cNvPicPr/>
          <p:nvPr/>
        </p:nvPicPr>
        <p:blipFill>
          <a:blip r:embed="rId3"/>
          <a:stretch>
            <a:fillRect/>
          </a:stretch>
        </p:blipFill>
        <p:spPr>
          <a:xfrm>
            <a:off x="8503920" y="279000"/>
            <a:ext cx="1377720" cy="118404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Accessing DevTools</a:t>
            </a:r>
            <a:endParaRPr/>
          </a:p>
        </p:txBody>
      </p:sp>
      <p:sp>
        <p:nvSpPr>
          <p:cNvPr id="114" name="CustomShape 2"/>
          <p:cNvSpPr/>
          <p:nvPr/>
        </p:nvSpPr>
        <p:spPr>
          <a:xfrm>
            <a:off x="249120" y="2543040"/>
            <a:ext cx="9669960" cy="4542480"/>
          </a:xfrm>
          <a:prstGeom prst="rect">
            <a:avLst/>
          </a:prstGeom>
          <a:noFill/>
          <a:ln>
            <a:noFill/>
          </a:ln>
        </p:spPr>
        <p:txBody>
          <a:bodyPr bIns="0" lIns="0" rIns="0" tIns="0"/>
          <a:p>
            <a:pPr>
              <a:lnSpc>
                <a:spcPct val="95000"/>
              </a:lnSpc>
            </a:pPr>
            <a:r>
              <a:rPr lang="en-US" sz="2700">
                <a:solidFill>
                  <a:srgbClr val="ffffff"/>
                </a:solidFill>
                <a:latin typeface="Arial"/>
                <a:ea typeface="DejaVu Sans"/>
              </a:rPr>
              <a:t>To access the DevTools, open a web page or web app in Google Chrome. Either:</a:t>
            </a:r>
            <a:endParaRPr/>
          </a:p>
          <a:p>
            <a:pPr>
              <a:lnSpc>
                <a:spcPct val="95000"/>
              </a:lnSpc>
            </a:pPr>
            <a:endParaRPr/>
          </a:p>
          <a:p>
            <a:pPr>
              <a:lnSpc>
                <a:spcPct val="95000"/>
              </a:lnSpc>
              <a:buFont typeface="Arial"/>
              <a:buChar char="•"/>
            </a:pPr>
            <a:r>
              <a:rPr lang="en-US" sz="2700">
                <a:solidFill>
                  <a:srgbClr val="ffffff"/>
                </a:solidFill>
                <a:latin typeface="Arial"/>
                <a:ea typeface="DejaVu Sans"/>
              </a:rPr>
              <a:t>Select the Chrome menu        at the top-right of your browser window, then select Tools &gt; Developer Tools.</a:t>
            </a:r>
            <a:endParaRPr/>
          </a:p>
          <a:p>
            <a:pPr>
              <a:lnSpc>
                <a:spcPct val="95000"/>
              </a:lnSpc>
            </a:pPr>
            <a:endParaRPr/>
          </a:p>
          <a:p>
            <a:pPr>
              <a:lnSpc>
                <a:spcPct val="95000"/>
              </a:lnSpc>
              <a:buFont typeface="Arial"/>
              <a:buChar char="•"/>
            </a:pPr>
            <a:r>
              <a:rPr lang="en-US" sz="2700">
                <a:solidFill>
                  <a:srgbClr val="ffffff"/>
                </a:solidFill>
                <a:latin typeface="Arial"/>
                <a:ea typeface="DejaVu Sans"/>
              </a:rPr>
              <a:t>Right-click on any page element and select Inspect Element</a:t>
            </a:r>
            <a:endParaRPr/>
          </a:p>
          <a:p>
            <a:pPr>
              <a:lnSpc>
                <a:spcPct val="95000"/>
              </a:lnSpc>
            </a:pPr>
            <a:r>
              <a:rPr lang="en-US" sz="2700">
                <a:solidFill>
                  <a:srgbClr val="ffffff"/>
                </a:solidFill>
                <a:latin typeface="Arial"/>
                <a:ea typeface="DejaVu Sans"/>
              </a:rPr>
              <a:t> </a:t>
            </a:r>
            <a:endParaRPr/>
          </a:p>
          <a:p>
            <a:pPr algn="ctr">
              <a:lnSpc>
                <a:spcPct val="95000"/>
              </a:lnSpc>
            </a:pPr>
            <a:endParaRPr/>
          </a:p>
          <a:p>
            <a:pPr algn="ctr">
              <a:lnSpc>
                <a:spcPct val="95000"/>
              </a:lnSpc>
            </a:pPr>
            <a:endParaRPr/>
          </a:p>
          <a:p>
            <a:pPr algn="ctr">
              <a:lnSpc>
                <a:spcPct val="95000"/>
              </a:lnSpc>
            </a:pPr>
            <a:endParaRPr/>
          </a:p>
        </p:txBody>
      </p:sp>
      <p:pic>
        <p:nvPicPr>
          <p:cNvPr descr="" id="115" name="Picture 2"/>
          <p:cNvPicPr/>
          <p:nvPr/>
        </p:nvPicPr>
        <p:blipFill>
          <a:blip r:embed="rId1"/>
          <a:stretch>
            <a:fillRect/>
          </a:stretch>
        </p:blipFill>
        <p:spPr>
          <a:xfrm>
            <a:off x="4653360" y="3657600"/>
            <a:ext cx="430560" cy="399600"/>
          </a:xfrm>
          <a:prstGeom prst="rect">
            <a:avLst/>
          </a:prstGeom>
          <a:ln>
            <a:noFill/>
          </a:ln>
        </p:spPr>
      </p:pic>
      <p:pic>
        <p:nvPicPr>
          <p:cNvPr descr="" id="116" name="Picture 3"/>
          <p:cNvPicPr/>
          <p:nvPr/>
        </p:nvPicPr>
        <p:blipFill>
          <a:blip r:embed="rId2"/>
          <a:stretch>
            <a:fillRect/>
          </a:stretch>
        </p:blipFill>
        <p:spPr>
          <a:xfrm>
            <a:off x="1270080" y="5562720"/>
            <a:ext cx="7940880" cy="1652400"/>
          </a:xfrm>
          <a:prstGeom prst="rect">
            <a:avLst/>
          </a:prstGeom>
          <a:ln>
            <a:noFill/>
          </a:ln>
        </p:spPr>
      </p:pic>
      <p:pic>
        <p:nvPicPr>
          <p:cNvPr descr="" id="117" name="Picture 2"/>
          <p:cNvPicPr/>
          <p:nvPr/>
        </p:nvPicPr>
        <p:blipFill>
          <a:blip r:embed="rId3"/>
          <a:stretch>
            <a:fillRect/>
          </a:stretch>
        </p:blipFill>
        <p:spPr>
          <a:xfrm>
            <a:off x="9052560" y="228600"/>
            <a:ext cx="861840" cy="777240"/>
          </a:xfrm>
          <a:prstGeom prst="rect">
            <a:avLst/>
          </a:prstGeom>
          <a:ln>
            <a:noFill/>
          </a:ln>
        </p:spPr>
      </p:pic>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Open Shortcuts</a:t>
            </a:r>
            <a:endParaRPr/>
          </a:p>
        </p:txBody>
      </p:sp>
      <p:sp>
        <p:nvSpPr>
          <p:cNvPr id="119" name="CustomShape 2"/>
          <p:cNvSpPr/>
          <p:nvPr/>
        </p:nvSpPr>
        <p:spPr>
          <a:xfrm>
            <a:off x="249120" y="2543040"/>
            <a:ext cx="9669960" cy="4542480"/>
          </a:xfrm>
          <a:prstGeom prst="rect">
            <a:avLst/>
          </a:prstGeom>
          <a:noFill/>
          <a:ln>
            <a:noFill/>
          </a:ln>
        </p:spPr>
        <p:txBody>
          <a:bodyPr bIns="0" lIns="0" rIns="0" tIns="0"/>
          <a:p>
            <a:pPr>
              <a:lnSpc>
                <a:spcPct val="95000"/>
              </a:lnSpc>
            </a:pPr>
            <a:r>
              <a:rPr lang="en-US" sz="2700">
                <a:solidFill>
                  <a:srgbClr val="ffffff"/>
                </a:solidFill>
                <a:latin typeface="Arial"/>
                <a:ea typeface="DejaVu Sans"/>
              </a:rPr>
              <a:t>There are several useful shortcuts for opening the DevTools:</a:t>
            </a:r>
            <a:endParaRPr/>
          </a:p>
          <a:p>
            <a:pPr>
              <a:lnSpc>
                <a:spcPct val="95000"/>
              </a:lnSpc>
            </a:pPr>
            <a:r>
              <a:rPr lang="en-US" sz="2700">
                <a:solidFill>
                  <a:srgbClr val="ffffff"/>
                </a:solidFill>
                <a:latin typeface="Arial"/>
                <a:ea typeface="DejaVu Sans"/>
              </a:rPr>
              <a:t> </a:t>
            </a:r>
            <a:endParaRPr/>
          </a:p>
          <a:p>
            <a:pPr algn="ctr">
              <a:lnSpc>
                <a:spcPct val="95000"/>
              </a:lnSpc>
            </a:pPr>
            <a:endParaRPr/>
          </a:p>
          <a:p>
            <a:pPr algn="ctr">
              <a:lnSpc>
                <a:spcPct val="95000"/>
              </a:lnSpc>
            </a:pPr>
            <a:endParaRPr/>
          </a:p>
          <a:p>
            <a:pPr algn="ctr">
              <a:lnSpc>
                <a:spcPct val="95000"/>
              </a:lnSpc>
            </a:pPr>
            <a:endParaRPr/>
          </a:p>
        </p:txBody>
      </p:sp>
      <p:pic>
        <p:nvPicPr>
          <p:cNvPr descr="" id="120" name="Picture 3"/>
          <p:cNvPicPr/>
          <p:nvPr/>
        </p:nvPicPr>
        <p:blipFill>
          <a:blip r:embed="rId1"/>
          <a:stretch>
            <a:fillRect/>
          </a:stretch>
        </p:blipFill>
        <p:spPr>
          <a:xfrm>
            <a:off x="757800" y="3300120"/>
            <a:ext cx="8023680" cy="3785400"/>
          </a:xfrm>
          <a:prstGeom prst="rect">
            <a:avLst/>
          </a:prstGeom>
          <a:ln>
            <a:noFill/>
          </a:ln>
        </p:spPr>
      </p:pic>
      <p:pic>
        <p:nvPicPr>
          <p:cNvPr descr="" id="121" name="Picture 4"/>
          <p:cNvPicPr/>
          <p:nvPr/>
        </p:nvPicPr>
        <p:blipFill>
          <a:blip r:embed="rId2"/>
          <a:stretch>
            <a:fillRect/>
          </a:stretch>
        </p:blipFill>
        <p:spPr>
          <a:xfrm>
            <a:off x="7933320" y="228600"/>
            <a:ext cx="1985760" cy="456840"/>
          </a:xfrm>
          <a:prstGeom prst="rect">
            <a:avLst/>
          </a:prstGeom>
          <a:ln>
            <a:noFill/>
          </a:ln>
        </p:spPr>
      </p:pic>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244440" y="812880"/>
            <a:ext cx="9670320" cy="915120"/>
          </a:xfrm>
          <a:prstGeom prst="rect">
            <a:avLst/>
          </a:prstGeom>
          <a:noFill/>
          <a:ln>
            <a:noFill/>
          </a:ln>
        </p:spPr>
        <p:txBody>
          <a:bodyPr bIns="0" lIns="0" rIns="0" tIns="0"/>
          <a:p>
            <a:pPr>
              <a:lnSpc>
                <a:spcPct val="95000"/>
              </a:lnSpc>
            </a:pPr>
            <a:r>
              <a:rPr b="1" lang="en-US" sz="6400">
                <a:solidFill>
                  <a:srgbClr val="ffffff"/>
                </a:solidFill>
                <a:latin typeface="Bodoni"/>
                <a:ea typeface="DejaVu Sans"/>
              </a:rPr>
              <a:t>DevTools Panels</a:t>
            </a:r>
            <a:endParaRPr/>
          </a:p>
        </p:txBody>
      </p:sp>
      <p:sp>
        <p:nvSpPr>
          <p:cNvPr id="123" name="CustomShape 2"/>
          <p:cNvSpPr/>
          <p:nvPr/>
        </p:nvSpPr>
        <p:spPr>
          <a:xfrm>
            <a:off x="249120" y="2133720"/>
            <a:ext cx="9670320" cy="4952160"/>
          </a:xfrm>
          <a:prstGeom prst="rect">
            <a:avLst/>
          </a:prstGeom>
          <a:noFill/>
          <a:ln>
            <a:noFill/>
          </a:ln>
        </p:spPr>
        <p:txBody>
          <a:bodyPr bIns="0" lIns="0" rIns="0" tIns="0"/>
          <a:p>
            <a:pPr>
              <a:lnSpc>
                <a:spcPct val="95000"/>
              </a:lnSpc>
            </a:pPr>
            <a:r>
              <a:rPr lang="en-US" sz="3100">
                <a:solidFill>
                  <a:srgbClr val="ffffff"/>
                </a:solidFill>
                <a:latin typeface="Arial"/>
                <a:ea typeface="DejaVu Sans"/>
              </a:rPr>
              <a:t>There are eight main groups of tools:</a:t>
            </a:r>
            <a:endParaRPr/>
          </a:p>
          <a:p>
            <a:pPr>
              <a:lnSpc>
                <a:spcPct val="95000"/>
              </a:lnSpc>
            </a:pP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Elements</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Sources</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Console</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Resources</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Network</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Audits</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Timeline</a:t>
            </a:r>
            <a:endParaRPr/>
          </a:p>
          <a:p>
            <a:pPr lvl="2">
              <a:lnSpc>
                <a:spcPct val="95000"/>
              </a:lnSpc>
              <a:buFont typeface="Arial"/>
              <a:buChar char="•"/>
            </a:pPr>
            <a:r>
              <a:rPr lang="en-US" sz="3100">
                <a:solidFill>
                  <a:srgbClr val="ffffff"/>
                </a:solidFill>
                <a:latin typeface="Arial"/>
                <a:ea typeface="DejaVu Sans"/>
              </a:rPr>
              <a:t> </a:t>
            </a:r>
            <a:r>
              <a:rPr lang="en-US" sz="3100">
                <a:solidFill>
                  <a:srgbClr val="ffffff"/>
                </a:solidFill>
                <a:latin typeface="Arial"/>
                <a:ea typeface="DejaVu Sans"/>
              </a:rPr>
              <a:t>Profiles</a:t>
            </a:r>
            <a:endParaRPr/>
          </a:p>
        </p:txBody>
      </p:sp>
      <p:pic>
        <p:nvPicPr>
          <p:cNvPr descr="" id="124" name="Picture 2"/>
          <p:cNvPicPr/>
          <p:nvPr/>
        </p:nvPicPr>
        <p:blipFill>
          <a:blip r:embed="rId1"/>
          <a:stretch>
            <a:fillRect/>
          </a:stretch>
        </p:blipFill>
        <p:spPr>
          <a:xfrm>
            <a:off x="1041480" y="6962400"/>
            <a:ext cx="7919280" cy="428760"/>
          </a:xfrm>
          <a:prstGeom prst="rect">
            <a:avLst/>
          </a:prstGeom>
          <a:ln>
            <a:noFill/>
          </a:ln>
        </p:spPr>
      </p:pic>
      <p:pic>
        <p:nvPicPr>
          <p:cNvPr descr="" id="125" name="Picture 3"/>
          <p:cNvPicPr/>
          <p:nvPr/>
        </p:nvPicPr>
        <p:blipFill>
          <a:blip r:embed="rId2"/>
          <a:stretch>
            <a:fillRect/>
          </a:stretch>
        </p:blipFill>
        <p:spPr>
          <a:xfrm>
            <a:off x="3133080" y="152280"/>
            <a:ext cx="6928200" cy="380520"/>
          </a:xfrm>
          <a:prstGeom prst="rect">
            <a:avLst/>
          </a:prstGeom>
          <a:ln>
            <a:noFill/>
          </a:ln>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Elements</a:t>
            </a:r>
            <a:endParaRPr/>
          </a:p>
        </p:txBody>
      </p:sp>
      <p:sp>
        <p:nvSpPr>
          <p:cNvPr id="127" name="CustomShape 2"/>
          <p:cNvSpPr/>
          <p:nvPr/>
        </p:nvSpPr>
        <p:spPr>
          <a:xfrm>
            <a:off x="249120" y="2057400"/>
            <a:ext cx="9669960" cy="5028120"/>
          </a:xfrm>
          <a:prstGeom prst="rect">
            <a:avLst/>
          </a:prstGeom>
          <a:noFill/>
          <a:ln>
            <a:noFill/>
          </a:ln>
        </p:spPr>
        <p:txBody>
          <a:bodyPr bIns="0" lIns="0" rIns="0" tIns="0"/>
          <a:p>
            <a:pPr>
              <a:lnSpc>
                <a:spcPct val="95000"/>
              </a:lnSpc>
            </a:pPr>
            <a:r>
              <a:rPr lang="en-US" sz="2700">
                <a:solidFill>
                  <a:srgbClr val="ffffff"/>
                </a:solidFill>
                <a:latin typeface="Arial"/>
                <a:ea typeface="DejaVu Sans"/>
              </a:rPr>
              <a:t>The Elements panel lets you see everything in one DOM tree and allows inspection and on-the-fly editing of DOM elements. </a:t>
            </a:r>
            <a:endParaRPr/>
          </a:p>
          <a:p>
            <a:pPr>
              <a:lnSpc>
                <a:spcPct val="95000"/>
              </a:lnSpc>
            </a:pPr>
            <a:endParaRPr/>
          </a:p>
          <a:p>
            <a:pPr>
              <a:lnSpc>
                <a:spcPct val="95000"/>
              </a:lnSpc>
            </a:pPr>
            <a:r>
              <a:rPr lang="en-US" sz="2700">
                <a:solidFill>
                  <a:srgbClr val="ffffff"/>
                </a:solidFill>
                <a:latin typeface="Arial"/>
                <a:ea typeface="DejaVu Sans"/>
              </a:rPr>
              <a:t>You will often visit the Elements tabs when you need to identify the HTML snippet for some aspect of the page.</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developer.chrome.com/devtools/docs/dom-and-styles</a:t>
            </a:r>
            <a:endParaRPr/>
          </a:p>
          <a:p>
            <a:pPr algn="ctr">
              <a:lnSpc>
                <a:spcPct val="95000"/>
              </a:lnSpc>
            </a:pPr>
            <a:r>
              <a:rPr lang="en-US" sz="2700">
                <a:solidFill>
                  <a:srgbClr val="ffffff"/>
                </a:solidFill>
                <a:latin typeface="Arial"/>
                <a:ea typeface="DejaVu Sans"/>
              </a:rPr>
              <a:t> </a:t>
            </a:r>
            <a:endParaRPr/>
          </a:p>
        </p:txBody>
      </p:sp>
      <p:pic>
        <p:nvPicPr>
          <p:cNvPr descr="" id="128" name="Picture 2"/>
          <p:cNvPicPr/>
          <p:nvPr/>
        </p:nvPicPr>
        <p:blipFill>
          <a:blip r:embed="rId3"/>
          <a:stretch>
            <a:fillRect/>
          </a:stretch>
        </p:blipFill>
        <p:spPr>
          <a:xfrm>
            <a:off x="864000" y="5051520"/>
            <a:ext cx="8430840" cy="2320920"/>
          </a:xfrm>
          <a:prstGeom prst="rect">
            <a:avLst/>
          </a:prstGeom>
          <a:ln>
            <a:noFill/>
          </a:ln>
        </p:spPr>
      </p:pic>
      <p:pic>
        <p:nvPicPr>
          <p:cNvPr descr="" id="129" name="Picture 1"/>
          <p:cNvPicPr/>
          <p:nvPr/>
        </p:nvPicPr>
        <p:blipFill>
          <a:blip r:embed="rId4"/>
          <a:stretch>
            <a:fillRect/>
          </a:stretch>
        </p:blipFill>
        <p:spPr>
          <a:xfrm>
            <a:off x="7543440" y="219960"/>
            <a:ext cx="2375640" cy="118548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Sources</a:t>
            </a:r>
            <a:endParaRPr/>
          </a:p>
        </p:txBody>
      </p:sp>
      <p:sp>
        <p:nvSpPr>
          <p:cNvPr id="131"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The Sources panel lets you debug your JavaScript code. It provides a graphical interface to the V8 debugger</a:t>
            </a:r>
            <a:endParaRPr/>
          </a:p>
          <a:p>
            <a:pPr>
              <a:lnSpc>
                <a:spcPct val="95000"/>
              </a:lnSpc>
            </a:pPr>
            <a:endParaRPr/>
          </a:p>
          <a:p>
            <a:pPr algn="ctr">
              <a:lnSpc>
                <a:spcPct val="95000"/>
              </a:lnSpc>
            </a:pPr>
            <a:r>
              <a:rPr lang="en-US" sz="2500" u="sng">
                <a:solidFill>
                  <a:srgbClr val="ffffff"/>
                </a:solidFill>
                <a:latin typeface="Arial"/>
                <a:ea typeface="DejaVu Sans"/>
                <a:hlinkClick r:id="rId1"/>
              </a:rPr>
              <a:t>https://</a:t>
            </a:r>
            <a:r>
              <a:rPr lang="en-US" sz="2500" u="sng">
                <a:solidFill>
                  <a:srgbClr val="ffffff"/>
                </a:solidFill>
                <a:latin typeface="Arial"/>
                <a:ea typeface="DejaVu Sans"/>
                <a:hlinkClick r:id="rId2"/>
              </a:rPr>
              <a:t>developer.chrome.com/devtools/docs/javascript-debugging</a:t>
            </a:r>
            <a:endParaRPr/>
          </a:p>
          <a:p>
            <a:pPr algn="ctr">
              <a:lnSpc>
                <a:spcPct val="95000"/>
              </a:lnSpc>
            </a:pPr>
            <a:endParaRPr/>
          </a:p>
        </p:txBody>
      </p:sp>
      <p:pic>
        <p:nvPicPr>
          <p:cNvPr descr="" id="132" name="Picture 2"/>
          <p:cNvPicPr/>
          <p:nvPr/>
        </p:nvPicPr>
        <p:blipFill>
          <a:blip r:embed="rId3"/>
          <a:stretch>
            <a:fillRect/>
          </a:stretch>
        </p:blipFill>
        <p:spPr>
          <a:xfrm>
            <a:off x="431640" y="4343400"/>
            <a:ext cx="9301680" cy="2902680"/>
          </a:xfrm>
          <a:prstGeom prst="rect">
            <a:avLst/>
          </a:prstGeom>
          <a:ln>
            <a:noFill/>
          </a:ln>
        </p:spPr>
      </p:pic>
      <p:pic>
        <p:nvPicPr>
          <p:cNvPr descr="" id="133" name="Picture 5"/>
          <p:cNvPicPr/>
          <p:nvPr/>
        </p:nvPicPr>
        <p:blipFill>
          <a:blip r:embed="rId4"/>
          <a:stretch>
            <a:fillRect/>
          </a:stretch>
        </p:blipFill>
        <p:spPr>
          <a:xfrm>
            <a:off x="7772400" y="300960"/>
            <a:ext cx="2142000" cy="1436400"/>
          </a:xfrm>
          <a:prstGeom prst="rect">
            <a:avLst/>
          </a:prstGeom>
          <a:ln>
            <a:noFill/>
          </a:ln>
        </p:spPr>
      </p:pic>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Console</a:t>
            </a:r>
            <a:endParaRPr/>
          </a:p>
        </p:txBody>
      </p:sp>
      <p:sp>
        <p:nvSpPr>
          <p:cNvPr id="135" name="CustomShape 2"/>
          <p:cNvSpPr/>
          <p:nvPr/>
        </p:nvSpPr>
        <p:spPr>
          <a:xfrm>
            <a:off x="249120" y="1981080"/>
            <a:ext cx="9669960" cy="5104440"/>
          </a:xfrm>
          <a:prstGeom prst="rect">
            <a:avLst/>
          </a:prstGeom>
          <a:noFill/>
          <a:ln>
            <a:noFill/>
          </a:ln>
        </p:spPr>
        <p:txBody>
          <a:bodyPr bIns="0" lIns="0" rIns="0" tIns="0"/>
          <a:p>
            <a:pPr>
              <a:lnSpc>
                <a:spcPct val="95000"/>
              </a:lnSpc>
            </a:pPr>
            <a:r>
              <a:rPr lang="en-US" sz="2700">
                <a:solidFill>
                  <a:srgbClr val="ffffff"/>
                </a:solidFill>
                <a:latin typeface="Arial"/>
                <a:ea typeface="DejaVu Sans"/>
              </a:rPr>
              <a:t>The JavaScript Console provides two primary functions for developers testing web pages and applications. It is a place to:</a:t>
            </a:r>
            <a:endParaRPr/>
          </a:p>
          <a:p>
            <a:pPr>
              <a:lnSpc>
                <a:spcPct val="95000"/>
              </a:lnSpc>
            </a:pPr>
            <a:endParaRPr/>
          </a:p>
          <a:p>
            <a:pPr lvl="1">
              <a:lnSpc>
                <a:spcPct val="95000"/>
              </a:lnSpc>
              <a:buFont typeface="Arial"/>
              <a:buChar char="•"/>
            </a:pPr>
            <a:r>
              <a:rPr lang="en-US" sz="2700">
                <a:solidFill>
                  <a:srgbClr val="ffffff"/>
                </a:solidFill>
                <a:latin typeface="Arial"/>
                <a:ea typeface="DejaVu Sans"/>
              </a:rPr>
              <a:t> </a:t>
            </a:r>
            <a:r>
              <a:rPr lang="en-US" sz="2700">
                <a:solidFill>
                  <a:srgbClr val="ffffff"/>
                </a:solidFill>
                <a:latin typeface="Arial"/>
                <a:ea typeface="DejaVu Sans"/>
              </a:rPr>
              <a:t>Log diagnostic information in the development process.</a:t>
            </a:r>
            <a:endParaRPr/>
          </a:p>
          <a:p>
            <a:pPr>
              <a:lnSpc>
                <a:spcPct val="95000"/>
              </a:lnSpc>
            </a:pPr>
            <a:endParaRPr/>
          </a:p>
          <a:p>
            <a:pPr lvl="1">
              <a:lnSpc>
                <a:spcPct val="95000"/>
              </a:lnSpc>
              <a:buFont typeface="Arial"/>
              <a:buChar char="•"/>
            </a:pPr>
            <a:r>
              <a:rPr lang="en-US" sz="2700">
                <a:solidFill>
                  <a:srgbClr val="ffffff"/>
                </a:solidFill>
                <a:latin typeface="Arial"/>
                <a:ea typeface="DejaVu Sans"/>
              </a:rPr>
              <a:t> </a:t>
            </a:r>
            <a:r>
              <a:rPr lang="en-US" sz="2700">
                <a:solidFill>
                  <a:srgbClr val="ffffff"/>
                </a:solidFill>
                <a:latin typeface="Arial"/>
                <a:ea typeface="DejaVu Sans"/>
              </a:rPr>
              <a:t>A shell prompt which can be used to interact with the document and DevTools</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developer.chrome.com/devtools/docs/console</a:t>
            </a:r>
            <a:endParaRPr/>
          </a:p>
          <a:p>
            <a:pPr algn="ctr">
              <a:lnSpc>
                <a:spcPct val="95000"/>
              </a:lnSpc>
            </a:pPr>
            <a:endParaRPr/>
          </a:p>
        </p:txBody>
      </p:sp>
      <p:pic>
        <p:nvPicPr>
          <p:cNvPr descr="" id="136" name="Picture 2"/>
          <p:cNvPicPr/>
          <p:nvPr/>
        </p:nvPicPr>
        <p:blipFill>
          <a:blip r:embed="rId3"/>
          <a:stretch>
            <a:fillRect/>
          </a:stretch>
        </p:blipFill>
        <p:spPr>
          <a:xfrm>
            <a:off x="263160" y="5791320"/>
            <a:ext cx="9651240" cy="1399680"/>
          </a:xfrm>
          <a:prstGeom prst="rect">
            <a:avLst/>
          </a:prstGeom>
          <a:ln>
            <a:noFill/>
          </a:ln>
        </p:spPr>
      </p:pic>
      <p:pic>
        <p:nvPicPr>
          <p:cNvPr descr="" id="137" name="Picture 5"/>
          <p:cNvPicPr/>
          <p:nvPr/>
        </p:nvPicPr>
        <p:blipFill>
          <a:blip r:embed="rId4"/>
          <a:stretch>
            <a:fillRect/>
          </a:stretch>
        </p:blipFill>
        <p:spPr>
          <a:xfrm>
            <a:off x="8262000" y="72360"/>
            <a:ext cx="1657080" cy="1657080"/>
          </a:xfrm>
          <a:prstGeom prst="rect">
            <a:avLst/>
          </a:prstGeom>
          <a:ln>
            <a:noFill/>
          </a:ln>
        </p:spPr>
      </p:pic>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244440" y="812880"/>
            <a:ext cx="9669960" cy="914760"/>
          </a:xfrm>
          <a:prstGeom prst="rect">
            <a:avLst/>
          </a:prstGeom>
          <a:noFill/>
          <a:ln>
            <a:noFill/>
          </a:ln>
        </p:spPr>
        <p:txBody>
          <a:bodyPr bIns="0" lIns="0" rIns="0" tIns="0"/>
          <a:p>
            <a:pPr>
              <a:lnSpc>
                <a:spcPct val="95000"/>
              </a:lnSpc>
            </a:pPr>
            <a:r>
              <a:rPr b="1" lang="en-US" sz="6400">
                <a:solidFill>
                  <a:srgbClr val="ffffff"/>
                </a:solidFill>
                <a:latin typeface="Bodoni"/>
                <a:ea typeface="DejaVu Sans"/>
              </a:rPr>
              <a:t>Resources</a:t>
            </a:r>
            <a:endParaRPr/>
          </a:p>
        </p:txBody>
      </p:sp>
      <p:sp>
        <p:nvSpPr>
          <p:cNvPr id="139" name="CustomShape 2"/>
          <p:cNvSpPr/>
          <p:nvPr/>
        </p:nvSpPr>
        <p:spPr>
          <a:xfrm>
            <a:off x="249120" y="1905120"/>
            <a:ext cx="9669960" cy="5180400"/>
          </a:xfrm>
          <a:prstGeom prst="rect">
            <a:avLst/>
          </a:prstGeom>
          <a:noFill/>
          <a:ln>
            <a:noFill/>
          </a:ln>
        </p:spPr>
        <p:txBody>
          <a:bodyPr bIns="0" lIns="0" rIns="0" tIns="0"/>
          <a:p>
            <a:pPr>
              <a:lnSpc>
                <a:spcPct val="95000"/>
              </a:lnSpc>
            </a:pPr>
            <a:r>
              <a:rPr lang="en-US" sz="2700">
                <a:solidFill>
                  <a:srgbClr val="ffffff"/>
                </a:solidFill>
                <a:latin typeface="Arial"/>
                <a:ea typeface="DejaVu Sans"/>
              </a:rPr>
              <a:t>The Resources panel lets you inspect resources that are loaded in the inspected page. It lets you interact with HTML5 Database, Local Storage, Cookies, AppCache, etc</a:t>
            </a:r>
            <a:endParaRPr/>
          </a:p>
          <a:p>
            <a:pPr>
              <a:lnSpc>
                <a:spcPct val="95000"/>
              </a:lnSpc>
            </a:pPr>
            <a:endParaRPr/>
          </a:p>
          <a:p>
            <a:pPr algn="ctr">
              <a:lnSpc>
                <a:spcPct val="95000"/>
              </a:lnSpc>
            </a:pPr>
            <a:r>
              <a:rPr lang="en-US" sz="2700" u="sng">
                <a:solidFill>
                  <a:srgbClr val="ffffff"/>
                </a:solidFill>
                <a:latin typeface="Arial"/>
                <a:ea typeface="DejaVu Sans"/>
                <a:hlinkClick r:id="rId1"/>
              </a:rPr>
              <a:t>https://</a:t>
            </a:r>
            <a:r>
              <a:rPr lang="en-US" sz="2700" u="sng">
                <a:solidFill>
                  <a:srgbClr val="ffffff"/>
                </a:solidFill>
                <a:latin typeface="Arial"/>
                <a:ea typeface="DejaVu Sans"/>
                <a:hlinkClick r:id="rId2"/>
              </a:rPr>
              <a:t>developer.chrome.com/devtools/docs/resource-panel</a:t>
            </a:r>
            <a:endParaRPr/>
          </a:p>
          <a:p>
            <a:pPr algn="ctr">
              <a:lnSpc>
                <a:spcPct val="95000"/>
              </a:lnSpc>
            </a:pPr>
            <a:endParaRPr/>
          </a:p>
        </p:txBody>
      </p:sp>
      <p:pic>
        <p:nvPicPr>
          <p:cNvPr descr="" id="140" name="Picture 2"/>
          <p:cNvPicPr/>
          <p:nvPr/>
        </p:nvPicPr>
        <p:blipFill>
          <a:blip r:embed="rId3"/>
          <a:stretch>
            <a:fillRect/>
          </a:stretch>
        </p:blipFill>
        <p:spPr>
          <a:xfrm>
            <a:off x="584280" y="4470840"/>
            <a:ext cx="8800920" cy="2761920"/>
          </a:xfrm>
          <a:prstGeom prst="rect">
            <a:avLst/>
          </a:prstGeom>
          <a:ln>
            <a:noFill/>
          </a:ln>
        </p:spPr>
      </p:pic>
      <p:pic>
        <p:nvPicPr>
          <p:cNvPr descr="" id="141" name="Picture 4"/>
          <p:cNvPicPr/>
          <p:nvPr/>
        </p:nvPicPr>
        <p:blipFill>
          <a:blip r:embed="rId4"/>
          <a:stretch>
            <a:fillRect/>
          </a:stretch>
        </p:blipFill>
        <p:spPr>
          <a:xfrm>
            <a:off x="8835480" y="228600"/>
            <a:ext cx="1099080" cy="1099080"/>
          </a:xfrm>
          <a:prstGeom prst="rect">
            <a:avLst/>
          </a:prstGeom>
          <a:ln>
            <a:noFill/>
          </a:ln>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