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e8fa06c4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e8fa06c4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e8fa06c4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e8fa06c4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e8fa06c4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e8fa06c4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e8fa06c4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e8fa06c4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e8fa06c4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e8fa06c4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e8fa06c4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e8fa06c4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e8fa06c4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e8fa06c4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e8fa06c4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e8fa06c4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e8fa06c4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e8fa06c4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e8fa06c4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e8fa06c4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e8fa06c4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e8fa06c4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e8fa06c4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e8fa06c4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e8fa06c4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e8fa06c4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425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Communication Protocols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23608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GraphQL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GraphQL Fragments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725" y="0"/>
            <a:ext cx="799275" cy="7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600" y="1152475"/>
            <a:ext cx="68328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613" y="1017725"/>
            <a:ext cx="7630775" cy="38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650" y="1076274"/>
            <a:ext cx="7852700" cy="39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350" y="1047124"/>
            <a:ext cx="7969324" cy="398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GraphQL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013" y="1152475"/>
            <a:ext cx="7565976" cy="37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GraphQL Mutation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325" y="1152475"/>
            <a:ext cx="7697349" cy="38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GraphQL Subscription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38" y="1017725"/>
            <a:ext cx="7926725" cy="39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Thank you for attention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2019150" y="1528100"/>
            <a:ext cx="5105700" cy="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Spread the love and support</a:t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725" y="0"/>
            <a:ext cx="799275" cy="7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200" y="2112677"/>
            <a:ext cx="6901576" cy="26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0" y="1219063"/>
            <a:ext cx="748665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General GraphQL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730875" y="1457950"/>
            <a:ext cx="3374700" cy="54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950" y="0"/>
            <a:ext cx="6214098" cy="5037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0" y="1219063"/>
            <a:ext cx="748665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General REST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730875" y="1457950"/>
            <a:ext cx="3374700" cy="54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425" y="1219063"/>
            <a:ext cx="7477125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2730875" y="1457950"/>
            <a:ext cx="3374700" cy="54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25" y="66613"/>
            <a:ext cx="8293951" cy="501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GraphQL Request Flow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725" y="0"/>
            <a:ext cx="799275" cy="7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600" y="1152475"/>
            <a:ext cx="68328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GraphQL Schema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725" y="0"/>
            <a:ext cx="799275" cy="7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600" y="1152475"/>
            <a:ext cx="68328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013" y="1017725"/>
            <a:ext cx="7999974" cy="39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GraphQL Arguments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725" y="0"/>
            <a:ext cx="799275" cy="7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600" y="1152475"/>
            <a:ext cx="68328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613" y="1017725"/>
            <a:ext cx="7630775" cy="38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224" y="1017725"/>
            <a:ext cx="8039550" cy="40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GraphQL </a:t>
            </a:r>
            <a:r>
              <a:rPr lang="uk"/>
              <a:t>Alias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4725" y="0"/>
            <a:ext cx="799275" cy="7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600" y="1152475"/>
            <a:ext cx="68328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613" y="1017725"/>
            <a:ext cx="7630775" cy="38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650" y="1076274"/>
            <a:ext cx="7852700" cy="39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