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cfd2ffe2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cfd2ffe2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cfd2ffe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cfd2ffe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cfd2ffe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cfd2ffe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cfd2ffe2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cfd2ffe2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cfd2ffe2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cfd2ffe2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cfd2ffe2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cfd2ffe2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cfd2ffe2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cfd2ffe2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cfd2ffe2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cfd2ffe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cfd2ffe2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cfd2ffe2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Message Brokers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TYFYT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963" y="971388"/>
            <a:ext cx="4476075" cy="44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Architecture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687" y="1853850"/>
            <a:ext cx="5416624" cy="30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30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Broker </a:t>
            </a:r>
            <a:r>
              <a:rPr lang="uk"/>
              <a:t>Architecture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5" y="2061650"/>
            <a:ext cx="4962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600" y="1790200"/>
            <a:ext cx="60483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Point-to-Point Messaging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00" y="1853850"/>
            <a:ext cx="76200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Publish/Subscribe Messaging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00" y="1853850"/>
            <a:ext cx="7620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REST &amp; Brokers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2061650"/>
            <a:ext cx="43910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Mobile Program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571738"/>
            <a:ext cx="59436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</a:t>
            </a:r>
            <a:r>
              <a:rPr lang="uk"/>
              <a:t>omplexity Inversion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63" y="1934425"/>
            <a:ext cx="6566676" cy="29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Downsides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832650" y="2098675"/>
            <a:ext cx="2437800" cy="2221500"/>
          </a:xfrm>
          <a:prstGeom prst="ellipse">
            <a:avLst/>
          </a:prstGeom>
          <a:solidFill>
            <a:srgbClr val="B45F06">
              <a:alpha val="37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505500" y="2098675"/>
            <a:ext cx="2437800" cy="2221500"/>
          </a:xfrm>
          <a:prstGeom prst="ellipse">
            <a:avLst/>
          </a:prstGeom>
          <a:solidFill>
            <a:srgbClr val="FF0000">
              <a:alpha val="36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175350" y="1074350"/>
            <a:ext cx="2437800" cy="2221500"/>
          </a:xfrm>
          <a:prstGeom prst="ellipse">
            <a:avLst/>
          </a:prstGeom>
          <a:solidFill>
            <a:srgbClr val="1155CC">
              <a:alpha val="48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667350" y="1358000"/>
            <a:ext cx="14538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Complexity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816650" y="3049750"/>
            <a:ext cx="14538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6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uk" sz="16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ebugging</a:t>
            </a:r>
            <a:endParaRPr sz="16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429300" y="3049750"/>
            <a:ext cx="14538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600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Learning Curve</a:t>
            </a:r>
            <a:endParaRPr sz="1600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845250" y="2741950"/>
            <a:ext cx="109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6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 Brokers</a:t>
            </a:r>
            <a:endParaRPr sz="16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081024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