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Archivo" panose="020B0604020202020204" charset="0"/>
      <p:regular r:id="rId30"/>
      <p:bold r:id="rId31"/>
      <p:italic r:id="rId32"/>
      <p:boldItalic r:id="rId33"/>
    </p:embeddedFont>
    <p:embeddedFont>
      <p:font typeface="Bebas Neue" panose="020B0606020202050201" pitchFamily="34" charset="0"/>
      <p:regular r:id="rId34"/>
    </p:embeddedFont>
    <p:embeddedFont>
      <p:font typeface="Inter" panose="020B0604020202020204" charset="0"/>
      <p:regular r:id="rId35"/>
      <p:bold r:id="rId36"/>
    </p:embeddedFont>
    <p:embeddedFont>
      <p:font typeface="Nunito Light" pitchFamily="2" charset="0"/>
      <p:regular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4D1CAC-B9D0-4798-A43E-DB553075B8C1}">
  <a:tblStyle styleId="{3F4D1CAC-B9D0-4798-A43E-DB553075B8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573B541-B50C-40B5-8B58-A920FF954B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04325be90_2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804325be90_2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9a1e838d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9a1e838d1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9a1e838d17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9a1e838d17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9a1e838d1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9a1e838d1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9a1e838d17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9a1e838d17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9a1e838d17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9a1e838d17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a1e838d17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a1e838d17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9a1e838d17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9a1e838d17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a1e838d17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a1e838d17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9a1e838d17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9a1e838d17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9a3480f52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9a3480f52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9a3480f52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9a3480f52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9a3480f52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9a3480f52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9a3480f52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9a3480f52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9a3480f52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9a3480f52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9a3480f52b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9a3480f52b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9a3480f52b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9a3480f52b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9a3480f52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9a3480f52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04325be90_2_1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04325be90_2_1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9a1e838d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9a1e838d1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a1e838d1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a1e838d1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a1e838d1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9a1e838d1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a1e838d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9a1e838d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a1e838d1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a1e838d1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1150" y="1424638"/>
            <a:ext cx="5637300" cy="17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1150" y="3243063"/>
            <a:ext cx="45288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37901" y="3243079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89600" y="1501200"/>
            <a:ext cx="29166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4989750" y="2562000"/>
            <a:ext cx="29166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l="39171" r="5368"/>
          <a:stretch/>
        </p:blipFill>
        <p:spPr>
          <a:xfrm flipH="1">
            <a:off x="-19251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/>
          <p:nvPr/>
        </p:nvSpPr>
        <p:spPr>
          <a:xfrm rot="10800000" flipH="1">
            <a:off x="-978420" y="-2034614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186903" y="1291825"/>
            <a:ext cx="47700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556200" y="2352625"/>
            <a:ext cx="6031800" cy="998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/>
          <p:nvPr/>
        </p:nvSpPr>
        <p:spPr>
          <a:xfrm rot="6519108">
            <a:off x="-2497629" y="-2809306"/>
            <a:ext cx="5215585" cy="5113803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10800000" flipH="1">
            <a:off x="0" y="3301076"/>
            <a:ext cx="9144003" cy="19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/>
          <p:nvPr/>
        </p:nvSpPr>
        <p:spPr>
          <a:xfrm rot="-5400000" flipH="1">
            <a:off x="6553624" y="3244766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 rot="-5400000" flipH="1">
            <a:off x="7211523" y="3053047"/>
            <a:ext cx="4099350" cy="401935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ubTitle" idx="1"/>
          </p:nvPr>
        </p:nvSpPr>
        <p:spPr>
          <a:xfrm>
            <a:off x="937625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subTitle" idx="2"/>
          </p:nvPr>
        </p:nvSpPr>
        <p:spPr>
          <a:xfrm>
            <a:off x="3484347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3"/>
          </p:nvPr>
        </p:nvSpPr>
        <p:spPr>
          <a:xfrm>
            <a:off x="6031075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subTitle" idx="4"/>
          </p:nvPr>
        </p:nvSpPr>
        <p:spPr>
          <a:xfrm>
            <a:off x="937625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5"/>
          </p:nvPr>
        </p:nvSpPr>
        <p:spPr>
          <a:xfrm>
            <a:off x="3484350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6"/>
          </p:nvPr>
        </p:nvSpPr>
        <p:spPr>
          <a:xfrm>
            <a:off x="6031075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25" y="4344050"/>
            <a:ext cx="9144003" cy="79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/>
          <p:nvPr/>
        </p:nvSpPr>
        <p:spPr>
          <a:xfrm rot="-5400000">
            <a:off x="5608776" y="4063103"/>
            <a:ext cx="5215056" cy="5113284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1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5400000">
            <a:off x="5492132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-5400000" flipH="1">
            <a:off x="-1728233" y="1594201"/>
            <a:ext cx="5380101" cy="19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 rotWithShape="1">
          <a:blip r:embed="rId2">
            <a:alphaModFix/>
          </a:blip>
          <a:srcRect l="39171" r="5368"/>
          <a:stretch/>
        </p:blipFill>
        <p:spPr>
          <a:xfrm>
            <a:off x="6138774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/>
          <p:nvPr/>
        </p:nvSpPr>
        <p:spPr>
          <a:xfrm flipH="1">
            <a:off x="5785556" y="2848489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714650" y="2338425"/>
            <a:ext cx="43314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790850" y="1165325"/>
            <a:ext cx="1318500" cy="91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 rot="-5400000">
            <a:off x="6906049" y="2939654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55284" y="350641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583300" y="350641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055275" y="29701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1583075" y="29701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t="10127" b="45416"/>
          <a:stretch/>
        </p:blipFill>
        <p:spPr>
          <a:xfrm rot="10800000" flipH="1">
            <a:off x="0" y="3834476"/>
            <a:ext cx="9144003" cy="19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 rot="-5400000" flipH="1">
            <a:off x="6526299" y="344439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t="61776"/>
          <a:stretch/>
        </p:blipFill>
        <p:spPr>
          <a:xfrm flipH="1">
            <a:off x="25" y="4878926"/>
            <a:ext cx="9144003" cy="2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 rot="-5400000" flipH="1">
            <a:off x="6164623" y="-2882478"/>
            <a:ext cx="4099350" cy="401935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19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/>
          <p:nvPr/>
        </p:nvSpPr>
        <p:spPr>
          <a:xfrm rot="5400000">
            <a:off x="-1678050" y="3954635"/>
            <a:ext cx="5397188" cy="5291862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l="39171" r="5368"/>
          <a:stretch/>
        </p:blipFill>
        <p:spPr>
          <a:xfrm rot="10800000" flipH="1">
            <a:off x="7670188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 l="39171" r="5368"/>
          <a:stretch/>
        </p:blipFill>
        <p:spPr>
          <a:xfrm flipH="1">
            <a:off x="-1531412" y="0"/>
            <a:ext cx="30052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698500" y="3151600"/>
            <a:ext cx="4974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698500" y="1330113"/>
            <a:ext cx="49743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376250" y="2092425"/>
            <a:ext cx="43914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 hasCustomPrompt="1"/>
          </p:nvPr>
        </p:nvSpPr>
        <p:spPr>
          <a:xfrm>
            <a:off x="3790850" y="1038725"/>
            <a:ext cx="1318500" cy="915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/>
          <p:nvPr/>
        </p:nvSpPr>
        <p:spPr>
          <a:xfrm rot="-7673915">
            <a:off x="6697485" y="-3048286"/>
            <a:ext cx="5215501" cy="511372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60" r:id="rId8"/>
    <p:sldLayoutId id="2147483661" r:id="rId9"/>
    <p:sldLayoutId id="2147483665" r:id="rId10"/>
    <p:sldLayoutId id="2147483666" r:id="rId11"/>
    <p:sldLayoutId id="2147483667" r:id="rId12"/>
    <p:sldLayoutId id="2147483671" r:id="rId13"/>
    <p:sldLayoutId id="2147483677" r:id="rId14"/>
    <p:sldLayoutId id="214748367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lOVvcljCvo7gjh0KrNJH0PYVIJmA9c_G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napcrack/all-the-news/dat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competitions/dlinnlp-spring-2019-cl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rAkhKniuljihxku4oV24O_2eFaG5r3RN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ctrTitle"/>
          </p:nvPr>
        </p:nvSpPr>
        <p:spPr>
          <a:xfrm>
            <a:off x="911150" y="1424650"/>
            <a:ext cx="5804100" cy="17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Article </a:t>
            </a:r>
            <a:r>
              <a:rPr lang="en" sz="3000">
                <a:solidFill>
                  <a:schemeClr val="accent1"/>
                </a:solidFill>
              </a:rPr>
              <a:t>Topic Classification, Article Similarity, and Clickbait Detection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06" name="Google Shape;206;p39"/>
          <p:cNvSpPr txBox="1">
            <a:spLocks noGrp="1"/>
          </p:cNvSpPr>
          <p:nvPr>
            <p:ph type="subTitle" idx="1"/>
          </p:nvPr>
        </p:nvSpPr>
        <p:spPr>
          <a:xfrm>
            <a:off x="911150" y="324308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Besar NLP 2023-2024</a:t>
            </a:r>
            <a:endParaRPr/>
          </a:p>
        </p:txBody>
      </p:sp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>
            <a:off x="6153199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/>
          <p:nvPr/>
        </p:nvSpPr>
        <p:spPr>
          <a:xfrm rot="10800000">
            <a:off x="6153199" y="-1394796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subTitle" idx="1"/>
          </p:nvPr>
        </p:nvSpPr>
        <p:spPr>
          <a:xfrm>
            <a:off x="2307600" y="4387497"/>
            <a:ext cx="4528800" cy="75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13519174 Jusuf Junior Athala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13520116 Mahesa Lizardy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13520146 Bryan Amirul Husna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48"/>
          <p:cNvPicPr preferRelativeResize="0"/>
          <p:nvPr/>
        </p:nvPicPr>
        <p:blipFill rotWithShape="1">
          <a:blip r:embed="rId3">
            <a:alphaModFix/>
          </a:blip>
          <a:srcRect t="10127" b="45416"/>
          <a:stretch/>
        </p:blipFill>
        <p:spPr>
          <a:xfrm rot="10800000" flipH="1">
            <a:off x="0" y="3301076"/>
            <a:ext cx="9144003" cy="19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8"/>
          <p:cNvSpPr txBox="1">
            <a:spLocks noGrp="1"/>
          </p:cNvSpPr>
          <p:nvPr>
            <p:ph type="title"/>
          </p:nvPr>
        </p:nvSpPr>
        <p:spPr>
          <a:xfrm>
            <a:off x="1368000" y="2157225"/>
            <a:ext cx="6408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Similarity / Relevance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0" name="Google Shape;380;p48"/>
          <p:cNvSpPr txBox="1">
            <a:spLocks noGrp="1"/>
          </p:cNvSpPr>
          <p:nvPr>
            <p:ph type="title" idx="2"/>
          </p:nvPr>
        </p:nvSpPr>
        <p:spPr>
          <a:xfrm>
            <a:off x="3790850" y="1038725"/>
            <a:ext cx="1318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1" name="Google Shape;381;p48"/>
          <p:cNvSpPr/>
          <p:nvPr/>
        </p:nvSpPr>
        <p:spPr>
          <a:xfrm rot="5400000" flipH="1">
            <a:off x="-1894565" y="2756963"/>
            <a:ext cx="4270815" cy="4187470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2186903" y="1291825"/>
            <a:ext cx="47700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Article Similarity / Relevance</a:t>
            </a:r>
            <a:endParaRPr sz="3000"/>
          </a:p>
        </p:txBody>
      </p:sp>
      <p:sp>
        <p:nvSpPr>
          <p:cNvPr id="387" name="Google Shape;387;p49"/>
          <p:cNvSpPr txBox="1">
            <a:spLocks noGrp="1"/>
          </p:cNvSpPr>
          <p:nvPr>
            <p:ph type="subTitle" idx="1"/>
          </p:nvPr>
        </p:nvSpPr>
        <p:spPr>
          <a:xfrm>
            <a:off x="1556100" y="2403350"/>
            <a:ext cx="6031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Menghitung kemiripan pada judul artikel untuk mencari artikel-artikel yang relevan yang dapat menjadi rekomendasi bacaan</a:t>
            </a:r>
            <a:endParaRPr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https://colab.research.google.com/drive/1lOVvcljCvo7gjh0KrNJH0PYVIJmA9c_G?usp=sharing</a:t>
            </a:r>
            <a:r>
              <a:rPr lang="en" sz="1000">
                <a:solidFill>
                  <a:srgbClr val="4A86E8"/>
                </a:solidFill>
              </a:rPr>
              <a:t> </a:t>
            </a:r>
            <a:endParaRPr sz="1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>
            <a:spLocks noGrp="1"/>
          </p:cNvSpPr>
          <p:nvPr>
            <p:ph type="title"/>
          </p:nvPr>
        </p:nvSpPr>
        <p:spPr>
          <a:xfrm>
            <a:off x="1212613" y="3115500"/>
            <a:ext cx="29166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news</a:t>
            </a:r>
            <a:endParaRPr/>
          </a:p>
        </p:txBody>
      </p:sp>
      <p:sp>
        <p:nvSpPr>
          <p:cNvPr id="393" name="Google Shape;393;p50"/>
          <p:cNvSpPr txBox="1">
            <a:spLocks noGrp="1"/>
          </p:cNvSpPr>
          <p:nvPr>
            <p:ph type="subTitle" idx="6"/>
          </p:nvPr>
        </p:nvSpPr>
        <p:spPr>
          <a:xfrm>
            <a:off x="4129229" y="3002400"/>
            <a:ext cx="3884100" cy="12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latin typeface="Archivo"/>
                <a:ea typeface="Archivo"/>
                <a:cs typeface="Archivo"/>
                <a:sym typeface="Archivo"/>
              </a:rPr>
              <a:t>Dataset ini berisi artikel-artikel dari banyak sumber berita seperti the New York Times, Breitbart, CNN. Artikel-artikel ini meliputi banyak kategori dan berasal dari sekitar tahun 2015-2017</a:t>
            </a:r>
            <a:endParaRPr sz="1200" b="0"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u="sng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https://www.kaggle.com/datasets/snapcrack/all-the-news/data</a:t>
            </a:r>
            <a:r>
              <a:rPr lang="en" sz="1200" b="0">
                <a:latin typeface="Archivo"/>
                <a:ea typeface="Archivo"/>
                <a:cs typeface="Archivo"/>
                <a:sym typeface="Archivo"/>
              </a:rPr>
              <a:t> </a:t>
            </a:r>
            <a:endParaRPr sz="1200" b="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94" name="Google Shape;3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613" y="353613"/>
            <a:ext cx="68008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Tiga metode untuk menemukan article similarity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400" name="Google Shape;400;p51"/>
          <p:cNvSpPr txBox="1">
            <a:spLocks noGrp="1"/>
          </p:cNvSpPr>
          <p:nvPr>
            <p:ph type="subTitle" idx="1"/>
          </p:nvPr>
        </p:nvSpPr>
        <p:spPr>
          <a:xfrm>
            <a:off x="937625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</a:t>
            </a:r>
            <a:r>
              <a:rPr lang="en" i="1"/>
              <a:t>Bag of Words </a:t>
            </a:r>
            <a:r>
              <a:rPr lang="en"/>
              <a:t>untuk menghitung frekuensi kemunculan kata pada artikel</a:t>
            </a:r>
            <a:endParaRPr/>
          </a:p>
        </p:txBody>
      </p:sp>
      <p:sp>
        <p:nvSpPr>
          <p:cNvPr id="401" name="Google Shape;401;p51"/>
          <p:cNvSpPr txBox="1">
            <a:spLocks noGrp="1"/>
          </p:cNvSpPr>
          <p:nvPr>
            <p:ph type="subTitle" idx="2"/>
          </p:nvPr>
        </p:nvSpPr>
        <p:spPr>
          <a:xfrm>
            <a:off x="3484347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 seperti </a:t>
            </a:r>
            <a:r>
              <a:rPr lang="en" i="1"/>
              <a:t>Bag of Words </a:t>
            </a:r>
            <a:r>
              <a:rPr lang="en"/>
              <a:t>, namun hasil matriks fitur dinormalisasi untuk menghasilkan nilai euclidean yang kecil</a:t>
            </a:r>
            <a:endParaRPr/>
          </a:p>
        </p:txBody>
      </p:sp>
      <p:sp>
        <p:nvSpPr>
          <p:cNvPr id="402" name="Google Shape;402;p51"/>
          <p:cNvSpPr txBox="1">
            <a:spLocks noGrp="1"/>
          </p:cNvSpPr>
          <p:nvPr>
            <p:ph type="subTitle" idx="3"/>
          </p:nvPr>
        </p:nvSpPr>
        <p:spPr>
          <a:xfrm>
            <a:off x="6031075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</a:t>
            </a:r>
            <a:r>
              <a:rPr lang="en" i="1"/>
              <a:t>Term Frequency-Inverse Document Frequency (TF-IDF) </a:t>
            </a:r>
            <a:r>
              <a:rPr lang="en"/>
              <a:t>untuk menghitung frekuensi kemunculan kata pada artikel dan </a:t>
            </a:r>
            <a:r>
              <a:rPr lang="en" i="1"/>
              <a:t>rarity </a:t>
            </a:r>
            <a:r>
              <a:rPr lang="en"/>
              <a:t>dari kata tersebut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subTitle" idx="4"/>
          </p:nvPr>
        </p:nvSpPr>
        <p:spPr>
          <a:xfrm>
            <a:off x="937625" y="1398641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</a:t>
            </a:r>
            <a:endParaRPr/>
          </a:p>
        </p:txBody>
      </p:sp>
      <p:sp>
        <p:nvSpPr>
          <p:cNvPr id="404" name="Google Shape;404;p51"/>
          <p:cNvSpPr txBox="1">
            <a:spLocks noGrp="1"/>
          </p:cNvSpPr>
          <p:nvPr>
            <p:ph type="subTitle" idx="5"/>
          </p:nvPr>
        </p:nvSpPr>
        <p:spPr>
          <a:xfrm>
            <a:off x="3484350" y="1398641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with Normalized Vector</a:t>
            </a:r>
            <a:endParaRPr/>
          </a:p>
        </p:txBody>
      </p:sp>
      <p:sp>
        <p:nvSpPr>
          <p:cNvPr id="405" name="Google Shape;405;p51"/>
          <p:cNvSpPr txBox="1">
            <a:spLocks noGrp="1"/>
          </p:cNvSpPr>
          <p:nvPr>
            <p:ph type="subTitle" idx="6"/>
          </p:nvPr>
        </p:nvSpPr>
        <p:spPr>
          <a:xfrm>
            <a:off x="6031075" y="1398641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"/>
          <p:cNvSpPr txBox="1">
            <a:spLocks noGrp="1"/>
          </p:cNvSpPr>
          <p:nvPr>
            <p:ph type="subTitle" idx="4"/>
          </p:nvPr>
        </p:nvSpPr>
        <p:spPr>
          <a:xfrm>
            <a:off x="780925" y="1210525"/>
            <a:ext cx="26943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Bag of Words</a:t>
            </a:r>
            <a:endParaRPr/>
          </a:p>
        </p:txBody>
      </p:sp>
      <p:sp>
        <p:nvSpPr>
          <p:cNvPr id="411" name="Google Shape;411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Article Similarity Process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412" name="Google Shape;412;p52"/>
          <p:cNvSpPr/>
          <p:nvPr/>
        </p:nvSpPr>
        <p:spPr>
          <a:xfrm>
            <a:off x="1643125" y="1906700"/>
            <a:ext cx="1298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Pre-processing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13" name="Google Shape;413;p52"/>
          <p:cNvCxnSpPr>
            <a:endCxn id="412" idx="1"/>
          </p:cNvCxnSpPr>
          <p:nvPr/>
        </p:nvCxnSpPr>
        <p:spPr>
          <a:xfrm>
            <a:off x="780925" y="2193050"/>
            <a:ext cx="86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" name="Google Shape;414;p52"/>
          <p:cNvSpPr/>
          <p:nvPr/>
        </p:nvSpPr>
        <p:spPr>
          <a:xfrm>
            <a:off x="3595713" y="1906688"/>
            <a:ext cx="1166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Bag of Words Vectorization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5" name="Google Shape;415;p52"/>
          <p:cNvSpPr/>
          <p:nvPr/>
        </p:nvSpPr>
        <p:spPr>
          <a:xfrm>
            <a:off x="5416300" y="1906675"/>
            <a:ext cx="15519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Calculate Euclidean Similarity Value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6" name="Google Shape;416;p52"/>
          <p:cNvSpPr txBox="1"/>
          <p:nvPr/>
        </p:nvSpPr>
        <p:spPr>
          <a:xfrm>
            <a:off x="6983950" y="1841875"/>
            <a:ext cx="116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Similar Articles</a:t>
            </a:r>
            <a:endParaRPr sz="1200"/>
          </a:p>
        </p:txBody>
      </p:sp>
      <p:cxnSp>
        <p:nvCxnSpPr>
          <p:cNvPr id="417" name="Google Shape;417;p52"/>
          <p:cNvCxnSpPr>
            <a:stCxn id="412" idx="3"/>
            <a:endCxn id="414" idx="1"/>
          </p:cNvCxnSpPr>
          <p:nvPr/>
        </p:nvCxnSpPr>
        <p:spPr>
          <a:xfrm>
            <a:off x="2941825" y="2193050"/>
            <a:ext cx="65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p52"/>
          <p:cNvCxnSpPr>
            <a:stCxn id="414" idx="3"/>
            <a:endCxn id="415" idx="1"/>
          </p:cNvCxnSpPr>
          <p:nvPr/>
        </p:nvCxnSpPr>
        <p:spPr>
          <a:xfrm>
            <a:off x="4762413" y="2193038"/>
            <a:ext cx="65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52"/>
          <p:cNvCxnSpPr>
            <a:stCxn id="415" idx="3"/>
          </p:cNvCxnSpPr>
          <p:nvPr/>
        </p:nvCxnSpPr>
        <p:spPr>
          <a:xfrm>
            <a:off x="6968200" y="2193025"/>
            <a:ext cx="91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" name="Google Shape;420;p52"/>
          <p:cNvSpPr txBox="1"/>
          <p:nvPr/>
        </p:nvSpPr>
        <p:spPr>
          <a:xfrm>
            <a:off x="720000" y="1784138"/>
            <a:ext cx="80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Input text</a:t>
            </a:r>
            <a:endParaRPr sz="1200"/>
          </a:p>
        </p:txBody>
      </p:sp>
      <p:sp>
        <p:nvSpPr>
          <p:cNvPr id="421" name="Google Shape;421;p52"/>
          <p:cNvSpPr txBox="1">
            <a:spLocks noGrp="1"/>
          </p:cNvSpPr>
          <p:nvPr>
            <p:ph type="subTitle" idx="4"/>
          </p:nvPr>
        </p:nvSpPr>
        <p:spPr>
          <a:xfrm>
            <a:off x="780925" y="2672175"/>
            <a:ext cx="21609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TF-IDF</a:t>
            </a:r>
            <a:endParaRPr/>
          </a:p>
        </p:txBody>
      </p:sp>
      <p:sp>
        <p:nvSpPr>
          <p:cNvPr id="422" name="Google Shape;422;p52"/>
          <p:cNvSpPr/>
          <p:nvPr/>
        </p:nvSpPr>
        <p:spPr>
          <a:xfrm>
            <a:off x="1643125" y="3368350"/>
            <a:ext cx="1298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Pre-processing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23" name="Google Shape;423;p52"/>
          <p:cNvCxnSpPr>
            <a:endCxn id="422" idx="1"/>
          </p:cNvCxnSpPr>
          <p:nvPr/>
        </p:nvCxnSpPr>
        <p:spPr>
          <a:xfrm>
            <a:off x="780925" y="3654700"/>
            <a:ext cx="86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4" name="Google Shape;424;p52"/>
          <p:cNvSpPr/>
          <p:nvPr/>
        </p:nvSpPr>
        <p:spPr>
          <a:xfrm>
            <a:off x="3616638" y="3368375"/>
            <a:ext cx="1166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TF-IDF Vectorization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5" name="Google Shape;425;p52"/>
          <p:cNvSpPr/>
          <p:nvPr/>
        </p:nvSpPr>
        <p:spPr>
          <a:xfrm>
            <a:off x="5458175" y="3285550"/>
            <a:ext cx="1551900" cy="73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Calculate Euclidean Similarity Value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26" name="Google Shape;426;p52"/>
          <p:cNvCxnSpPr>
            <a:stCxn id="422" idx="3"/>
            <a:endCxn id="424" idx="1"/>
          </p:cNvCxnSpPr>
          <p:nvPr/>
        </p:nvCxnSpPr>
        <p:spPr>
          <a:xfrm>
            <a:off x="2941825" y="3654700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52"/>
          <p:cNvCxnSpPr>
            <a:stCxn id="424" idx="3"/>
            <a:endCxn id="425" idx="1"/>
          </p:cNvCxnSpPr>
          <p:nvPr/>
        </p:nvCxnSpPr>
        <p:spPr>
          <a:xfrm>
            <a:off x="4783338" y="36547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52"/>
          <p:cNvCxnSpPr>
            <a:stCxn id="425" idx="3"/>
          </p:cNvCxnSpPr>
          <p:nvPr/>
        </p:nvCxnSpPr>
        <p:spPr>
          <a:xfrm>
            <a:off x="7010075" y="3654700"/>
            <a:ext cx="108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9" name="Google Shape;429;p52"/>
          <p:cNvSpPr txBox="1"/>
          <p:nvPr/>
        </p:nvSpPr>
        <p:spPr>
          <a:xfrm>
            <a:off x="720000" y="3226575"/>
            <a:ext cx="80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Input text</a:t>
            </a:r>
            <a:endParaRPr sz="1200"/>
          </a:p>
        </p:txBody>
      </p:sp>
      <p:sp>
        <p:nvSpPr>
          <p:cNvPr id="430" name="Google Shape;430;p52"/>
          <p:cNvSpPr txBox="1"/>
          <p:nvPr/>
        </p:nvSpPr>
        <p:spPr>
          <a:xfrm>
            <a:off x="7010075" y="3285550"/>
            <a:ext cx="1166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Similar Articles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5275"/>
            <a:ext cx="8839199" cy="3154198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152400" y="502000"/>
            <a:ext cx="47700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Result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>
            <a:spLocks noGrp="1"/>
          </p:cNvSpPr>
          <p:nvPr>
            <p:ph type="title"/>
          </p:nvPr>
        </p:nvSpPr>
        <p:spPr>
          <a:xfrm>
            <a:off x="152400" y="502000"/>
            <a:ext cx="88392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with Normalized Vector Result</a:t>
            </a:r>
            <a:endParaRPr sz="3000"/>
          </a:p>
        </p:txBody>
      </p:sp>
      <p:pic>
        <p:nvPicPr>
          <p:cNvPr id="442" name="Google Shape;44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100"/>
            <a:ext cx="8839200" cy="3197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 txBox="1">
            <a:spLocks noGrp="1"/>
          </p:cNvSpPr>
          <p:nvPr>
            <p:ph type="title"/>
          </p:nvPr>
        </p:nvSpPr>
        <p:spPr>
          <a:xfrm>
            <a:off x="152400" y="502000"/>
            <a:ext cx="88392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Content Only Result</a:t>
            </a:r>
            <a:endParaRPr sz="3000"/>
          </a:p>
        </p:txBody>
      </p:sp>
      <p:pic>
        <p:nvPicPr>
          <p:cNvPr id="448" name="Google Shape;4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100"/>
            <a:ext cx="8839201" cy="285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>
            <a:spLocks noGrp="1"/>
          </p:cNvSpPr>
          <p:nvPr>
            <p:ph type="title"/>
          </p:nvPr>
        </p:nvSpPr>
        <p:spPr>
          <a:xfrm>
            <a:off x="152400" y="502000"/>
            <a:ext cx="88392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Title &amp; Content combined Result</a:t>
            </a:r>
            <a:endParaRPr sz="3000"/>
          </a:p>
        </p:txBody>
      </p:sp>
      <p:pic>
        <p:nvPicPr>
          <p:cNvPr id="454" name="Google Shape;4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100"/>
            <a:ext cx="8839200" cy="3122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"/>
          <p:cNvSpPr txBox="1">
            <a:spLocks noGrp="1"/>
          </p:cNvSpPr>
          <p:nvPr>
            <p:ph type="subTitle" idx="1"/>
          </p:nvPr>
        </p:nvSpPr>
        <p:spPr>
          <a:xfrm>
            <a:off x="698500" y="1003975"/>
            <a:ext cx="4974300" cy="3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Untuk Bag of Words dan Bag of Words with Normalized Vector , tidak ada perbedaan pada pilihan artikel yang menjadi artikel rekomendasi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Untuk TF-IDF dengan fitur yang hanya menggunakan konten artikel, terdapat beberapa artikel yang tidak relevan dengan artikel yang dibaca.</a:t>
            </a:r>
            <a:endParaRPr sz="1700"/>
          </a:p>
        </p:txBody>
      </p:sp>
      <p:pic>
        <p:nvPicPr>
          <p:cNvPr id="460" name="Google Shape;460;p57"/>
          <p:cNvPicPr preferRelativeResize="0"/>
          <p:nvPr/>
        </p:nvPicPr>
        <p:blipFill rotWithShape="1">
          <a:blip r:embed="rId3">
            <a:alphaModFix/>
          </a:blip>
          <a:srcRect t="29829"/>
          <a:stretch/>
        </p:blipFill>
        <p:spPr>
          <a:xfrm rot="-5400000">
            <a:off x="4788813" y="767088"/>
            <a:ext cx="5224699" cy="36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7"/>
          <p:cNvSpPr/>
          <p:nvPr/>
        </p:nvSpPr>
        <p:spPr>
          <a:xfrm rot="-5400000">
            <a:off x="6719700" y="-389604"/>
            <a:ext cx="5862987" cy="57485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57"/>
          <p:cNvSpPr txBox="1">
            <a:spLocks noGrp="1"/>
          </p:cNvSpPr>
          <p:nvPr>
            <p:ph type="title"/>
          </p:nvPr>
        </p:nvSpPr>
        <p:spPr>
          <a:xfrm>
            <a:off x="698500" y="342175"/>
            <a:ext cx="4974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>
            <a:spLocks noGrp="1"/>
          </p:cNvSpPr>
          <p:nvPr>
            <p:ph type="title"/>
          </p:nvPr>
        </p:nvSpPr>
        <p:spPr>
          <a:xfrm>
            <a:off x="3714650" y="2338425"/>
            <a:ext cx="43314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Article </a:t>
            </a:r>
            <a:r>
              <a:rPr lang="en" sz="4600">
                <a:solidFill>
                  <a:schemeClr val="accent1"/>
                </a:solidFill>
              </a:rPr>
              <a:t>Topic Classification</a:t>
            </a:r>
            <a:endParaRPr sz="4600">
              <a:solidFill>
                <a:schemeClr val="accent1"/>
              </a:solidFill>
            </a:endParaRPr>
          </a:p>
        </p:txBody>
      </p:sp>
      <p:sp>
        <p:nvSpPr>
          <p:cNvPr id="215" name="Google Shape;215;p40"/>
          <p:cNvSpPr txBox="1">
            <a:spLocks noGrp="1"/>
          </p:cNvSpPr>
          <p:nvPr>
            <p:ph type="title" idx="2"/>
          </p:nvPr>
        </p:nvSpPr>
        <p:spPr>
          <a:xfrm>
            <a:off x="3790850" y="1165325"/>
            <a:ext cx="1318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6" name="Google Shape;216;p40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19251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0"/>
          <p:cNvSpPr/>
          <p:nvPr/>
        </p:nvSpPr>
        <p:spPr>
          <a:xfrm flipH="1">
            <a:off x="-1894501" y="183069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 txBox="1">
            <a:spLocks noGrp="1"/>
          </p:cNvSpPr>
          <p:nvPr>
            <p:ph type="title"/>
          </p:nvPr>
        </p:nvSpPr>
        <p:spPr>
          <a:xfrm>
            <a:off x="3714650" y="2338425"/>
            <a:ext cx="43314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Clickbait </a:t>
            </a:r>
            <a:r>
              <a:rPr lang="en" sz="4600">
                <a:solidFill>
                  <a:schemeClr val="accent1"/>
                </a:solidFill>
              </a:rPr>
              <a:t>Detection</a:t>
            </a:r>
            <a:endParaRPr sz="4600">
              <a:solidFill>
                <a:schemeClr val="accent1"/>
              </a:solidFill>
            </a:endParaRPr>
          </a:p>
        </p:txBody>
      </p:sp>
      <p:sp>
        <p:nvSpPr>
          <p:cNvPr id="468" name="Google Shape;468;p58"/>
          <p:cNvSpPr txBox="1">
            <a:spLocks noGrp="1"/>
          </p:cNvSpPr>
          <p:nvPr>
            <p:ph type="title" idx="2"/>
          </p:nvPr>
        </p:nvSpPr>
        <p:spPr>
          <a:xfrm>
            <a:off x="3790850" y="1165325"/>
            <a:ext cx="1318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469" name="Google Shape;469;p58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19251" y="0"/>
            <a:ext cx="300522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8"/>
          <p:cNvSpPr/>
          <p:nvPr/>
        </p:nvSpPr>
        <p:spPr>
          <a:xfrm flipH="1">
            <a:off x="-1894501" y="1830691"/>
            <a:ext cx="5215451" cy="51136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9"/>
          <p:cNvSpPr txBox="1">
            <a:spLocks noGrp="1"/>
          </p:cNvSpPr>
          <p:nvPr>
            <p:ph type="title"/>
          </p:nvPr>
        </p:nvSpPr>
        <p:spPr>
          <a:xfrm>
            <a:off x="2186903" y="1291825"/>
            <a:ext cx="47700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Clickbait Detection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76" name="Google Shape;476;p59"/>
          <p:cNvSpPr txBox="1">
            <a:spLocks noGrp="1"/>
          </p:cNvSpPr>
          <p:nvPr>
            <p:ph type="subTitle" idx="1"/>
          </p:nvPr>
        </p:nvSpPr>
        <p:spPr>
          <a:xfrm>
            <a:off x="1556100" y="2403350"/>
            <a:ext cx="6031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Melakukan </a:t>
            </a:r>
            <a:r>
              <a:rPr lang="en" i="1"/>
              <a:t>text classification</a:t>
            </a:r>
            <a:r>
              <a:rPr lang="en"/>
              <a:t> pada judul dan konten artikel untuk menentukan apakah artikel tersebut termasuk kategori clickbait atau bukan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A86E8"/>
                </a:solidFill>
              </a:rPr>
              <a:t>https://colab.research.google.com/drive/1JoiFwTL_KVNt1BBvLPUz52eWAT6W5P3b?usp=sharing</a:t>
            </a:r>
            <a:endParaRPr sz="1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/>
          <p:nvPr/>
        </p:nvSpPr>
        <p:spPr>
          <a:xfrm rot="5400000">
            <a:off x="2090796" y="1083851"/>
            <a:ext cx="1569405" cy="2973502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0"/>
          <p:cNvSpPr txBox="1">
            <a:spLocks noGrp="1"/>
          </p:cNvSpPr>
          <p:nvPr>
            <p:ph type="title"/>
          </p:nvPr>
        </p:nvSpPr>
        <p:spPr>
          <a:xfrm>
            <a:off x="4989600" y="1501200"/>
            <a:ext cx="29166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lang="en">
                <a:solidFill>
                  <a:schemeClr val="accent1"/>
                </a:solidFill>
              </a:rPr>
              <a:t>Clickbait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3" name="Google Shape;483;p60"/>
          <p:cNvSpPr txBox="1">
            <a:spLocks noGrp="1"/>
          </p:cNvSpPr>
          <p:nvPr>
            <p:ph type="subTitle" idx="1"/>
          </p:nvPr>
        </p:nvSpPr>
        <p:spPr>
          <a:xfrm>
            <a:off x="4989600" y="2562000"/>
            <a:ext cx="3995400" cy="12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“DL in NLP Spring 2019”, berisi sejumlah artikel dengan judul, konten, dan label (clickbait atau news atau other). Data diambil dari </a:t>
            </a: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  <a:hlinkClick r:id="rId3"/>
              </a:rPr>
              <a:t>https://kaggle.com/competitions/dlinnlp-spring-2019-clf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84" name="Google Shape;484;p60"/>
          <p:cNvPicPr preferRelativeResize="0"/>
          <p:nvPr/>
        </p:nvPicPr>
        <p:blipFill rotWithShape="1">
          <a:blip r:embed="rId4">
            <a:alphaModFix/>
          </a:blip>
          <a:srcRect b="49877"/>
          <a:stretch/>
        </p:blipFill>
        <p:spPr>
          <a:xfrm>
            <a:off x="1487163" y="1849588"/>
            <a:ext cx="2776675" cy="14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Terdapat </a:t>
            </a:r>
            <a:r>
              <a:rPr lang="en" sz="2800">
                <a:solidFill>
                  <a:schemeClr val="accent1"/>
                </a:solidFill>
              </a:rPr>
              <a:t>2 Metode yang diuji coba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490" name="Google Shape;490;p61"/>
          <p:cNvSpPr txBox="1">
            <a:spLocks noGrp="1"/>
          </p:cNvSpPr>
          <p:nvPr>
            <p:ph type="subTitle" idx="1"/>
          </p:nvPr>
        </p:nvSpPr>
        <p:spPr>
          <a:xfrm>
            <a:off x="2210988" y="2685325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Melakukan fine-tuning pada model bert-base-uncased untuk melakukan </a:t>
            </a:r>
            <a:r>
              <a:rPr lang="en" i="1"/>
              <a:t>clickbait detection</a:t>
            </a:r>
            <a:r>
              <a:rPr lang="en"/>
              <a:t> dengan menggunakan </a:t>
            </a:r>
            <a:r>
              <a:rPr lang="en" i="1"/>
              <a:t>title </a:t>
            </a:r>
            <a:r>
              <a:rPr lang="en"/>
              <a:t>artikel saja</a:t>
            </a:r>
            <a:endParaRPr/>
          </a:p>
        </p:txBody>
      </p:sp>
      <p:sp>
        <p:nvSpPr>
          <p:cNvPr id="491" name="Google Shape;491;p61"/>
          <p:cNvSpPr txBox="1">
            <a:spLocks noGrp="1"/>
          </p:cNvSpPr>
          <p:nvPr>
            <p:ph type="subTitle" idx="2"/>
          </p:nvPr>
        </p:nvSpPr>
        <p:spPr>
          <a:xfrm>
            <a:off x="4757709" y="2685325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Seperti pada Title Only, tetapi menggabungkan </a:t>
            </a:r>
            <a:r>
              <a:rPr lang="en" i="1"/>
              <a:t>title </a:t>
            </a:r>
            <a:r>
              <a:rPr lang="en"/>
              <a:t>dan </a:t>
            </a:r>
            <a:r>
              <a:rPr lang="en" i="1"/>
              <a:t>text</a:t>
            </a:r>
            <a:r>
              <a:rPr lang="en"/>
              <a:t>. Penggabungan keduanya menggunakan separator [SEP].</a:t>
            </a:r>
            <a:endParaRPr/>
          </a:p>
        </p:txBody>
      </p:sp>
      <p:sp>
        <p:nvSpPr>
          <p:cNvPr id="492" name="Google Shape;492;p61"/>
          <p:cNvSpPr txBox="1">
            <a:spLocks noGrp="1"/>
          </p:cNvSpPr>
          <p:nvPr>
            <p:ph type="subTitle" idx="4"/>
          </p:nvPr>
        </p:nvSpPr>
        <p:spPr>
          <a:xfrm>
            <a:off x="2210988" y="2272830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Only</a:t>
            </a:r>
            <a:endParaRPr/>
          </a:p>
        </p:txBody>
      </p:sp>
      <p:sp>
        <p:nvSpPr>
          <p:cNvPr id="493" name="Google Shape;493;p61"/>
          <p:cNvSpPr txBox="1">
            <a:spLocks noGrp="1"/>
          </p:cNvSpPr>
          <p:nvPr>
            <p:ph type="subTitle" idx="5"/>
          </p:nvPr>
        </p:nvSpPr>
        <p:spPr>
          <a:xfrm>
            <a:off x="4757713" y="2272830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+ Text</a:t>
            </a:r>
            <a:endParaRPr/>
          </a:p>
        </p:txBody>
      </p:sp>
      <p:grpSp>
        <p:nvGrpSpPr>
          <p:cNvPr id="494" name="Google Shape;494;p61"/>
          <p:cNvGrpSpPr/>
          <p:nvPr/>
        </p:nvGrpSpPr>
        <p:grpSpPr>
          <a:xfrm>
            <a:off x="4851641" y="1581820"/>
            <a:ext cx="478265" cy="460405"/>
            <a:chOff x="3557953" y="1637645"/>
            <a:chExt cx="478265" cy="460405"/>
          </a:xfrm>
        </p:grpSpPr>
        <p:sp>
          <p:nvSpPr>
            <p:cNvPr id="495" name="Google Shape;495;p61"/>
            <p:cNvSpPr/>
            <p:nvPr/>
          </p:nvSpPr>
          <p:spPr>
            <a:xfrm>
              <a:off x="3649825" y="1652438"/>
              <a:ext cx="372136" cy="310312"/>
            </a:xfrm>
            <a:custGeom>
              <a:avLst/>
              <a:gdLst/>
              <a:ahLst/>
              <a:cxnLst/>
              <a:rect l="l" t="t" r="r" b="b"/>
              <a:pathLst>
                <a:path w="11396" h="9502" extrusionOk="0">
                  <a:moveTo>
                    <a:pt x="596" y="0"/>
                  </a:moveTo>
                  <a:cubicBezTo>
                    <a:pt x="406" y="0"/>
                    <a:pt x="239" y="167"/>
                    <a:pt x="239" y="357"/>
                  </a:cubicBezTo>
                  <a:lnTo>
                    <a:pt x="1" y="2310"/>
                  </a:lnTo>
                  <a:lnTo>
                    <a:pt x="1" y="9144"/>
                  </a:lnTo>
                  <a:cubicBezTo>
                    <a:pt x="1" y="9335"/>
                    <a:pt x="168" y="9501"/>
                    <a:pt x="358" y="9501"/>
                  </a:cubicBezTo>
                  <a:lnTo>
                    <a:pt x="11038" y="9501"/>
                  </a:lnTo>
                  <a:cubicBezTo>
                    <a:pt x="11229" y="9501"/>
                    <a:pt x="11395" y="9335"/>
                    <a:pt x="11395" y="9144"/>
                  </a:cubicBezTo>
                  <a:lnTo>
                    <a:pt x="11395" y="357"/>
                  </a:lnTo>
                  <a:cubicBezTo>
                    <a:pt x="11395" y="167"/>
                    <a:pt x="11229" y="0"/>
                    <a:pt x="1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1"/>
            <p:cNvSpPr/>
            <p:nvPr/>
          </p:nvSpPr>
          <p:spPr>
            <a:xfrm>
              <a:off x="3989537" y="1646593"/>
              <a:ext cx="40068" cy="316549"/>
            </a:xfrm>
            <a:custGeom>
              <a:avLst/>
              <a:gdLst/>
              <a:ahLst/>
              <a:cxnLst/>
              <a:rect l="l" t="t" r="r" b="b"/>
              <a:pathLst>
                <a:path w="1227" h="9693" extrusionOk="0">
                  <a:moveTo>
                    <a:pt x="1" y="0"/>
                  </a:moveTo>
                  <a:cubicBezTo>
                    <a:pt x="191" y="0"/>
                    <a:pt x="358" y="120"/>
                    <a:pt x="358" y="310"/>
                  </a:cubicBezTo>
                  <a:lnTo>
                    <a:pt x="358" y="9335"/>
                  </a:lnTo>
                  <a:cubicBezTo>
                    <a:pt x="358" y="9525"/>
                    <a:pt x="191" y="9692"/>
                    <a:pt x="1" y="9692"/>
                  </a:cubicBezTo>
                  <a:lnTo>
                    <a:pt x="870" y="9692"/>
                  </a:lnTo>
                  <a:cubicBezTo>
                    <a:pt x="1060" y="9692"/>
                    <a:pt x="1227" y="9525"/>
                    <a:pt x="1227" y="9335"/>
                  </a:cubicBezTo>
                  <a:lnTo>
                    <a:pt x="1227" y="2501"/>
                  </a:lnTo>
                  <a:lnTo>
                    <a:pt x="977" y="310"/>
                  </a:lnTo>
                  <a:cubicBezTo>
                    <a:pt x="989" y="108"/>
                    <a:pt x="822" y="0"/>
                    <a:pt x="632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1"/>
            <p:cNvSpPr/>
            <p:nvPr/>
          </p:nvSpPr>
          <p:spPr>
            <a:xfrm>
              <a:off x="3647444" y="1644633"/>
              <a:ext cx="376414" cy="83244"/>
            </a:xfrm>
            <a:custGeom>
              <a:avLst/>
              <a:gdLst/>
              <a:ahLst/>
              <a:cxnLst/>
              <a:rect l="l" t="t" r="r" b="b"/>
              <a:pathLst>
                <a:path w="11527" h="2549" extrusionOk="0">
                  <a:moveTo>
                    <a:pt x="358" y="1"/>
                  </a:moveTo>
                  <a:cubicBezTo>
                    <a:pt x="168" y="1"/>
                    <a:pt x="1" y="168"/>
                    <a:pt x="1" y="358"/>
                  </a:cubicBezTo>
                  <a:lnTo>
                    <a:pt x="1" y="2549"/>
                  </a:lnTo>
                  <a:lnTo>
                    <a:pt x="11526" y="2549"/>
                  </a:lnTo>
                  <a:lnTo>
                    <a:pt x="11526" y="358"/>
                  </a:lnTo>
                  <a:cubicBezTo>
                    <a:pt x="11526" y="168"/>
                    <a:pt x="11359" y="1"/>
                    <a:pt x="11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1"/>
            <p:cNvSpPr/>
            <p:nvPr/>
          </p:nvSpPr>
          <p:spPr>
            <a:xfrm>
              <a:off x="3989537" y="1644633"/>
              <a:ext cx="40068" cy="83244"/>
            </a:xfrm>
            <a:custGeom>
              <a:avLst/>
              <a:gdLst/>
              <a:ahLst/>
              <a:cxnLst/>
              <a:rect l="l" t="t" r="r" b="b"/>
              <a:pathLst>
                <a:path w="1227" h="2549" extrusionOk="0">
                  <a:moveTo>
                    <a:pt x="1" y="1"/>
                  </a:moveTo>
                  <a:cubicBezTo>
                    <a:pt x="191" y="1"/>
                    <a:pt x="358" y="168"/>
                    <a:pt x="358" y="358"/>
                  </a:cubicBezTo>
                  <a:lnTo>
                    <a:pt x="358" y="2549"/>
                  </a:lnTo>
                  <a:lnTo>
                    <a:pt x="1227" y="2549"/>
                  </a:lnTo>
                  <a:lnTo>
                    <a:pt x="1227" y="358"/>
                  </a:lnTo>
                  <a:cubicBezTo>
                    <a:pt x="1227" y="168"/>
                    <a:pt x="1060" y="1"/>
                    <a:pt x="870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1"/>
            <p:cNvSpPr/>
            <p:nvPr/>
          </p:nvSpPr>
          <p:spPr>
            <a:xfrm>
              <a:off x="3571490" y="1781496"/>
              <a:ext cx="371745" cy="310344"/>
            </a:xfrm>
            <a:custGeom>
              <a:avLst/>
              <a:gdLst/>
              <a:ahLst/>
              <a:cxnLst/>
              <a:rect l="l" t="t" r="r" b="b"/>
              <a:pathLst>
                <a:path w="11384" h="9503" extrusionOk="0">
                  <a:moveTo>
                    <a:pt x="596" y="1"/>
                  </a:moveTo>
                  <a:cubicBezTo>
                    <a:pt x="394" y="1"/>
                    <a:pt x="239" y="168"/>
                    <a:pt x="239" y="358"/>
                  </a:cubicBezTo>
                  <a:lnTo>
                    <a:pt x="1" y="2311"/>
                  </a:lnTo>
                  <a:lnTo>
                    <a:pt x="1" y="9145"/>
                  </a:lnTo>
                  <a:cubicBezTo>
                    <a:pt x="1" y="9335"/>
                    <a:pt x="156" y="9502"/>
                    <a:pt x="358" y="9502"/>
                  </a:cubicBezTo>
                  <a:lnTo>
                    <a:pt x="11026" y="9502"/>
                  </a:lnTo>
                  <a:cubicBezTo>
                    <a:pt x="11217" y="9502"/>
                    <a:pt x="11383" y="9335"/>
                    <a:pt x="11383" y="9145"/>
                  </a:cubicBezTo>
                  <a:lnTo>
                    <a:pt x="11383" y="358"/>
                  </a:lnTo>
                  <a:cubicBezTo>
                    <a:pt x="11383" y="168"/>
                    <a:pt x="11217" y="1"/>
                    <a:pt x="11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1"/>
            <p:cNvSpPr/>
            <p:nvPr/>
          </p:nvSpPr>
          <p:spPr>
            <a:xfrm>
              <a:off x="3910215" y="1775292"/>
              <a:ext cx="40100" cy="316549"/>
            </a:xfrm>
            <a:custGeom>
              <a:avLst/>
              <a:gdLst/>
              <a:ahLst/>
              <a:cxnLst/>
              <a:rect l="l" t="t" r="r" b="b"/>
              <a:pathLst>
                <a:path w="1228" h="9693" extrusionOk="0">
                  <a:moveTo>
                    <a:pt x="1" y="0"/>
                  </a:moveTo>
                  <a:cubicBezTo>
                    <a:pt x="191" y="0"/>
                    <a:pt x="358" y="119"/>
                    <a:pt x="358" y="322"/>
                  </a:cubicBezTo>
                  <a:lnTo>
                    <a:pt x="358" y="9335"/>
                  </a:lnTo>
                  <a:cubicBezTo>
                    <a:pt x="358" y="9525"/>
                    <a:pt x="191" y="9692"/>
                    <a:pt x="1" y="9692"/>
                  </a:cubicBezTo>
                  <a:lnTo>
                    <a:pt x="870" y="9692"/>
                  </a:lnTo>
                  <a:cubicBezTo>
                    <a:pt x="1060" y="9692"/>
                    <a:pt x="1227" y="9525"/>
                    <a:pt x="1227" y="9335"/>
                  </a:cubicBezTo>
                  <a:lnTo>
                    <a:pt x="1227" y="2501"/>
                  </a:lnTo>
                  <a:lnTo>
                    <a:pt x="989" y="322"/>
                  </a:lnTo>
                  <a:cubicBezTo>
                    <a:pt x="989" y="108"/>
                    <a:pt x="822" y="0"/>
                    <a:pt x="632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1"/>
            <p:cNvSpPr/>
            <p:nvPr/>
          </p:nvSpPr>
          <p:spPr>
            <a:xfrm>
              <a:off x="3568514" y="1773724"/>
              <a:ext cx="376022" cy="83244"/>
            </a:xfrm>
            <a:custGeom>
              <a:avLst/>
              <a:gdLst/>
              <a:ahLst/>
              <a:cxnLst/>
              <a:rect l="l" t="t" r="r" b="b"/>
              <a:pathLst>
                <a:path w="11515" h="2549" extrusionOk="0">
                  <a:moveTo>
                    <a:pt x="358" y="1"/>
                  </a:moveTo>
                  <a:cubicBezTo>
                    <a:pt x="156" y="1"/>
                    <a:pt x="1" y="167"/>
                    <a:pt x="1" y="370"/>
                  </a:cubicBezTo>
                  <a:lnTo>
                    <a:pt x="1" y="2549"/>
                  </a:lnTo>
                  <a:lnTo>
                    <a:pt x="11514" y="2549"/>
                  </a:lnTo>
                  <a:lnTo>
                    <a:pt x="11514" y="370"/>
                  </a:lnTo>
                  <a:cubicBezTo>
                    <a:pt x="11514" y="156"/>
                    <a:pt x="11348" y="1"/>
                    <a:pt x="11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1"/>
            <p:cNvSpPr/>
            <p:nvPr/>
          </p:nvSpPr>
          <p:spPr>
            <a:xfrm>
              <a:off x="3910215" y="1773724"/>
              <a:ext cx="40100" cy="83244"/>
            </a:xfrm>
            <a:custGeom>
              <a:avLst/>
              <a:gdLst/>
              <a:ahLst/>
              <a:cxnLst/>
              <a:rect l="l" t="t" r="r" b="b"/>
              <a:pathLst>
                <a:path w="1228" h="2549" extrusionOk="0">
                  <a:moveTo>
                    <a:pt x="1" y="1"/>
                  </a:moveTo>
                  <a:cubicBezTo>
                    <a:pt x="203" y="1"/>
                    <a:pt x="358" y="167"/>
                    <a:pt x="358" y="370"/>
                  </a:cubicBezTo>
                  <a:lnTo>
                    <a:pt x="358" y="2549"/>
                  </a:lnTo>
                  <a:lnTo>
                    <a:pt x="1227" y="2549"/>
                  </a:lnTo>
                  <a:lnTo>
                    <a:pt x="1227" y="370"/>
                  </a:lnTo>
                  <a:cubicBezTo>
                    <a:pt x="1227" y="156"/>
                    <a:pt x="1060" y="1"/>
                    <a:pt x="870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1"/>
            <p:cNvSpPr/>
            <p:nvPr/>
          </p:nvSpPr>
          <p:spPr>
            <a:xfrm>
              <a:off x="3606938" y="1883776"/>
              <a:ext cx="300589" cy="182392"/>
            </a:xfrm>
            <a:custGeom>
              <a:avLst/>
              <a:gdLst/>
              <a:ahLst/>
              <a:cxnLst/>
              <a:rect l="l" t="t" r="r" b="b"/>
              <a:pathLst>
                <a:path w="9205" h="5585" extrusionOk="0">
                  <a:moveTo>
                    <a:pt x="287" y="0"/>
                  </a:moveTo>
                  <a:cubicBezTo>
                    <a:pt x="144" y="0"/>
                    <a:pt x="1" y="119"/>
                    <a:pt x="1" y="286"/>
                  </a:cubicBezTo>
                  <a:lnTo>
                    <a:pt x="1" y="5299"/>
                  </a:lnTo>
                  <a:cubicBezTo>
                    <a:pt x="1" y="5453"/>
                    <a:pt x="120" y="5584"/>
                    <a:pt x="287" y="5584"/>
                  </a:cubicBezTo>
                  <a:lnTo>
                    <a:pt x="8919" y="5584"/>
                  </a:lnTo>
                  <a:cubicBezTo>
                    <a:pt x="9085" y="5584"/>
                    <a:pt x="9204" y="5453"/>
                    <a:pt x="9204" y="5299"/>
                  </a:cubicBezTo>
                  <a:lnTo>
                    <a:pt x="9204" y="286"/>
                  </a:lnTo>
                  <a:cubicBezTo>
                    <a:pt x="9204" y="131"/>
                    <a:pt x="9085" y="0"/>
                    <a:pt x="8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1"/>
            <p:cNvSpPr/>
            <p:nvPr/>
          </p:nvSpPr>
          <p:spPr>
            <a:xfrm>
              <a:off x="3805258" y="1670236"/>
              <a:ext cx="32296" cy="32037"/>
            </a:xfrm>
            <a:custGeom>
              <a:avLst/>
              <a:gdLst/>
              <a:ahLst/>
              <a:cxnLst/>
              <a:rect l="l" t="t" r="r" b="b"/>
              <a:pathLst>
                <a:path w="989" h="981" extrusionOk="0">
                  <a:moveTo>
                    <a:pt x="436" y="1"/>
                  </a:moveTo>
                  <a:cubicBezTo>
                    <a:pt x="397" y="1"/>
                    <a:pt x="357" y="5"/>
                    <a:pt x="321" y="27"/>
                  </a:cubicBezTo>
                  <a:cubicBezTo>
                    <a:pt x="143" y="98"/>
                    <a:pt x="0" y="277"/>
                    <a:pt x="0" y="479"/>
                  </a:cubicBezTo>
                  <a:cubicBezTo>
                    <a:pt x="0" y="705"/>
                    <a:pt x="143" y="884"/>
                    <a:pt x="321" y="955"/>
                  </a:cubicBezTo>
                  <a:cubicBezTo>
                    <a:pt x="357" y="977"/>
                    <a:pt x="393" y="981"/>
                    <a:pt x="431" y="981"/>
                  </a:cubicBezTo>
                  <a:cubicBezTo>
                    <a:pt x="457" y="981"/>
                    <a:pt x="483" y="979"/>
                    <a:pt x="512" y="979"/>
                  </a:cubicBezTo>
                  <a:cubicBezTo>
                    <a:pt x="798" y="979"/>
                    <a:pt x="988" y="777"/>
                    <a:pt x="988" y="503"/>
                  </a:cubicBezTo>
                  <a:cubicBezTo>
                    <a:pt x="988" y="217"/>
                    <a:pt x="798" y="27"/>
                    <a:pt x="512" y="3"/>
                  </a:cubicBezTo>
                  <a:cubicBezTo>
                    <a:pt x="488" y="3"/>
                    <a:pt x="462" y="1"/>
                    <a:pt x="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1"/>
            <p:cNvSpPr/>
            <p:nvPr/>
          </p:nvSpPr>
          <p:spPr>
            <a:xfrm>
              <a:off x="3738771" y="1670236"/>
              <a:ext cx="32296" cy="32037"/>
            </a:xfrm>
            <a:custGeom>
              <a:avLst/>
              <a:gdLst/>
              <a:ahLst/>
              <a:cxnLst/>
              <a:rect l="l" t="t" r="r" b="b"/>
              <a:pathLst>
                <a:path w="989" h="981" extrusionOk="0">
                  <a:moveTo>
                    <a:pt x="432" y="1"/>
                  </a:moveTo>
                  <a:cubicBezTo>
                    <a:pt x="390" y="1"/>
                    <a:pt x="345" y="5"/>
                    <a:pt x="310" y="27"/>
                  </a:cubicBezTo>
                  <a:cubicBezTo>
                    <a:pt x="131" y="98"/>
                    <a:pt x="0" y="277"/>
                    <a:pt x="0" y="479"/>
                  </a:cubicBezTo>
                  <a:cubicBezTo>
                    <a:pt x="0" y="705"/>
                    <a:pt x="131" y="884"/>
                    <a:pt x="310" y="955"/>
                  </a:cubicBezTo>
                  <a:cubicBezTo>
                    <a:pt x="345" y="977"/>
                    <a:pt x="381" y="981"/>
                    <a:pt x="422" y="981"/>
                  </a:cubicBezTo>
                  <a:cubicBezTo>
                    <a:pt x="449" y="981"/>
                    <a:pt x="479" y="979"/>
                    <a:pt x="512" y="979"/>
                  </a:cubicBezTo>
                  <a:cubicBezTo>
                    <a:pt x="786" y="979"/>
                    <a:pt x="988" y="777"/>
                    <a:pt x="988" y="503"/>
                  </a:cubicBezTo>
                  <a:cubicBezTo>
                    <a:pt x="988" y="217"/>
                    <a:pt x="774" y="27"/>
                    <a:pt x="512" y="3"/>
                  </a:cubicBezTo>
                  <a:cubicBezTo>
                    <a:pt x="488" y="3"/>
                    <a:pt x="46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1"/>
            <p:cNvSpPr/>
            <p:nvPr/>
          </p:nvSpPr>
          <p:spPr>
            <a:xfrm>
              <a:off x="3671891" y="1670236"/>
              <a:ext cx="31904" cy="32037"/>
            </a:xfrm>
            <a:custGeom>
              <a:avLst/>
              <a:gdLst/>
              <a:ahLst/>
              <a:cxnLst/>
              <a:rect l="l" t="t" r="r" b="b"/>
              <a:pathLst>
                <a:path w="977" h="981" extrusionOk="0">
                  <a:moveTo>
                    <a:pt x="425" y="1"/>
                  </a:moveTo>
                  <a:cubicBezTo>
                    <a:pt x="385" y="1"/>
                    <a:pt x="345" y="5"/>
                    <a:pt x="310" y="27"/>
                  </a:cubicBezTo>
                  <a:cubicBezTo>
                    <a:pt x="131" y="98"/>
                    <a:pt x="0" y="277"/>
                    <a:pt x="0" y="479"/>
                  </a:cubicBezTo>
                  <a:cubicBezTo>
                    <a:pt x="0" y="705"/>
                    <a:pt x="131" y="884"/>
                    <a:pt x="310" y="955"/>
                  </a:cubicBezTo>
                  <a:cubicBezTo>
                    <a:pt x="345" y="977"/>
                    <a:pt x="381" y="981"/>
                    <a:pt x="419" y="981"/>
                  </a:cubicBezTo>
                  <a:cubicBezTo>
                    <a:pt x="445" y="981"/>
                    <a:pt x="472" y="979"/>
                    <a:pt x="500" y="979"/>
                  </a:cubicBezTo>
                  <a:cubicBezTo>
                    <a:pt x="786" y="979"/>
                    <a:pt x="976" y="777"/>
                    <a:pt x="976" y="503"/>
                  </a:cubicBezTo>
                  <a:cubicBezTo>
                    <a:pt x="976" y="217"/>
                    <a:pt x="786" y="27"/>
                    <a:pt x="500" y="3"/>
                  </a:cubicBezTo>
                  <a:cubicBezTo>
                    <a:pt x="476" y="3"/>
                    <a:pt x="451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1"/>
            <p:cNvSpPr/>
            <p:nvPr/>
          </p:nvSpPr>
          <p:spPr>
            <a:xfrm>
              <a:off x="3726329" y="1799131"/>
              <a:ext cx="31904" cy="31841"/>
            </a:xfrm>
            <a:custGeom>
              <a:avLst/>
              <a:gdLst/>
              <a:ahLst/>
              <a:cxnLst/>
              <a:rect l="l" t="t" r="r" b="b"/>
              <a:pathLst>
                <a:path w="977" h="975" extrusionOk="0">
                  <a:moveTo>
                    <a:pt x="391" y="1"/>
                  </a:moveTo>
                  <a:cubicBezTo>
                    <a:pt x="363" y="1"/>
                    <a:pt x="335" y="5"/>
                    <a:pt x="310" y="20"/>
                  </a:cubicBezTo>
                  <a:cubicBezTo>
                    <a:pt x="131" y="92"/>
                    <a:pt x="0" y="271"/>
                    <a:pt x="0" y="485"/>
                  </a:cubicBezTo>
                  <a:cubicBezTo>
                    <a:pt x="0" y="699"/>
                    <a:pt x="131" y="878"/>
                    <a:pt x="310" y="949"/>
                  </a:cubicBezTo>
                  <a:cubicBezTo>
                    <a:pt x="345" y="971"/>
                    <a:pt x="381" y="975"/>
                    <a:pt x="419" y="975"/>
                  </a:cubicBezTo>
                  <a:cubicBezTo>
                    <a:pt x="445" y="975"/>
                    <a:pt x="472" y="973"/>
                    <a:pt x="500" y="973"/>
                  </a:cubicBezTo>
                  <a:cubicBezTo>
                    <a:pt x="786" y="973"/>
                    <a:pt x="976" y="782"/>
                    <a:pt x="976" y="497"/>
                  </a:cubicBezTo>
                  <a:cubicBezTo>
                    <a:pt x="976" y="211"/>
                    <a:pt x="786" y="20"/>
                    <a:pt x="500" y="9"/>
                  </a:cubicBezTo>
                  <a:cubicBezTo>
                    <a:pt x="466" y="9"/>
                    <a:pt x="428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1"/>
            <p:cNvSpPr/>
            <p:nvPr/>
          </p:nvSpPr>
          <p:spPr>
            <a:xfrm>
              <a:off x="3659449" y="1799131"/>
              <a:ext cx="32296" cy="31841"/>
            </a:xfrm>
            <a:custGeom>
              <a:avLst/>
              <a:gdLst/>
              <a:ahLst/>
              <a:cxnLst/>
              <a:rect l="l" t="t" r="r" b="b"/>
              <a:pathLst>
                <a:path w="989" h="975" extrusionOk="0">
                  <a:moveTo>
                    <a:pt x="403" y="1"/>
                  </a:moveTo>
                  <a:cubicBezTo>
                    <a:pt x="375" y="1"/>
                    <a:pt x="347" y="5"/>
                    <a:pt x="322" y="20"/>
                  </a:cubicBezTo>
                  <a:cubicBezTo>
                    <a:pt x="143" y="92"/>
                    <a:pt x="0" y="271"/>
                    <a:pt x="0" y="485"/>
                  </a:cubicBezTo>
                  <a:cubicBezTo>
                    <a:pt x="0" y="699"/>
                    <a:pt x="143" y="878"/>
                    <a:pt x="322" y="949"/>
                  </a:cubicBezTo>
                  <a:cubicBezTo>
                    <a:pt x="357" y="971"/>
                    <a:pt x="393" y="975"/>
                    <a:pt x="431" y="975"/>
                  </a:cubicBezTo>
                  <a:cubicBezTo>
                    <a:pt x="457" y="975"/>
                    <a:pt x="484" y="973"/>
                    <a:pt x="512" y="973"/>
                  </a:cubicBezTo>
                  <a:cubicBezTo>
                    <a:pt x="798" y="973"/>
                    <a:pt x="988" y="782"/>
                    <a:pt x="988" y="497"/>
                  </a:cubicBezTo>
                  <a:cubicBezTo>
                    <a:pt x="988" y="211"/>
                    <a:pt x="798" y="20"/>
                    <a:pt x="512" y="9"/>
                  </a:cubicBezTo>
                  <a:cubicBezTo>
                    <a:pt x="478" y="9"/>
                    <a:pt x="440" y="1"/>
                    <a:pt x="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1"/>
            <p:cNvSpPr/>
            <p:nvPr/>
          </p:nvSpPr>
          <p:spPr>
            <a:xfrm>
              <a:off x="3592961" y="1799131"/>
              <a:ext cx="32296" cy="31841"/>
            </a:xfrm>
            <a:custGeom>
              <a:avLst/>
              <a:gdLst/>
              <a:ahLst/>
              <a:cxnLst/>
              <a:rect l="l" t="t" r="r" b="b"/>
              <a:pathLst>
                <a:path w="989" h="975" extrusionOk="0">
                  <a:moveTo>
                    <a:pt x="396" y="1"/>
                  </a:moveTo>
                  <a:cubicBezTo>
                    <a:pt x="365" y="1"/>
                    <a:pt x="335" y="5"/>
                    <a:pt x="310" y="20"/>
                  </a:cubicBezTo>
                  <a:cubicBezTo>
                    <a:pt x="131" y="92"/>
                    <a:pt x="0" y="271"/>
                    <a:pt x="0" y="485"/>
                  </a:cubicBezTo>
                  <a:cubicBezTo>
                    <a:pt x="0" y="699"/>
                    <a:pt x="131" y="878"/>
                    <a:pt x="310" y="949"/>
                  </a:cubicBezTo>
                  <a:cubicBezTo>
                    <a:pt x="345" y="971"/>
                    <a:pt x="381" y="975"/>
                    <a:pt x="422" y="975"/>
                  </a:cubicBezTo>
                  <a:cubicBezTo>
                    <a:pt x="449" y="975"/>
                    <a:pt x="479" y="973"/>
                    <a:pt x="512" y="973"/>
                  </a:cubicBezTo>
                  <a:cubicBezTo>
                    <a:pt x="786" y="973"/>
                    <a:pt x="988" y="782"/>
                    <a:pt x="988" y="497"/>
                  </a:cubicBezTo>
                  <a:cubicBezTo>
                    <a:pt x="988" y="211"/>
                    <a:pt x="774" y="20"/>
                    <a:pt x="512" y="9"/>
                  </a:cubicBezTo>
                  <a:cubicBezTo>
                    <a:pt x="478" y="9"/>
                    <a:pt x="436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1"/>
            <p:cNvSpPr/>
            <p:nvPr/>
          </p:nvSpPr>
          <p:spPr>
            <a:xfrm>
              <a:off x="3599949" y="1876396"/>
              <a:ext cx="314957" cy="196370"/>
            </a:xfrm>
            <a:custGeom>
              <a:avLst/>
              <a:gdLst/>
              <a:ahLst/>
              <a:cxnLst/>
              <a:rect l="l" t="t" r="r" b="b"/>
              <a:pathLst>
                <a:path w="9645" h="6013" extrusionOk="0">
                  <a:moveTo>
                    <a:pt x="8656" y="429"/>
                  </a:moveTo>
                  <a:lnTo>
                    <a:pt x="4823" y="2762"/>
                  </a:lnTo>
                  <a:lnTo>
                    <a:pt x="989" y="429"/>
                  </a:lnTo>
                  <a:close/>
                  <a:moveTo>
                    <a:pt x="9204" y="595"/>
                  </a:moveTo>
                  <a:lnTo>
                    <a:pt x="9204" y="5417"/>
                  </a:lnTo>
                  <a:lnTo>
                    <a:pt x="5239" y="3012"/>
                  </a:lnTo>
                  <a:lnTo>
                    <a:pt x="9204" y="595"/>
                  </a:lnTo>
                  <a:close/>
                  <a:moveTo>
                    <a:pt x="4834" y="3262"/>
                  </a:moveTo>
                  <a:lnTo>
                    <a:pt x="8656" y="5584"/>
                  </a:lnTo>
                  <a:lnTo>
                    <a:pt x="989" y="5584"/>
                  </a:lnTo>
                  <a:lnTo>
                    <a:pt x="4834" y="3262"/>
                  </a:lnTo>
                  <a:close/>
                  <a:moveTo>
                    <a:pt x="501" y="0"/>
                  </a:moveTo>
                  <a:cubicBezTo>
                    <a:pt x="239" y="0"/>
                    <a:pt x="1" y="226"/>
                    <a:pt x="1" y="512"/>
                  </a:cubicBezTo>
                  <a:lnTo>
                    <a:pt x="1" y="2643"/>
                  </a:lnTo>
                  <a:cubicBezTo>
                    <a:pt x="1" y="2762"/>
                    <a:pt x="84" y="2846"/>
                    <a:pt x="203" y="2846"/>
                  </a:cubicBezTo>
                  <a:cubicBezTo>
                    <a:pt x="322" y="2846"/>
                    <a:pt x="405" y="2762"/>
                    <a:pt x="405" y="2643"/>
                  </a:cubicBezTo>
                  <a:lnTo>
                    <a:pt x="405" y="595"/>
                  </a:lnTo>
                  <a:lnTo>
                    <a:pt x="4382" y="3012"/>
                  </a:lnTo>
                  <a:lnTo>
                    <a:pt x="405" y="5417"/>
                  </a:lnTo>
                  <a:lnTo>
                    <a:pt x="405" y="3572"/>
                  </a:lnTo>
                  <a:cubicBezTo>
                    <a:pt x="405" y="3453"/>
                    <a:pt x="322" y="3369"/>
                    <a:pt x="203" y="3369"/>
                  </a:cubicBezTo>
                  <a:cubicBezTo>
                    <a:pt x="84" y="3369"/>
                    <a:pt x="1" y="3453"/>
                    <a:pt x="1" y="3572"/>
                  </a:cubicBezTo>
                  <a:lnTo>
                    <a:pt x="1" y="5513"/>
                  </a:lnTo>
                  <a:cubicBezTo>
                    <a:pt x="1" y="5798"/>
                    <a:pt x="215" y="6013"/>
                    <a:pt x="501" y="6013"/>
                  </a:cubicBezTo>
                  <a:lnTo>
                    <a:pt x="9133" y="6013"/>
                  </a:lnTo>
                  <a:cubicBezTo>
                    <a:pt x="9395" y="6013"/>
                    <a:pt x="9633" y="5798"/>
                    <a:pt x="9633" y="5513"/>
                  </a:cubicBezTo>
                  <a:lnTo>
                    <a:pt x="9633" y="488"/>
                  </a:lnTo>
                  <a:cubicBezTo>
                    <a:pt x="9645" y="345"/>
                    <a:pt x="9561" y="214"/>
                    <a:pt x="9466" y="119"/>
                  </a:cubicBezTo>
                  <a:cubicBezTo>
                    <a:pt x="9371" y="48"/>
                    <a:pt x="9252" y="0"/>
                    <a:pt x="9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1"/>
            <p:cNvSpPr/>
            <p:nvPr/>
          </p:nvSpPr>
          <p:spPr>
            <a:xfrm>
              <a:off x="3557953" y="1637645"/>
              <a:ext cx="478265" cy="460405"/>
            </a:xfrm>
            <a:custGeom>
              <a:avLst/>
              <a:gdLst/>
              <a:ahLst/>
              <a:cxnLst/>
              <a:rect l="l" t="t" r="r" b="b"/>
              <a:pathLst>
                <a:path w="14646" h="14098" extrusionOk="0">
                  <a:moveTo>
                    <a:pt x="14217" y="3001"/>
                  </a:moveTo>
                  <a:lnTo>
                    <a:pt x="14217" y="9621"/>
                  </a:lnTo>
                  <a:cubicBezTo>
                    <a:pt x="14217" y="9680"/>
                    <a:pt x="14157" y="9740"/>
                    <a:pt x="14086" y="9740"/>
                  </a:cubicBezTo>
                  <a:lnTo>
                    <a:pt x="12240" y="9740"/>
                  </a:lnTo>
                  <a:lnTo>
                    <a:pt x="12240" y="4537"/>
                  </a:lnTo>
                  <a:cubicBezTo>
                    <a:pt x="12240" y="4215"/>
                    <a:pt x="11978" y="3965"/>
                    <a:pt x="11669" y="3965"/>
                  </a:cubicBezTo>
                  <a:lnTo>
                    <a:pt x="8633" y="3965"/>
                  </a:lnTo>
                  <a:cubicBezTo>
                    <a:pt x="8514" y="3965"/>
                    <a:pt x="8430" y="4061"/>
                    <a:pt x="8430" y="4168"/>
                  </a:cubicBezTo>
                  <a:cubicBezTo>
                    <a:pt x="8430" y="4299"/>
                    <a:pt x="8514" y="4382"/>
                    <a:pt x="8633" y="4382"/>
                  </a:cubicBezTo>
                  <a:lnTo>
                    <a:pt x="11669" y="4382"/>
                  </a:lnTo>
                  <a:cubicBezTo>
                    <a:pt x="11740" y="4382"/>
                    <a:pt x="11824" y="4442"/>
                    <a:pt x="11824" y="4537"/>
                  </a:cubicBezTo>
                  <a:lnTo>
                    <a:pt x="11824" y="6513"/>
                  </a:lnTo>
                  <a:lnTo>
                    <a:pt x="417" y="6513"/>
                  </a:lnTo>
                  <a:lnTo>
                    <a:pt x="417" y="4537"/>
                  </a:lnTo>
                  <a:cubicBezTo>
                    <a:pt x="417" y="4454"/>
                    <a:pt x="477" y="4382"/>
                    <a:pt x="572" y="4382"/>
                  </a:cubicBezTo>
                  <a:lnTo>
                    <a:pt x="7680" y="4382"/>
                  </a:lnTo>
                  <a:cubicBezTo>
                    <a:pt x="7799" y="4382"/>
                    <a:pt x="7894" y="4299"/>
                    <a:pt x="7894" y="4168"/>
                  </a:cubicBezTo>
                  <a:cubicBezTo>
                    <a:pt x="7894" y="4061"/>
                    <a:pt x="7799" y="3965"/>
                    <a:pt x="7680" y="3965"/>
                  </a:cubicBezTo>
                  <a:lnTo>
                    <a:pt x="2846" y="3965"/>
                  </a:lnTo>
                  <a:lnTo>
                    <a:pt x="2846" y="3001"/>
                  </a:lnTo>
                  <a:close/>
                  <a:moveTo>
                    <a:pt x="11788" y="6918"/>
                  </a:moveTo>
                  <a:lnTo>
                    <a:pt x="11788" y="13538"/>
                  </a:lnTo>
                  <a:cubicBezTo>
                    <a:pt x="11788" y="13621"/>
                    <a:pt x="11728" y="13681"/>
                    <a:pt x="11657" y="13681"/>
                  </a:cubicBezTo>
                  <a:lnTo>
                    <a:pt x="572" y="13681"/>
                  </a:lnTo>
                  <a:cubicBezTo>
                    <a:pt x="489" y="13681"/>
                    <a:pt x="417" y="13621"/>
                    <a:pt x="417" y="13538"/>
                  </a:cubicBezTo>
                  <a:lnTo>
                    <a:pt x="417" y="6918"/>
                  </a:lnTo>
                  <a:close/>
                  <a:moveTo>
                    <a:pt x="3013" y="1"/>
                  </a:moveTo>
                  <a:cubicBezTo>
                    <a:pt x="2691" y="1"/>
                    <a:pt x="2441" y="263"/>
                    <a:pt x="2441" y="572"/>
                  </a:cubicBezTo>
                  <a:lnTo>
                    <a:pt x="2441" y="3953"/>
                  </a:lnTo>
                  <a:lnTo>
                    <a:pt x="572" y="3953"/>
                  </a:lnTo>
                  <a:cubicBezTo>
                    <a:pt x="251" y="3953"/>
                    <a:pt x="1" y="4203"/>
                    <a:pt x="1" y="4513"/>
                  </a:cubicBezTo>
                  <a:lnTo>
                    <a:pt x="1" y="13538"/>
                  </a:lnTo>
                  <a:cubicBezTo>
                    <a:pt x="1" y="13848"/>
                    <a:pt x="251" y="14098"/>
                    <a:pt x="572" y="14098"/>
                  </a:cubicBezTo>
                  <a:lnTo>
                    <a:pt x="11657" y="14098"/>
                  </a:lnTo>
                  <a:cubicBezTo>
                    <a:pt x="11966" y="14098"/>
                    <a:pt x="12216" y="13848"/>
                    <a:pt x="12216" y="13538"/>
                  </a:cubicBezTo>
                  <a:lnTo>
                    <a:pt x="12216" y="10157"/>
                  </a:lnTo>
                  <a:lnTo>
                    <a:pt x="14062" y="10157"/>
                  </a:lnTo>
                  <a:cubicBezTo>
                    <a:pt x="14383" y="10157"/>
                    <a:pt x="14633" y="9907"/>
                    <a:pt x="14633" y="9597"/>
                  </a:cubicBezTo>
                  <a:lnTo>
                    <a:pt x="14633" y="572"/>
                  </a:lnTo>
                  <a:cubicBezTo>
                    <a:pt x="14645" y="263"/>
                    <a:pt x="14395" y="13"/>
                    <a:pt x="14086" y="13"/>
                  </a:cubicBezTo>
                  <a:lnTo>
                    <a:pt x="11883" y="13"/>
                  </a:lnTo>
                  <a:cubicBezTo>
                    <a:pt x="11764" y="13"/>
                    <a:pt x="11669" y="96"/>
                    <a:pt x="11669" y="215"/>
                  </a:cubicBezTo>
                  <a:cubicBezTo>
                    <a:pt x="11669" y="334"/>
                    <a:pt x="11764" y="429"/>
                    <a:pt x="11883" y="429"/>
                  </a:cubicBezTo>
                  <a:lnTo>
                    <a:pt x="14086" y="429"/>
                  </a:lnTo>
                  <a:cubicBezTo>
                    <a:pt x="14157" y="429"/>
                    <a:pt x="14229" y="489"/>
                    <a:pt x="14229" y="572"/>
                  </a:cubicBezTo>
                  <a:lnTo>
                    <a:pt x="14229" y="2549"/>
                  </a:lnTo>
                  <a:lnTo>
                    <a:pt x="2858" y="2549"/>
                  </a:lnTo>
                  <a:lnTo>
                    <a:pt x="2858" y="572"/>
                  </a:lnTo>
                  <a:cubicBezTo>
                    <a:pt x="2858" y="501"/>
                    <a:pt x="2918" y="429"/>
                    <a:pt x="3013" y="429"/>
                  </a:cubicBezTo>
                  <a:lnTo>
                    <a:pt x="10954" y="429"/>
                  </a:lnTo>
                  <a:cubicBezTo>
                    <a:pt x="11073" y="429"/>
                    <a:pt x="11169" y="334"/>
                    <a:pt x="11169" y="215"/>
                  </a:cubicBezTo>
                  <a:cubicBezTo>
                    <a:pt x="11169" y="96"/>
                    <a:pt x="11073" y="1"/>
                    <a:pt x="10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1"/>
            <p:cNvSpPr/>
            <p:nvPr/>
          </p:nvSpPr>
          <p:spPr>
            <a:xfrm>
              <a:off x="3798237" y="1662529"/>
              <a:ext cx="47480" cy="47876"/>
            </a:xfrm>
            <a:custGeom>
              <a:avLst/>
              <a:gdLst/>
              <a:ahLst/>
              <a:cxnLst/>
              <a:rect l="l" t="t" r="r" b="b"/>
              <a:pathLst>
                <a:path w="1454" h="1466" extrusionOk="0">
                  <a:moveTo>
                    <a:pt x="727" y="441"/>
                  </a:moveTo>
                  <a:cubicBezTo>
                    <a:pt x="894" y="441"/>
                    <a:pt x="1025" y="572"/>
                    <a:pt x="1025" y="739"/>
                  </a:cubicBezTo>
                  <a:cubicBezTo>
                    <a:pt x="1025" y="894"/>
                    <a:pt x="894" y="1036"/>
                    <a:pt x="727" y="1036"/>
                  </a:cubicBezTo>
                  <a:cubicBezTo>
                    <a:pt x="560" y="1036"/>
                    <a:pt x="429" y="894"/>
                    <a:pt x="429" y="739"/>
                  </a:cubicBezTo>
                  <a:cubicBezTo>
                    <a:pt x="429" y="572"/>
                    <a:pt x="560" y="441"/>
                    <a:pt x="727" y="441"/>
                  </a:cubicBezTo>
                  <a:close/>
                  <a:moveTo>
                    <a:pt x="727" y="1"/>
                  </a:moveTo>
                  <a:cubicBezTo>
                    <a:pt x="322" y="1"/>
                    <a:pt x="1" y="334"/>
                    <a:pt x="1" y="739"/>
                  </a:cubicBezTo>
                  <a:cubicBezTo>
                    <a:pt x="1" y="1132"/>
                    <a:pt x="322" y="1465"/>
                    <a:pt x="727" y="1465"/>
                  </a:cubicBezTo>
                  <a:cubicBezTo>
                    <a:pt x="1132" y="1465"/>
                    <a:pt x="1453" y="1132"/>
                    <a:pt x="1453" y="739"/>
                  </a:cubicBezTo>
                  <a:cubicBezTo>
                    <a:pt x="1453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1"/>
            <p:cNvSpPr/>
            <p:nvPr/>
          </p:nvSpPr>
          <p:spPr>
            <a:xfrm>
              <a:off x="3731358" y="1662529"/>
              <a:ext cx="47872" cy="47876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15" y="441"/>
                  </a:moveTo>
                  <a:cubicBezTo>
                    <a:pt x="882" y="441"/>
                    <a:pt x="1013" y="572"/>
                    <a:pt x="1013" y="739"/>
                  </a:cubicBezTo>
                  <a:cubicBezTo>
                    <a:pt x="1013" y="894"/>
                    <a:pt x="882" y="1036"/>
                    <a:pt x="715" y="1036"/>
                  </a:cubicBezTo>
                  <a:cubicBezTo>
                    <a:pt x="560" y="1036"/>
                    <a:pt x="418" y="894"/>
                    <a:pt x="418" y="739"/>
                  </a:cubicBezTo>
                  <a:cubicBezTo>
                    <a:pt x="418" y="572"/>
                    <a:pt x="560" y="441"/>
                    <a:pt x="715" y="441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cubicBezTo>
                    <a:pt x="1" y="1132"/>
                    <a:pt x="334" y="1465"/>
                    <a:pt x="739" y="1465"/>
                  </a:cubicBezTo>
                  <a:cubicBezTo>
                    <a:pt x="1132" y="1465"/>
                    <a:pt x="1465" y="1132"/>
                    <a:pt x="1465" y="739"/>
                  </a:cubicBezTo>
                  <a:cubicBezTo>
                    <a:pt x="1465" y="334"/>
                    <a:pt x="113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1"/>
            <p:cNvSpPr/>
            <p:nvPr/>
          </p:nvSpPr>
          <p:spPr>
            <a:xfrm>
              <a:off x="3664870" y="1662529"/>
              <a:ext cx="47872" cy="47876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15" y="441"/>
                  </a:moveTo>
                  <a:cubicBezTo>
                    <a:pt x="882" y="441"/>
                    <a:pt x="1013" y="572"/>
                    <a:pt x="1013" y="739"/>
                  </a:cubicBezTo>
                  <a:cubicBezTo>
                    <a:pt x="1013" y="894"/>
                    <a:pt x="882" y="1036"/>
                    <a:pt x="715" y="1036"/>
                  </a:cubicBezTo>
                  <a:cubicBezTo>
                    <a:pt x="549" y="1036"/>
                    <a:pt x="418" y="894"/>
                    <a:pt x="418" y="739"/>
                  </a:cubicBezTo>
                  <a:cubicBezTo>
                    <a:pt x="418" y="572"/>
                    <a:pt x="549" y="441"/>
                    <a:pt x="715" y="441"/>
                  </a:cubicBezTo>
                  <a:close/>
                  <a:moveTo>
                    <a:pt x="727" y="1"/>
                  </a:moveTo>
                  <a:cubicBezTo>
                    <a:pt x="310" y="1"/>
                    <a:pt x="1" y="334"/>
                    <a:pt x="1" y="739"/>
                  </a:cubicBezTo>
                  <a:cubicBezTo>
                    <a:pt x="1" y="1132"/>
                    <a:pt x="334" y="1465"/>
                    <a:pt x="727" y="1465"/>
                  </a:cubicBezTo>
                  <a:cubicBezTo>
                    <a:pt x="1132" y="1465"/>
                    <a:pt x="1465" y="1132"/>
                    <a:pt x="1465" y="739"/>
                  </a:cubicBezTo>
                  <a:cubicBezTo>
                    <a:pt x="1465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1"/>
            <p:cNvSpPr/>
            <p:nvPr/>
          </p:nvSpPr>
          <p:spPr>
            <a:xfrm>
              <a:off x="3718916" y="1791620"/>
              <a:ext cx="47480" cy="4748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429"/>
                  </a:moveTo>
                  <a:cubicBezTo>
                    <a:pt x="894" y="429"/>
                    <a:pt x="1025" y="560"/>
                    <a:pt x="1025" y="727"/>
                  </a:cubicBezTo>
                  <a:cubicBezTo>
                    <a:pt x="1025" y="893"/>
                    <a:pt x="894" y="1024"/>
                    <a:pt x="727" y="1024"/>
                  </a:cubicBezTo>
                  <a:cubicBezTo>
                    <a:pt x="560" y="1024"/>
                    <a:pt x="429" y="882"/>
                    <a:pt x="429" y="727"/>
                  </a:cubicBezTo>
                  <a:cubicBezTo>
                    <a:pt x="429" y="560"/>
                    <a:pt x="560" y="429"/>
                    <a:pt x="727" y="429"/>
                  </a:cubicBezTo>
                  <a:close/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32"/>
                    <a:pt x="322" y="1453"/>
                    <a:pt x="727" y="1453"/>
                  </a:cubicBezTo>
                  <a:cubicBezTo>
                    <a:pt x="1132" y="1453"/>
                    <a:pt x="1453" y="1132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1"/>
            <p:cNvSpPr/>
            <p:nvPr/>
          </p:nvSpPr>
          <p:spPr>
            <a:xfrm>
              <a:off x="3652428" y="1791620"/>
              <a:ext cx="47480" cy="4748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429"/>
                  </a:moveTo>
                  <a:cubicBezTo>
                    <a:pt x="894" y="429"/>
                    <a:pt x="1025" y="560"/>
                    <a:pt x="1025" y="727"/>
                  </a:cubicBezTo>
                  <a:cubicBezTo>
                    <a:pt x="1025" y="893"/>
                    <a:pt x="894" y="1024"/>
                    <a:pt x="727" y="1024"/>
                  </a:cubicBezTo>
                  <a:cubicBezTo>
                    <a:pt x="560" y="1024"/>
                    <a:pt x="429" y="882"/>
                    <a:pt x="429" y="727"/>
                  </a:cubicBezTo>
                  <a:cubicBezTo>
                    <a:pt x="429" y="560"/>
                    <a:pt x="560" y="429"/>
                    <a:pt x="727" y="429"/>
                  </a:cubicBezTo>
                  <a:close/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32"/>
                    <a:pt x="322" y="1453"/>
                    <a:pt x="727" y="1453"/>
                  </a:cubicBezTo>
                  <a:cubicBezTo>
                    <a:pt x="1132" y="1453"/>
                    <a:pt x="1453" y="1132"/>
                    <a:pt x="1453" y="727"/>
                  </a:cubicBezTo>
                  <a:cubicBezTo>
                    <a:pt x="1442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1"/>
            <p:cNvSpPr/>
            <p:nvPr/>
          </p:nvSpPr>
          <p:spPr>
            <a:xfrm>
              <a:off x="3585189" y="1791620"/>
              <a:ext cx="47840" cy="47484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26" y="429"/>
                  </a:moveTo>
                  <a:cubicBezTo>
                    <a:pt x="893" y="429"/>
                    <a:pt x="1024" y="560"/>
                    <a:pt x="1024" y="727"/>
                  </a:cubicBezTo>
                  <a:cubicBezTo>
                    <a:pt x="1024" y="893"/>
                    <a:pt x="893" y="1024"/>
                    <a:pt x="726" y="1024"/>
                  </a:cubicBezTo>
                  <a:cubicBezTo>
                    <a:pt x="572" y="1024"/>
                    <a:pt x="429" y="882"/>
                    <a:pt x="429" y="727"/>
                  </a:cubicBezTo>
                  <a:cubicBezTo>
                    <a:pt x="429" y="560"/>
                    <a:pt x="572" y="429"/>
                    <a:pt x="726" y="429"/>
                  </a:cubicBezTo>
                  <a:close/>
                  <a:moveTo>
                    <a:pt x="726" y="0"/>
                  </a:moveTo>
                  <a:cubicBezTo>
                    <a:pt x="333" y="0"/>
                    <a:pt x="0" y="322"/>
                    <a:pt x="0" y="727"/>
                  </a:cubicBezTo>
                  <a:cubicBezTo>
                    <a:pt x="0" y="1132"/>
                    <a:pt x="333" y="1453"/>
                    <a:pt x="726" y="1453"/>
                  </a:cubicBezTo>
                  <a:cubicBezTo>
                    <a:pt x="1131" y="1453"/>
                    <a:pt x="1465" y="1132"/>
                    <a:pt x="1465" y="727"/>
                  </a:cubicBezTo>
                  <a:cubicBezTo>
                    <a:pt x="1465" y="322"/>
                    <a:pt x="1131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61"/>
          <p:cNvGrpSpPr/>
          <p:nvPr/>
        </p:nvGrpSpPr>
        <p:grpSpPr>
          <a:xfrm>
            <a:off x="2327438" y="1575223"/>
            <a:ext cx="483327" cy="478269"/>
            <a:chOff x="1054076" y="1631048"/>
            <a:chExt cx="483327" cy="478269"/>
          </a:xfrm>
        </p:grpSpPr>
        <p:sp>
          <p:nvSpPr>
            <p:cNvPr id="519" name="Google Shape;519;p61"/>
            <p:cNvSpPr/>
            <p:nvPr/>
          </p:nvSpPr>
          <p:spPr>
            <a:xfrm>
              <a:off x="1061848" y="1649009"/>
              <a:ext cx="194428" cy="180367"/>
            </a:xfrm>
            <a:custGeom>
              <a:avLst/>
              <a:gdLst/>
              <a:ahLst/>
              <a:cxnLst/>
              <a:rect l="l" t="t" r="r" b="b"/>
              <a:pathLst>
                <a:path w="5954" h="5523" extrusionOk="0">
                  <a:moveTo>
                    <a:pt x="3149" y="1"/>
                  </a:moveTo>
                  <a:cubicBezTo>
                    <a:pt x="3072" y="1"/>
                    <a:pt x="2992" y="30"/>
                    <a:pt x="2942" y="93"/>
                  </a:cubicBezTo>
                  <a:lnTo>
                    <a:pt x="120" y="2903"/>
                  </a:lnTo>
                  <a:cubicBezTo>
                    <a:pt x="1" y="3022"/>
                    <a:pt x="1" y="3201"/>
                    <a:pt x="120" y="3308"/>
                  </a:cubicBezTo>
                  <a:lnTo>
                    <a:pt x="2346" y="5522"/>
                  </a:lnTo>
                  <a:lnTo>
                    <a:pt x="5954" y="2712"/>
                  </a:lnTo>
                  <a:lnTo>
                    <a:pt x="3323" y="69"/>
                  </a:lnTo>
                  <a:cubicBezTo>
                    <a:pt x="3283" y="24"/>
                    <a:pt x="3217" y="1"/>
                    <a:pt x="3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1"/>
            <p:cNvSpPr/>
            <p:nvPr/>
          </p:nvSpPr>
          <p:spPr>
            <a:xfrm>
              <a:off x="1149334" y="1635914"/>
              <a:ext cx="107729" cy="110252"/>
            </a:xfrm>
            <a:custGeom>
              <a:avLst/>
              <a:gdLst/>
              <a:ahLst/>
              <a:cxnLst/>
              <a:rect l="l" t="t" r="r" b="b"/>
              <a:pathLst>
                <a:path w="3299" h="3376" extrusionOk="0">
                  <a:moveTo>
                    <a:pt x="864" y="0"/>
                  </a:moveTo>
                  <a:cubicBezTo>
                    <a:pt x="790" y="0"/>
                    <a:pt x="715" y="30"/>
                    <a:pt x="656" y="89"/>
                  </a:cubicBezTo>
                  <a:lnTo>
                    <a:pt x="1" y="744"/>
                  </a:lnTo>
                  <a:cubicBezTo>
                    <a:pt x="60" y="685"/>
                    <a:pt x="135" y="655"/>
                    <a:pt x="208" y="655"/>
                  </a:cubicBezTo>
                  <a:cubicBezTo>
                    <a:pt x="281" y="655"/>
                    <a:pt x="352" y="685"/>
                    <a:pt x="406" y="744"/>
                  </a:cubicBezTo>
                  <a:lnTo>
                    <a:pt x="3037" y="3375"/>
                  </a:lnTo>
                  <a:lnTo>
                    <a:pt x="3299" y="2304"/>
                  </a:lnTo>
                  <a:lnTo>
                    <a:pt x="1072" y="89"/>
                  </a:lnTo>
                  <a:cubicBezTo>
                    <a:pt x="1013" y="30"/>
                    <a:pt x="938" y="0"/>
                    <a:pt x="864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1"/>
            <p:cNvSpPr/>
            <p:nvPr/>
          </p:nvSpPr>
          <p:spPr>
            <a:xfrm>
              <a:off x="1099958" y="1723760"/>
              <a:ext cx="40851" cy="40397"/>
            </a:xfrm>
            <a:custGeom>
              <a:avLst/>
              <a:gdLst/>
              <a:ahLst/>
              <a:cxnLst/>
              <a:rect l="l" t="t" r="r" b="b"/>
              <a:pathLst>
                <a:path w="1251" h="1237" extrusionOk="0">
                  <a:moveTo>
                    <a:pt x="711" y="1"/>
                  </a:moveTo>
                  <a:cubicBezTo>
                    <a:pt x="688" y="1"/>
                    <a:pt x="667" y="7"/>
                    <a:pt x="655" y="19"/>
                  </a:cubicBezTo>
                  <a:lnTo>
                    <a:pt x="24" y="650"/>
                  </a:lnTo>
                  <a:cubicBezTo>
                    <a:pt x="1" y="674"/>
                    <a:pt x="1" y="733"/>
                    <a:pt x="24" y="769"/>
                  </a:cubicBezTo>
                  <a:lnTo>
                    <a:pt x="477" y="1209"/>
                  </a:lnTo>
                  <a:cubicBezTo>
                    <a:pt x="489" y="1227"/>
                    <a:pt x="510" y="1236"/>
                    <a:pt x="532" y="1236"/>
                  </a:cubicBezTo>
                  <a:cubicBezTo>
                    <a:pt x="554" y="1236"/>
                    <a:pt x="578" y="1227"/>
                    <a:pt x="596" y="1209"/>
                  </a:cubicBezTo>
                  <a:lnTo>
                    <a:pt x="1215" y="590"/>
                  </a:lnTo>
                  <a:cubicBezTo>
                    <a:pt x="1251" y="543"/>
                    <a:pt x="1251" y="495"/>
                    <a:pt x="1215" y="471"/>
                  </a:cubicBezTo>
                  <a:lnTo>
                    <a:pt x="775" y="19"/>
                  </a:lnTo>
                  <a:cubicBezTo>
                    <a:pt x="757" y="7"/>
                    <a:pt x="733" y="1"/>
                    <a:pt x="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1"/>
            <p:cNvSpPr/>
            <p:nvPr/>
          </p:nvSpPr>
          <p:spPr>
            <a:xfrm>
              <a:off x="1150509" y="1672555"/>
              <a:ext cx="41243" cy="40365"/>
            </a:xfrm>
            <a:custGeom>
              <a:avLst/>
              <a:gdLst/>
              <a:ahLst/>
              <a:cxnLst/>
              <a:rect l="l" t="t" r="r" b="b"/>
              <a:pathLst>
                <a:path w="1263" h="1236" extrusionOk="0">
                  <a:moveTo>
                    <a:pt x="710" y="0"/>
                  </a:moveTo>
                  <a:cubicBezTo>
                    <a:pt x="688" y="0"/>
                    <a:pt x="667" y="9"/>
                    <a:pt x="655" y="27"/>
                  </a:cubicBezTo>
                  <a:lnTo>
                    <a:pt x="24" y="646"/>
                  </a:lnTo>
                  <a:cubicBezTo>
                    <a:pt x="0" y="682"/>
                    <a:pt x="0" y="741"/>
                    <a:pt x="24" y="765"/>
                  </a:cubicBezTo>
                  <a:lnTo>
                    <a:pt x="477" y="1218"/>
                  </a:lnTo>
                  <a:cubicBezTo>
                    <a:pt x="489" y="1229"/>
                    <a:pt x="509" y="1235"/>
                    <a:pt x="532" y="1235"/>
                  </a:cubicBezTo>
                  <a:cubicBezTo>
                    <a:pt x="554" y="1235"/>
                    <a:pt x="578" y="1229"/>
                    <a:pt x="596" y="1218"/>
                  </a:cubicBezTo>
                  <a:lnTo>
                    <a:pt x="1215" y="587"/>
                  </a:lnTo>
                  <a:cubicBezTo>
                    <a:pt x="1263" y="563"/>
                    <a:pt x="1263" y="503"/>
                    <a:pt x="1215" y="467"/>
                  </a:cubicBezTo>
                  <a:lnTo>
                    <a:pt x="774" y="27"/>
                  </a:lnTo>
                  <a:cubicBezTo>
                    <a:pt x="756" y="9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1"/>
            <p:cNvSpPr/>
            <p:nvPr/>
          </p:nvSpPr>
          <p:spPr>
            <a:xfrm>
              <a:off x="1127411" y="1703719"/>
              <a:ext cx="398946" cy="394960"/>
            </a:xfrm>
            <a:custGeom>
              <a:avLst/>
              <a:gdLst/>
              <a:ahLst/>
              <a:cxnLst/>
              <a:rect l="l" t="t" r="r" b="b"/>
              <a:pathLst>
                <a:path w="12217" h="12094" extrusionOk="0">
                  <a:moveTo>
                    <a:pt x="4327" y="0"/>
                  </a:moveTo>
                  <a:cubicBezTo>
                    <a:pt x="4254" y="0"/>
                    <a:pt x="4180" y="30"/>
                    <a:pt x="4120" y="90"/>
                  </a:cubicBezTo>
                  <a:lnTo>
                    <a:pt x="120" y="4090"/>
                  </a:lnTo>
                  <a:cubicBezTo>
                    <a:pt x="0" y="4197"/>
                    <a:pt x="0" y="4376"/>
                    <a:pt x="120" y="4495"/>
                  </a:cubicBezTo>
                  <a:lnTo>
                    <a:pt x="7418" y="11781"/>
                  </a:lnTo>
                  <a:cubicBezTo>
                    <a:pt x="7614" y="11990"/>
                    <a:pt x="7882" y="12094"/>
                    <a:pt x="8153" y="12094"/>
                  </a:cubicBezTo>
                  <a:cubicBezTo>
                    <a:pt x="8424" y="12094"/>
                    <a:pt x="8698" y="11990"/>
                    <a:pt x="8906" y="11781"/>
                  </a:cubicBezTo>
                  <a:lnTo>
                    <a:pt x="9597" y="11091"/>
                  </a:lnTo>
                  <a:lnTo>
                    <a:pt x="10168" y="10103"/>
                  </a:lnTo>
                  <a:lnTo>
                    <a:pt x="11311" y="9376"/>
                  </a:lnTo>
                  <a:lnTo>
                    <a:pt x="11800" y="8888"/>
                  </a:lnTo>
                  <a:cubicBezTo>
                    <a:pt x="12216" y="8472"/>
                    <a:pt x="12216" y="7793"/>
                    <a:pt x="11823" y="7376"/>
                  </a:cubicBezTo>
                  <a:lnTo>
                    <a:pt x="4525" y="90"/>
                  </a:lnTo>
                  <a:cubicBezTo>
                    <a:pt x="4471" y="30"/>
                    <a:pt x="4400" y="0"/>
                    <a:pt x="4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1"/>
            <p:cNvSpPr/>
            <p:nvPr/>
          </p:nvSpPr>
          <p:spPr>
            <a:xfrm>
              <a:off x="1246551" y="1699072"/>
              <a:ext cx="285013" cy="309169"/>
            </a:xfrm>
            <a:custGeom>
              <a:avLst/>
              <a:gdLst/>
              <a:ahLst/>
              <a:cxnLst/>
              <a:rect l="l" t="t" r="r" b="b"/>
              <a:pathLst>
                <a:path w="8728" h="9467" extrusionOk="0">
                  <a:moveTo>
                    <a:pt x="807" y="1"/>
                  </a:moveTo>
                  <a:cubicBezTo>
                    <a:pt x="735" y="1"/>
                    <a:pt x="667" y="25"/>
                    <a:pt x="619" y="72"/>
                  </a:cubicBezTo>
                  <a:lnTo>
                    <a:pt x="0" y="691"/>
                  </a:lnTo>
                  <a:cubicBezTo>
                    <a:pt x="60" y="632"/>
                    <a:pt x="134" y="602"/>
                    <a:pt x="207" y="602"/>
                  </a:cubicBezTo>
                  <a:cubicBezTo>
                    <a:pt x="280" y="602"/>
                    <a:pt x="352" y="632"/>
                    <a:pt x="405" y="691"/>
                  </a:cubicBezTo>
                  <a:lnTo>
                    <a:pt x="7704" y="7978"/>
                  </a:lnTo>
                  <a:cubicBezTo>
                    <a:pt x="8113" y="8387"/>
                    <a:pt x="8120" y="9038"/>
                    <a:pt x="7725" y="9445"/>
                  </a:cubicBezTo>
                  <a:lnTo>
                    <a:pt x="7725" y="9445"/>
                  </a:lnTo>
                  <a:lnTo>
                    <a:pt x="8311" y="8859"/>
                  </a:lnTo>
                  <a:cubicBezTo>
                    <a:pt x="8728" y="8442"/>
                    <a:pt x="8728" y="7764"/>
                    <a:pt x="8311" y="7371"/>
                  </a:cubicBezTo>
                  <a:lnTo>
                    <a:pt x="1012" y="72"/>
                  </a:lnTo>
                  <a:cubicBezTo>
                    <a:pt x="953" y="25"/>
                    <a:pt x="878" y="1"/>
                    <a:pt x="807" y="1"/>
                  </a:cubicBezTo>
                  <a:close/>
                  <a:moveTo>
                    <a:pt x="7725" y="9445"/>
                  </a:moveTo>
                  <a:lnTo>
                    <a:pt x="7704" y="9466"/>
                  </a:lnTo>
                  <a:cubicBezTo>
                    <a:pt x="7711" y="9459"/>
                    <a:pt x="7718" y="9452"/>
                    <a:pt x="7725" y="9445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1"/>
            <p:cNvSpPr/>
            <p:nvPr/>
          </p:nvSpPr>
          <p:spPr>
            <a:xfrm>
              <a:off x="1390793" y="1971752"/>
              <a:ext cx="97606" cy="95556"/>
            </a:xfrm>
            <a:custGeom>
              <a:avLst/>
              <a:gdLst/>
              <a:ahLst/>
              <a:cxnLst/>
              <a:rect l="l" t="t" r="r" b="b"/>
              <a:pathLst>
                <a:path w="2989" h="2926" extrusionOk="0">
                  <a:moveTo>
                    <a:pt x="1379" y="0"/>
                  </a:moveTo>
                  <a:cubicBezTo>
                    <a:pt x="1269" y="0"/>
                    <a:pt x="1161" y="39"/>
                    <a:pt x="1084" y="116"/>
                  </a:cubicBezTo>
                  <a:lnTo>
                    <a:pt x="167" y="1033"/>
                  </a:lnTo>
                  <a:cubicBezTo>
                    <a:pt x="1" y="1188"/>
                    <a:pt x="1" y="1473"/>
                    <a:pt x="167" y="1640"/>
                  </a:cubicBezTo>
                  <a:lnTo>
                    <a:pt x="1465" y="2926"/>
                  </a:lnTo>
                  <a:lnTo>
                    <a:pt x="2989" y="1414"/>
                  </a:lnTo>
                  <a:lnTo>
                    <a:pt x="1691" y="116"/>
                  </a:lnTo>
                  <a:cubicBezTo>
                    <a:pt x="1602" y="39"/>
                    <a:pt x="1489" y="0"/>
                    <a:pt x="137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1"/>
            <p:cNvSpPr/>
            <p:nvPr/>
          </p:nvSpPr>
          <p:spPr>
            <a:xfrm>
              <a:off x="1418780" y="1964829"/>
              <a:ext cx="76249" cy="60514"/>
            </a:xfrm>
            <a:custGeom>
              <a:avLst/>
              <a:gdLst/>
              <a:ahLst/>
              <a:cxnLst/>
              <a:rect l="l" t="t" r="r" b="b"/>
              <a:pathLst>
                <a:path w="2335" h="1853" extrusionOk="0">
                  <a:moveTo>
                    <a:pt x="729" y="1"/>
                  </a:moveTo>
                  <a:cubicBezTo>
                    <a:pt x="620" y="1"/>
                    <a:pt x="513" y="42"/>
                    <a:pt x="429" y="126"/>
                  </a:cubicBezTo>
                  <a:lnTo>
                    <a:pt x="1" y="554"/>
                  </a:lnTo>
                  <a:cubicBezTo>
                    <a:pt x="84" y="471"/>
                    <a:pt x="194" y="429"/>
                    <a:pt x="304" y="429"/>
                  </a:cubicBezTo>
                  <a:cubicBezTo>
                    <a:pt x="414" y="429"/>
                    <a:pt x="525" y="471"/>
                    <a:pt x="608" y="554"/>
                  </a:cubicBezTo>
                  <a:lnTo>
                    <a:pt x="1906" y="1852"/>
                  </a:lnTo>
                  <a:lnTo>
                    <a:pt x="2334" y="1423"/>
                  </a:lnTo>
                  <a:lnTo>
                    <a:pt x="1037" y="126"/>
                  </a:lnTo>
                  <a:cubicBezTo>
                    <a:pt x="947" y="42"/>
                    <a:pt x="837" y="1"/>
                    <a:pt x="729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1"/>
            <p:cNvSpPr/>
            <p:nvPr/>
          </p:nvSpPr>
          <p:spPr>
            <a:xfrm>
              <a:off x="1253539" y="1979557"/>
              <a:ext cx="78568" cy="73904"/>
            </a:xfrm>
            <a:custGeom>
              <a:avLst/>
              <a:gdLst/>
              <a:ahLst/>
              <a:cxnLst/>
              <a:rect l="l" t="t" r="r" b="b"/>
              <a:pathLst>
                <a:path w="2406" h="2263" extrusionOk="0">
                  <a:moveTo>
                    <a:pt x="939" y="1"/>
                  </a:moveTo>
                  <a:cubicBezTo>
                    <a:pt x="716" y="1"/>
                    <a:pt x="494" y="87"/>
                    <a:pt x="322" y="258"/>
                  </a:cubicBezTo>
                  <a:cubicBezTo>
                    <a:pt x="48" y="532"/>
                    <a:pt x="1" y="972"/>
                    <a:pt x="191" y="1294"/>
                  </a:cubicBezTo>
                  <a:cubicBezTo>
                    <a:pt x="200" y="1305"/>
                    <a:pt x="214" y="1309"/>
                    <a:pt x="233" y="1309"/>
                  </a:cubicBezTo>
                  <a:cubicBezTo>
                    <a:pt x="300" y="1309"/>
                    <a:pt x="418" y="1255"/>
                    <a:pt x="489" y="1255"/>
                  </a:cubicBezTo>
                  <a:cubicBezTo>
                    <a:pt x="509" y="1255"/>
                    <a:pt x="526" y="1259"/>
                    <a:pt x="536" y="1270"/>
                  </a:cubicBezTo>
                  <a:lnTo>
                    <a:pt x="489" y="1627"/>
                  </a:lnTo>
                  <a:lnTo>
                    <a:pt x="882" y="2008"/>
                  </a:lnTo>
                  <a:cubicBezTo>
                    <a:pt x="1044" y="2177"/>
                    <a:pt x="1264" y="2263"/>
                    <a:pt x="1483" y="2263"/>
                  </a:cubicBezTo>
                  <a:cubicBezTo>
                    <a:pt x="1635" y="2263"/>
                    <a:pt x="1786" y="2222"/>
                    <a:pt x="1918" y="2139"/>
                  </a:cubicBezTo>
                  <a:cubicBezTo>
                    <a:pt x="1977" y="2104"/>
                    <a:pt x="1834" y="1865"/>
                    <a:pt x="1894" y="1806"/>
                  </a:cubicBezTo>
                  <a:cubicBezTo>
                    <a:pt x="1900" y="1795"/>
                    <a:pt x="1914" y="1791"/>
                    <a:pt x="1932" y="1791"/>
                  </a:cubicBezTo>
                  <a:cubicBezTo>
                    <a:pt x="2000" y="1791"/>
                    <a:pt x="2134" y="1852"/>
                    <a:pt x="2191" y="1852"/>
                  </a:cubicBezTo>
                  <a:cubicBezTo>
                    <a:pt x="2203" y="1852"/>
                    <a:pt x="2212" y="1849"/>
                    <a:pt x="2215" y="1842"/>
                  </a:cubicBezTo>
                  <a:cubicBezTo>
                    <a:pt x="2406" y="1520"/>
                    <a:pt x="2358" y="1092"/>
                    <a:pt x="2084" y="806"/>
                  </a:cubicBezTo>
                  <a:lnTo>
                    <a:pt x="1691" y="413"/>
                  </a:lnTo>
                  <a:lnTo>
                    <a:pt x="1334" y="461"/>
                  </a:lnTo>
                  <a:cubicBezTo>
                    <a:pt x="1275" y="401"/>
                    <a:pt x="1429" y="151"/>
                    <a:pt x="1370" y="115"/>
                  </a:cubicBezTo>
                  <a:cubicBezTo>
                    <a:pt x="1236" y="39"/>
                    <a:pt x="1088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1"/>
            <p:cNvSpPr/>
            <p:nvPr/>
          </p:nvSpPr>
          <p:spPr>
            <a:xfrm>
              <a:off x="1315749" y="1740839"/>
              <a:ext cx="78568" cy="74002"/>
            </a:xfrm>
            <a:custGeom>
              <a:avLst/>
              <a:gdLst/>
              <a:ahLst/>
              <a:cxnLst/>
              <a:rect l="l" t="t" r="r" b="b"/>
              <a:pathLst>
                <a:path w="2406" h="2266" extrusionOk="0">
                  <a:moveTo>
                    <a:pt x="939" y="1"/>
                  </a:moveTo>
                  <a:cubicBezTo>
                    <a:pt x="716" y="1"/>
                    <a:pt x="494" y="86"/>
                    <a:pt x="322" y="258"/>
                  </a:cubicBezTo>
                  <a:cubicBezTo>
                    <a:pt x="48" y="543"/>
                    <a:pt x="1" y="972"/>
                    <a:pt x="191" y="1294"/>
                  </a:cubicBezTo>
                  <a:cubicBezTo>
                    <a:pt x="200" y="1304"/>
                    <a:pt x="214" y="1308"/>
                    <a:pt x="233" y="1308"/>
                  </a:cubicBezTo>
                  <a:cubicBezTo>
                    <a:pt x="300" y="1308"/>
                    <a:pt x="418" y="1255"/>
                    <a:pt x="489" y="1255"/>
                  </a:cubicBezTo>
                  <a:cubicBezTo>
                    <a:pt x="509" y="1255"/>
                    <a:pt x="526" y="1259"/>
                    <a:pt x="536" y="1270"/>
                  </a:cubicBezTo>
                  <a:lnTo>
                    <a:pt x="489" y="1627"/>
                  </a:lnTo>
                  <a:lnTo>
                    <a:pt x="882" y="2008"/>
                  </a:lnTo>
                  <a:cubicBezTo>
                    <a:pt x="1046" y="2179"/>
                    <a:pt x="1270" y="2265"/>
                    <a:pt x="1493" y="2265"/>
                  </a:cubicBezTo>
                  <a:cubicBezTo>
                    <a:pt x="1641" y="2265"/>
                    <a:pt x="1789" y="2227"/>
                    <a:pt x="1918" y="2151"/>
                  </a:cubicBezTo>
                  <a:cubicBezTo>
                    <a:pt x="1977" y="2103"/>
                    <a:pt x="1834" y="1865"/>
                    <a:pt x="1894" y="1805"/>
                  </a:cubicBezTo>
                  <a:cubicBezTo>
                    <a:pt x="1902" y="1795"/>
                    <a:pt x="1917" y="1791"/>
                    <a:pt x="1937" y="1791"/>
                  </a:cubicBezTo>
                  <a:cubicBezTo>
                    <a:pt x="2010" y="1791"/>
                    <a:pt x="2144" y="1851"/>
                    <a:pt x="2195" y="1851"/>
                  </a:cubicBezTo>
                  <a:cubicBezTo>
                    <a:pt x="2206" y="1851"/>
                    <a:pt x="2213" y="1848"/>
                    <a:pt x="2215" y="1841"/>
                  </a:cubicBezTo>
                  <a:cubicBezTo>
                    <a:pt x="2406" y="1520"/>
                    <a:pt x="2358" y="1091"/>
                    <a:pt x="2084" y="805"/>
                  </a:cubicBezTo>
                  <a:lnTo>
                    <a:pt x="1691" y="412"/>
                  </a:lnTo>
                  <a:lnTo>
                    <a:pt x="1334" y="460"/>
                  </a:lnTo>
                  <a:cubicBezTo>
                    <a:pt x="1275" y="401"/>
                    <a:pt x="1429" y="151"/>
                    <a:pt x="1370" y="115"/>
                  </a:cubicBezTo>
                  <a:cubicBezTo>
                    <a:pt x="1236" y="39"/>
                    <a:pt x="1088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1"/>
            <p:cNvSpPr/>
            <p:nvPr/>
          </p:nvSpPr>
          <p:spPr>
            <a:xfrm>
              <a:off x="1092969" y="1715955"/>
              <a:ext cx="55611" cy="54701"/>
            </a:xfrm>
            <a:custGeom>
              <a:avLst/>
              <a:gdLst/>
              <a:ahLst/>
              <a:cxnLst/>
              <a:rect l="l" t="t" r="r" b="b"/>
              <a:pathLst>
                <a:path w="1703" h="1675" extrusionOk="0">
                  <a:moveTo>
                    <a:pt x="929" y="484"/>
                  </a:moveTo>
                  <a:lnTo>
                    <a:pt x="1191" y="746"/>
                  </a:lnTo>
                  <a:lnTo>
                    <a:pt x="750" y="1198"/>
                  </a:lnTo>
                  <a:lnTo>
                    <a:pt x="477" y="924"/>
                  </a:lnTo>
                  <a:lnTo>
                    <a:pt x="929" y="484"/>
                  </a:lnTo>
                  <a:close/>
                  <a:moveTo>
                    <a:pt x="929" y="0"/>
                  </a:moveTo>
                  <a:cubicBezTo>
                    <a:pt x="853" y="0"/>
                    <a:pt x="776" y="30"/>
                    <a:pt x="715" y="91"/>
                  </a:cubicBezTo>
                  <a:lnTo>
                    <a:pt x="96" y="722"/>
                  </a:lnTo>
                  <a:cubicBezTo>
                    <a:pt x="36" y="782"/>
                    <a:pt x="0" y="853"/>
                    <a:pt x="0" y="924"/>
                  </a:cubicBezTo>
                  <a:cubicBezTo>
                    <a:pt x="0" y="1008"/>
                    <a:pt x="36" y="1079"/>
                    <a:pt x="96" y="1139"/>
                  </a:cubicBezTo>
                  <a:lnTo>
                    <a:pt x="536" y="1579"/>
                  </a:lnTo>
                  <a:cubicBezTo>
                    <a:pt x="596" y="1639"/>
                    <a:pt x="679" y="1675"/>
                    <a:pt x="750" y="1675"/>
                  </a:cubicBezTo>
                  <a:cubicBezTo>
                    <a:pt x="822" y="1675"/>
                    <a:pt x="893" y="1639"/>
                    <a:pt x="953" y="1579"/>
                  </a:cubicBezTo>
                  <a:lnTo>
                    <a:pt x="1584" y="960"/>
                  </a:lnTo>
                  <a:cubicBezTo>
                    <a:pt x="1703" y="841"/>
                    <a:pt x="1703" y="651"/>
                    <a:pt x="1584" y="532"/>
                  </a:cubicBezTo>
                  <a:lnTo>
                    <a:pt x="1131" y="79"/>
                  </a:lnTo>
                  <a:cubicBezTo>
                    <a:pt x="1073" y="27"/>
                    <a:pt x="1001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1"/>
            <p:cNvSpPr/>
            <p:nvPr/>
          </p:nvSpPr>
          <p:spPr>
            <a:xfrm>
              <a:off x="1142737" y="1666023"/>
              <a:ext cx="55220" cy="54473"/>
            </a:xfrm>
            <a:custGeom>
              <a:avLst/>
              <a:gdLst/>
              <a:ahLst/>
              <a:cxnLst/>
              <a:rect l="l" t="t" r="r" b="b"/>
              <a:pathLst>
                <a:path w="1691" h="1668" extrusionOk="0">
                  <a:moveTo>
                    <a:pt x="953" y="465"/>
                  </a:moveTo>
                  <a:lnTo>
                    <a:pt x="1215" y="727"/>
                  </a:lnTo>
                  <a:lnTo>
                    <a:pt x="774" y="1179"/>
                  </a:lnTo>
                  <a:lnTo>
                    <a:pt x="500" y="906"/>
                  </a:lnTo>
                  <a:lnTo>
                    <a:pt x="953" y="465"/>
                  </a:lnTo>
                  <a:close/>
                  <a:moveTo>
                    <a:pt x="953" y="1"/>
                  </a:moveTo>
                  <a:cubicBezTo>
                    <a:pt x="881" y="1"/>
                    <a:pt x="798" y="25"/>
                    <a:pt x="739" y="84"/>
                  </a:cubicBezTo>
                  <a:lnTo>
                    <a:pt x="119" y="715"/>
                  </a:lnTo>
                  <a:cubicBezTo>
                    <a:pt x="0" y="834"/>
                    <a:pt x="0" y="1025"/>
                    <a:pt x="119" y="1144"/>
                  </a:cubicBezTo>
                  <a:lnTo>
                    <a:pt x="560" y="1584"/>
                  </a:lnTo>
                  <a:cubicBezTo>
                    <a:pt x="619" y="1644"/>
                    <a:pt x="691" y="1668"/>
                    <a:pt x="774" y="1668"/>
                  </a:cubicBezTo>
                  <a:cubicBezTo>
                    <a:pt x="846" y="1668"/>
                    <a:pt x="917" y="1632"/>
                    <a:pt x="977" y="1584"/>
                  </a:cubicBezTo>
                  <a:lnTo>
                    <a:pt x="1608" y="953"/>
                  </a:lnTo>
                  <a:cubicBezTo>
                    <a:pt x="1667" y="894"/>
                    <a:pt x="1691" y="822"/>
                    <a:pt x="1691" y="739"/>
                  </a:cubicBezTo>
                  <a:cubicBezTo>
                    <a:pt x="1691" y="667"/>
                    <a:pt x="1667" y="596"/>
                    <a:pt x="1608" y="537"/>
                  </a:cubicBezTo>
                  <a:lnTo>
                    <a:pt x="1155" y="84"/>
                  </a:lnTo>
                  <a:cubicBezTo>
                    <a:pt x="1096" y="25"/>
                    <a:pt x="1024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1"/>
            <p:cNvSpPr/>
            <p:nvPr/>
          </p:nvSpPr>
          <p:spPr>
            <a:xfrm>
              <a:off x="1054076" y="1631048"/>
              <a:ext cx="483327" cy="478269"/>
            </a:xfrm>
            <a:custGeom>
              <a:avLst/>
              <a:gdLst/>
              <a:ahLst/>
              <a:cxnLst/>
              <a:rect l="l" t="t" r="r" b="b"/>
              <a:pathLst>
                <a:path w="14801" h="14645" extrusionOk="0">
                  <a:moveTo>
                    <a:pt x="8978" y="3560"/>
                  </a:moveTo>
                  <a:cubicBezTo>
                    <a:pt x="9061" y="3572"/>
                    <a:pt x="9157" y="3608"/>
                    <a:pt x="9252" y="3632"/>
                  </a:cubicBezTo>
                  <a:lnTo>
                    <a:pt x="8383" y="4501"/>
                  </a:lnTo>
                  <a:cubicBezTo>
                    <a:pt x="8335" y="4405"/>
                    <a:pt x="8323" y="4322"/>
                    <a:pt x="8323" y="4215"/>
                  </a:cubicBezTo>
                  <a:cubicBezTo>
                    <a:pt x="8323" y="4036"/>
                    <a:pt x="8395" y="3870"/>
                    <a:pt x="8514" y="3751"/>
                  </a:cubicBezTo>
                  <a:cubicBezTo>
                    <a:pt x="8633" y="3632"/>
                    <a:pt x="8799" y="3560"/>
                    <a:pt x="8978" y="3560"/>
                  </a:cubicBezTo>
                  <a:close/>
                  <a:moveTo>
                    <a:pt x="9573" y="3917"/>
                  </a:moveTo>
                  <a:lnTo>
                    <a:pt x="9966" y="4298"/>
                  </a:lnTo>
                  <a:cubicBezTo>
                    <a:pt x="10157" y="4501"/>
                    <a:pt x="10204" y="4798"/>
                    <a:pt x="10085" y="5048"/>
                  </a:cubicBezTo>
                  <a:lnTo>
                    <a:pt x="9264" y="4227"/>
                  </a:lnTo>
                  <a:lnTo>
                    <a:pt x="9573" y="3917"/>
                  </a:lnTo>
                  <a:close/>
                  <a:moveTo>
                    <a:pt x="8966" y="4513"/>
                  </a:moveTo>
                  <a:lnTo>
                    <a:pt x="9788" y="5334"/>
                  </a:lnTo>
                  <a:cubicBezTo>
                    <a:pt x="9692" y="5370"/>
                    <a:pt x="9609" y="5394"/>
                    <a:pt x="9502" y="5394"/>
                  </a:cubicBezTo>
                  <a:cubicBezTo>
                    <a:pt x="9489" y="5395"/>
                    <a:pt x="9476" y="5395"/>
                    <a:pt x="9463" y="5395"/>
                  </a:cubicBezTo>
                  <a:cubicBezTo>
                    <a:pt x="9299" y="5395"/>
                    <a:pt x="9148" y="5326"/>
                    <a:pt x="9038" y="5215"/>
                  </a:cubicBezTo>
                  <a:lnTo>
                    <a:pt x="8657" y="4822"/>
                  </a:lnTo>
                  <a:lnTo>
                    <a:pt x="8966" y="4513"/>
                  </a:lnTo>
                  <a:close/>
                  <a:moveTo>
                    <a:pt x="7061" y="10871"/>
                  </a:moveTo>
                  <a:cubicBezTo>
                    <a:pt x="7144" y="10882"/>
                    <a:pt x="7240" y="10906"/>
                    <a:pt x="7323" y="10942"/>
                  </a:cubicBezTo>
                  <a:lnTo>
                    <a:pt x="6466" y="11799"/>
                  </a:lnTo>
                  <a:cubicBezTo>
                    <a:pt x="6418" y="11716"/>
                    <a:pt x="6406" y="11621"/>
                    <a:pt x="6406" y="11525"/>
                  </a:cubicBezTo>
                  <a:cubicBezTo>
                    <a:pt x="6406" y="11347"/>
                    <a:pt x="6478" y="11180"/>
                    <a:pt x="6597" y="11061"/>
                  </a:cubicBezTo>
                  <a:cubicBezTo>
                    <a:pt x="6716" y="10942"/>
                    <a:pt x="6894" y="10871"/>
                    <a:pt x="7061" y="10871"/>
                  </a:cubicBezTo>
                  <a:close/>
                  <a:moveTo>
                    <a:pt x="7656" y="11228"/>
                  </a:moveTo>
                  <a:lnTo>
                    <a:pt x="8037" y="11609"/>
                  </a:lnTo>
                  <a:cubicBezTo>
                    <a:pt x="8156" y="11728"/>
                    <a:pt x="8228" y="11895"/>
                    <a:pt x="8228" y="12073"/>
                  </a:cubicBezTo>
                  <a:cubicBezTo>
                    <a:pt x="8228" y="12168"/>
                    <a:pt x="8204" y="12264"/>
                    <a:pt x="8168" y="12359"/>
                  </a:cubicBezTo>
                  <a:lnTo>
                    <a:pt x="7359" y="11537"/>
                  </a:lnTo>
                  <a:lnTo>
                    <a:pt x="7656" y="11228"/>
                  </a:lnTo>
                  <a:close/>
                  <a:moveTo>
                    <a:pt x="7061" y="11823"/>
                  </a:moveTo>
                  <a:lnTo>
                    <a:pt x="7871" y="12633"/>
                  </a:lnTo>
                  <a:cubicBezTo>
                    <a:pt x="7773" y="12679"/>
                    <a:pt x="7668" y="12704"/>
                    <a:pt x="7565" y="12704"/>
                  </a:cubicBezTo>
                  <a:cubicBezTo>
                    <a:pt x="7404" y="12704"/>
                    <a:pt x="7249" y="12644"/>
                    <a:pt x="7133" y="12514"/>
                  </a:cubicBezTo>
                  <a:lnTo>
                    <a:pt x="6740" y="12133"/>
                  </a:lnTo>
                  <a:lnTo>
                    <a:pt x="7061" y="11823"/>
                  </a:lnTo>
                  <a:close/>
                  <a:moveTo>
                    <a:pt x="3723" y="0"/>
                  </a:moveTo>
                  <a:cubicBezTo>
                    <a:pt x="3593" y="0"/>
                    <a:pt x="3465" y="48"/>
                    <a:pt x="3370" y="143"/>
                  </a:cubicBezTo>
                  <a:lnTo>
                    <a:pt x="2513" y="1000"/>
                  </a:lnTo>
                  <a:cubicBezTo>
                    <a:pt x="2430" y="1084"/>
                    <a:pt x="2430" y="1215"/>
                    <a:pt x="2513" y="1298"/>
                  </a:cubicBezTo>
                  <a:cubicBezTo>
                    <a:pt x="2561" y="1340"/>
                    <a:pt x="2617" y="1360"/>
                    <a:pt x="2671" y="1360"/>
                  </a:cubicBezTo>
                  <a:cubicBezTo>
                    <a:pt x="2724" y="1360"/>
                    <a:pt x="2775" y="1340"/>
                    <a:pt x="2811" y="1298"/>
                  </a:cubicBezTo>
                  <a:lnTo>
                    <a:pt x="3668" y="441"/>
                  </a:lnTo>
                  <a:cubicBezTo>
                    <a:pt x="3680" y="429"/>
                    <a:pt x="3698" y="423"/>
                    <a:pt x="3715" y="423"/>
                  </a:cubicBezTo>
                  <a:cubicBezTo>
                    <a:pt x="3733" y="423"/>
                    <a:pt x="3751" y="429"/>
                    <a:pt x="3763" y="441"/>
                  </a:cubicBezTo>
                  <a:lnTo>
                    <a:pt x="5835" y="2512"/>
                  </a:lnTo>
                  <a:lnTo>
                    <a:pt x="2513" y="5834"/>
                  </a:lnTo>
                  <a:lnTo>
                    <a:pt x="453" y="3763"/>
                  </a:lnTo>
                  <a:cubicBezTo>
                    <a:pt x="429" y="3751"/>
                    <a:pt x="429" y="3715"/>
                    <a:pt x="429" y="3703"/>
                  </a:cubicBezTo>
                  <a:cubicBezTo>
                    <a:pt x="429" y="3691"/>
                    <a:pt x="429" y="3679"/>
                    <a:pt x="453" y="3643"/>
                  </a:cubicBezTo>
                  <a:lnTo>
                    <a:pt x="2132" y="1965"/>
                  </a:lnTo>
                  <a:cubicBezTo>
                    <a:pt x="2215" y="1869"/>
                    <a:pt x="2215" y="1738"/>
                    <a:pt x="2132" y="1667"/>
                  </a:cubicBezTo>
                  <a:cubicBezTo>
                    <a:pt x="2084" y="1619"/>
                    <a:pt x="2028" y="1596"/>
                    <a:pt x="1974" y="1596"/>
                  </a:cubicBezTo>
                  <a:cubicBezTo>
                    <a:pt x="1921" y="1596"/>
                    <a:pt x="1870" y="1619"/>
                    <a:pt x="1834" y="1667"/>
                  </a:cubicBezTo>
                  <a:lnTo>
                    <a:pt x="155" y="3346"/>
                  </a:lnTo>
                  <a:cubicBezTo>
                    <a:pt x="60" y="3441"/>
                    <a:pt x="1" y="3572"/>
                    <a:pt x="1" y="3703"/>
                  </a:cubicBezTo>
                  <a:cubicBezTo>
                    <a:pt x="1" y="3834"/>
                    <a:pt x="60" y="3977"/>
                    <a:pt x="155" y="4060"/>
                  </a:cubicBezTo>
                  <a:lnTo>
                    <a:pt x="2215" y="6132"/>
                  </a:lnTo>
                  <a:lnTo>
                    <a:pt x="2084" y="6263"/>
                  </a:lnTo>
                  <a:cubicBezTo>
                    <a:pt x="2001" y="6358"/>
                    <a:pt x="1941" y="6489"/>
                    <a:pt x="1941" y="6620"/>
                  </a:cubicBezTo>
                  <a:cubicBezTo>
                    <a:pt x="1941" y="6751"/>
                    <a:pt x="2001" y="6894"/>
                    <a:pt x="2084" y="6977"/>
                  </a:cubicBezTo>
                  <a:lnTo>
                    <a:pt x="4597" y="9501"/>
                  </a:lnTo>
                  <a:cubicBezTo>
                    <a:pt x="4644" y="9537"/>
                    <a:pt x="4704" y="9561"/>
                    <a:pt x="4751" y="9561"/>
                  </a:cubicBezTo>
                  <a:cubicBezTo>
                    <a:pt x="4799" y="9561"/>
                    <a:pt x="4858" y="9537"/>
                    <a:pt x="4894" y="9501"/>
                  </a:cubicBezTo>
                  <a:cubicBezTo>
                    <a:pt x="4989" y="9406"/>
                    <a:pt x="4989" y="9275"/>
                    <a:pt x="4894" y="9204"/>
                  </a:cubicBezTo>
                  <a:lnTo>
                    <a:pt x="2382" y="6680"/>
                  </a:lnTo>
                  <a:cubicBezTo>
                    <a:pt x="2370" y="6668"/>
                    <a:pt x="2370" y="6632"/>
                    <a:pt x="2370" y="6620"/>
                  </a:cubicBezTo>
                  <a:cubicBezTo>
                    <a:pt x="2370" y="6608"/>
                    <a:pt x="2370" y="6596"/>
                    <a:pt x="2382" y="6561"/>
                  </a:cubicBezTo>
                  <a:lnTo>
                    <a:pt x="6656" y="2322"/>
                  </a:lnTo>
                  <a:cubicBezTo>
                    <a:pt x="6674" y="2310"/>
                    <a:pt x="6692" y="2304"/>
                    <a:pt x="6710" y="2304"/>
                  </a:cubicBezTo>
                  <a:cubicBezTo>
                    <a:pt x="6728" y="2304"/>
                    <a:pt x="6746" y="2310"/>
                    <a:pt x="6763" y="2322"/>
                  </a:cubicBezTo>
                  <a:lnTo>
                    <a:pt x="8073" y="3632"/>
                  </a:lnTo>
                  <a:cubicBezTo>
                    <a:pt x="7954" y="3810"/>
                    <a:pt x="7895" y="4024"/>
                    <a:pt x="7895" y="4227"/>
                  </a:cubicBezTo>
                  <a:cubicBezTo>
                    <a:pt x="7895" y="4358"/>
                    <a:pt x="7906" y="4477"/>
                    <a:pt x="7954" y="4596"/>
                  </a:cubicBezTo>
                  <a:lnTo>
                    <a:pt x="7847" y="4632"/>
                  </a:lnTo>
                  <a:cubicBezTo>
                    <a:pt x="7837" y="4635"/>
                    <a:pt x="7829" y="4636"/>
                    <a:pt x="7821" y="4636"/>
                  </a:cubicBezTo>
                  <a:cubicBezTo>
                    <a:pt x="7799" y="4636"/>
                    <a:pt x="7784" y="4625"/>
                    <a:pt x="7775" y="4608"/>
                  </a:cubicBezTo>
                  <a:lnTo>
                    <a:pt x="7454" y="4298"/>
                  </a:lnTo>
                  <a:cubicBezTo>
                    <a:pt x="7412" y="4257"/>
                    <a:pt x="7359" y="4236"/>
                    <a:pt x="7305" y="4236"/>
                  </a:cubicBezTo>
                  <a:cubicBezTo>
                    <a:pt x="7252" y="4236"/>
                    <a:pt x="7198" y="4257"/>
                    <a:pt x="7156" y="4298"/>
                  </a:cubicBezTo>
                  <a:cubicBezTo>
                    <a:pt x="7073" y="4394"/>
                    <a:pt x="7073" y="4525"/>
                    <a:pt x="7156" y="4596"/>
                  </a:cubicBezTo>
                  <a:lnTo>
                    <a:pt x="7478" y="4906"/>
                  </a:lnTo>
                  <a:cubicBezTo>
                    <a:pt x="7561" y="5001"/>
                    <a:pt x="7692" y="5060"/>
                    <a:pt x="7835" y="5060"/>
                  </a:cubicBezTo>
                  <a:cubicBezTo>
                    <a:pt x="7895" y="5060"/>
                    <a:pt x="7930" y="5048"/>
                    <a:pt x="7990" y="5037"/>
                  </a:cubicBezTo>
                  <a:lnTo>
                    <a:pt x="8192" y="4965"/>
                  </a:lnTo>
                  <a:lnTo>
                    <a:pt x="8204" y="4989"/>
                  </a:lnTo>
                  <a:lnTo>
                    <a:pt x="8347" y="5132"/>
                  </a:lnTo>
                  <a:lnTo>
                    <a:pt x="7918" y="5560"/>
                  </a:lnTo>
                  <a:cubicBezTo>
                    <a:pt x="7835" y="5656"/>
                    <a:pt x="7835" y="5787"/>
                    <a:pt x="7918" y="5858"/>
                  </a:cubicBezTo>
                  <a:cubicBezTo>
                    <a:pt x="7966" y="5906"/>
                    <a:pt x="8026" y="5929"/>
                    <a:pt x="8073" y="5929"/>
                  </a:cubicBezTo>
                  <a:cubicBezTo>
                    <a:pt x="8109" y="5929"/>
                    <a:pt x="8168" y="5906"/>
                    <a:pt x="8216" y="5858"/>
                  </a:cubicBezTo>
                  <a:lnTo>
                    <a:pt x="8645" y="5429"/>
                  </a:lnTo>
                  <a:lnTo>
                    <a:pt x="8740" y="5525"/>
                  </a:lnTo>
                  <a:cubicBezTo>
                    <a:pt x="8764" y="5548"/>
                    <a:pt x="8799" y="5560"/>
                    <a:pt x="8811" y="5596"/>
                  </a:cubicBezTo>
                  <a:lnTo>
                    <a:pt x="8740" y="5787"/>
                  </a:lnTo>
                  <a:cubicBezTo>
                    <a:pt x="8680" y="5965"/>
                    <a:pt x="8728" y="6180"/>
                    <a:pt x="8859" y="6310"/>
                  </a:cubicBezTo>
                  <a:lnTo>
                    <a:pt x="9169" y="6620"/>
                  </a:lnTo>
                  <a:cubicBezTo>
                    <a:pt x="9216" y="6668"/>
                    <a:pt x="9276" y="6680"/>
                    <a:pt x="9323" y="6680"/>
                  </a:cubicBezTo>
                  <a:cubicBezTo>
                    <a:pt x="9383" y="6680"/>
                    <a:pt x="9419" y="6668"/>
                    <a:pt x="9466" y="6620"/>
                  </a:cubicBezTo>
                  <a:cubicBezTo>
                    <a:pt x="9561" y="6537"/>
                    <a:pt x="9561" y="6394"/>
                    <a:pt x="9466" y="6322"/>
                  </a:cubicBezTo>
                  <a:lnTo>
                    <a:pt x="9157" y="6013"/>
                  </a:lnTo>
                  <a:cubicBezTo>
                    <a:pt x="9145" y="6001"/>
                    <a:pt x="9121" y="5965"/>
                    <a:pt x="9145" y="5941"/>
                  </a:cubicBezTo>
                  <a:lnTo>
                    <a:pt x="9180" y="5799"/>
                  </a:lnTo>
                  <a:cubicBezTo>
                    <a:pt x="9276" y="5834"/>
                    <a:pt x="9383" y="5846"/>
                    <a:pt x="9478" y="5846"/>
                  </a:cubicBezTo>
                  <a:cubicBezTo>
                    <a:pt x="9692" y="5846"/>
                    <a:pt x="9895" y="5787"/>
                    <a:pt x="10073" y="5668"/>
                  </a:cubicBezTo>
                  <a:lnTo>
                    <a:pt x="14038" y="9632"/>
                  </a:lnTo>
                  <a:cubicBezTo>
                    <a:pt x="14360" y="9954"/>
                    <a:pt x="14360" y="10490"/>
                    <a:pt x="14038" y="10823"/>
                  </a:cubicBezTo>
                  <a:lnTo>
                    <a:pt x="13490" y="11371"/>
                  </a:lnTo>
                  <a:lnTo>
                    <a:pt x="12336" y="10228"/>
                  </a:lnTo>
                  <a:cubicBezTo>
                    <a:pt x="12211" y="10103"/>
                    <a:pt x="12044" y="10040"/>
                    <a:pt x="11877" y="10040"/>
                  </a:cubicBezTo>
                  <a:cubicBezTo>
                    <a:pt x="11710" y="10040"/>
                    <a:pt x="11544" y="10103"/>
                    <a:pt x="11419" y="10228"/>
                  </a:cubicBezTo>
                  <a:lnTo>
                    <a:pt x="11121" y="10525"/>
                  </a:lnTo>
                  <a:cubicBezTo>
                    <a:pt x="11026" y="10609"/>
                    <a:pt x="11026" y="10752"/>
                    <a:pt x="11121" y="10823"/>
                  </a:cubicBezTo>
                  <a:cubicBezTo>
                    <a:pt x="11163" y="10865"/>
                    <a:pt x="11219" y="10885"/>
                    <a:pt x="11274" y="10885"/>
                  </a:cubicBezTo>
                  <a:cubicBezTo>
                    <a:pt x="11329" y="10885"/>
                    <a:pt x="11383" y="10865"/>
                    <a:pt x="11419" y="10823"/>
                  </a:cubicBezTo>
                  <a:lnTo>
                    <a:pt x="11716" y="10525"/>
                  </a:lnTo>
                  <a:cubicBezTo>
                    <a:pt x="11758" y="10478"/>
                    <a:pt x="11815" y="10454"/>
                    <a:pt x="11871" y="10454"/>
                  </a:cubicBezTo>
                  <a:cubicBezTo>
                    <a:pt x="11928" y="10454"/>
                    <a:pt x="11984" y="10478"/>
                    <a:pt x="12026" y="10525"/>
                  </a:cubicBezTo>
                  <a:lnTo>
                    <a:pt x="13169" y="11668"/>
                  </a:lnTo>
                  <a:lnTo>
                    <a:pt x="11764" y="13085"/>
                  </a:lnTo>
                  <a:lnTo>
                    <a:pt x="10609" y="11942"/>
                  </a:lnTo>
                  <a:cubicBezTo>
                    <a:pt x="10526" y="11847"/>
                    <a:pt x="10526" y="11716"/>
                    <a:pt x="10609" y="11621"/>
                  </a:cubicBezTo>
                  <a:lnTo>
                    <a:pt x="10752" y="11490"/>
                  </a:lnTo>
                  <a:cubicBezTo>
                    <a:pt x="10835" y="11406"/>
                    <a:pt x="10835" y="11263"/>
                    <a:pt x="10752" y="11192"/>
                  </a:cubicBezTo>
                  <a:cubicBezTo>
                    <a:pt x="10704" y="11150"/>
                    <a:pt x="10648" y="11130"/>
                    <a:pt x="10594" y="11130"/>
                  </a:cubicBezTo>
                  <a:cubicBezTo>
                    <a:pt x="10541" y="11130"/>
                    <a:pt x="10490" y="11150"/>
                    <a:pt x="10454" y="11192"/>
                  </a:cubicBezTo>
                  <a:lnTo>
                    <a:pt x="10312" y="11323"/>
                  </a:lnTo>
                  <a:cubicBezTo>
                    <a:pt x="10061" y="11585"/>
                    <a:pt x="10061" y="12002"/>
                    <a:pt x="10312" y="12252"/>
                  </a:cubicBezTo>
                  <a:lnTo>
                    <a:pt x="11466" y="13395"/>
                  </a:lnTo>
                  <a:lnTo>
                    <a:pt x="10907" y="13942"/>
                  </a:lnTo>
                  <a:cubicBezTo>
                    <a:pt x="10746" y="14109"/>
                    <a:pt x="10532" y="14192"/>
                    <a:pt x="10316" y="14192"/>
                  </a:cubicBezTo>
                  <a:cubicBezTo>
                    <a:pt x="10100" y="14192"/>
                    <a:pt x="9883" y="14109"/>
                    <a:pt x="9716" y="13942"/>
                  </a:cubicBezTo>
                  <a:lnTo>
                    <a:pt x="8466" y="12692"/>
                  </a:lnTo>
                  <a:cubicBezTo>
                    <a:pt x="8585" y="12514"/>
                    <a:pt x="8645" y="12311"/>
                    <a:pt x="8645" y="12097"/>
                  </a:cubicBezTo>
                  <a:cubicBezTo>
                    <a:pt x="8645" y="11990"/>
                    <a:pt x="8633" y="11906"/>
                    <a:pt x="8609" y="11799"/>
                  </a:cubicBezTo>
                  <a:lnTo>
                    <a:pt x="8740" y="11752"/>
                  </a:lnTo>
                  <a:cubicBezTo>
                    <a:pt x="8746" y="11748"/>
                    <a:pt x="8753" y="11747"/>
                    <a:pt x="8761" y="11747"/>
                  </a:cubicBezTo>
                  <a:cubicBezTo>
                    <a:pt x="8781" y="11747"/>
                    <a:pt x="8803" y="11758"/>
                    <a:pt x="8811" y="11775"/>
                  </a:cubicBezTo>
                  <a:lnTo>
                    <a:pt x="9121" y="12085"/>
                  </a:lnTo>
                  <a:cubicBezTo>
                    <a:pt x="9169" y="12133"/>
                    <a:pt x="9228" y="12145"/>
                    <a:pt x="9276" y="12145"/>
                  </a:cubicBezTo>
                  <a:cubicBezTo>
                    <a:pt x="9335" y="12145"/>
                    <a:pt x="9383" y="12133"/>
                    <a:pt x="9419" y="12085"/>
                  </a:cubicBezTo>
                  <a:cubicBezTo>
                    <a:pt x="9514" y="11990"/>
                    <a:pt x="9514" y="11859"/>
                    <a:pt x="9419" y="11787"/>
                  </a:cubicBezTo>
                  <a:lnTo>
                    <a:pt x="9109" y="11478"/>
                  </a:lnTo>
                  <a:cubicBezTo>
                    <a:pt x="9018" y="11379"/>
                    <a:pt x="8887" y="11331"/>
                    <a:pt x="8756" y="11331"/>
                  </a:cubicBezTo>
                  <a:cubicBezTo>
                    <a:pt x="8698" y="11331"/>
                    <a:pt x="8640" y="11340"/>
                    <a:pt x="8585" y="11359"/>
                  </a:cubicBezTo>
                  <a:lnTo>
                    <a:pt x="8395" y="11430"/>
                  </a:lnTo>
                  <a:cubicBezTo>
                    <a:pt x="8371" y="11394"/>
                    <a:pt x="8347" y="11371"/>
                    <a:pt x="8323" y="11359"/>
                  </a:cubicBezTo>
                  <a:lnTo>
                    <a:pt x="8228" y="11263"/>
                  </a:lnTo>
                  <a:lnTo>
                    <a:pt x="8668" y="10835"/>
                  </a:lnTo>
                  <a:cubicBezTo>
                    <a:pt x="8752" y="10740"/>
                    <a:pt x="8752" y="10609"/>
                    <a:pt x="8668" y="10537"/>
                  </a:cubicBezTo>
                  <a:cubicBezTo>
                    <a:pt x="8621" y="10490"/>
                    <a:pt x="8564" y="10466"/>
                    <a:pt x="8511" y="10466"/>
                  </a:cubicBezTo>
                  <a:cubicBezTo>
                    <a:pt x="8457" y="10466"/>
                    <a:pt x="8407" y="10490"/>
                    <a:pt x="8371" y="10537"/>
                  </a:cubicBezTo>
                  <a:lnTo>
                    <a:pt x="7930" y="10966"/>
                  </a:lnTo>
                  <a:lnTo>
                    <a:pt x="7787" y="10823"/>
                  </a:lnTo>
                  <a:lnTo>
                    <a:pt x="7775" y="10799"/>
                  </a:lnTo>
                  <a:lnTo>
                    <a:pt x="7835" y="10609"/>
                  </a:lnTo>
                  <a:cubicBezTo>
                    <a:pt x="7895" y="10430"/>
                    <a:pt x="7847" y="10228"/>
                    <a:pt x="7716" y="10085"/>
                  </a:cubicBezTo>
                  <a:lnTo>
                    <a:pt x="7394" y="9775"/>
                  </a:lnTo>
                  <a:cubicBezTo>
                    <a:pt x="7353" y="9734"/>
                    <a:pt x="7299" y="9713"/>
                    <a:pt x="7246" y="9713"/>
                  </a:cubicBezTo>
                  <a:cubicBezTo>
                    <a:pt x="7192" y="9713"/>
                    <a:pt x="7138" y="9734"/>
                    <a:pt x="7097" y="9775"/>
                  </a:cubicBezTo>
                  <a:cubicBezTo>
                    <a:pt x="7013" y="9870"/>
                    <a:pt x="7013" y="10001"/>
                    <a:pt x="7097" y="10073"/>
                  </a:cubicBezTo>
                  <a:lnTo>
                    <a:pt x="7418" y="10382"/>
                  </a:lnTo>
                  <a:cubicBezTo>
                    <a:pt x="7430" y="10406"/>
                    <a:pt x="7442" y="10430"/>
                    <a:pt x="7430" y="10466"/>
                  </a:cubicBezTo>
                  <a:lnTo>
                    <a:pt x="7394" y="10561"/>
                  </a:lnTo>
                  <a:cubicBezTo>
                    <a:pt x="7281" y="10517"/>
                    <a:pt x="7161" y="10496"/>
                    <a:pt x="7041" y="10496"/>
                  </a:cubicBezTo>
                  <a:cubicBezTo>
                    <a:pt x="6833" y="10496"/>
                    <a:pt x="6623" y="10559"/>
                    <a:pt x="6442" y="10680"/>
                  </a:cubicBezTo>
                  <a:lnTo>
                    <a:pt x="5632" y="9870"/>
                  </a:lnTo>
                  <a:cubicBezTo>
                    <a:pt x="5585" y="9823"/>
                    <a:pt x="5528" y="9799"/>
                    <a:pt x="5475" y="9799"/>
                  </a:cubicBezTo>
                  <a:cubicBezTo>
                    <a:pt x="5421" y="9799"/>
                    <a:pt x="5370" y="9823"/>
                    <a:pt x="5335" y="9870"/>
                  </a:cubicBezTo>
                  <a:cubicBezTo>
                    <a:pt x="5239" y="9954"/>
                    <a:pt x="5239" y="10085"/>
                    <a:pt x="5335" y="10168"/>
                  </a:cubicBezTo>
                  <a:lnTo>
                    <a:pt x="6144" y="10978"/>
                  </a:lnTo>
                  <a:cubicBezTo>
                    <a:pt x="6025" y="11156"/>
                    <a:pt x="5966" y="11371"/>
                    <a:pt x="5966" y="11573"/>
                  </a:cubicBezTo>
                  <a:cubicBezTo>
                    <a:pt x="5966" y="11716"/>
                    <a:pt x="5990" y="11835"/>
                    <a:pt x="6025" y="11954"/>
                  </a:cubicBezTo>
                  <a:lnTo>
                    <a:pt x="5930" y="11978"/>
                  </a:lnTo>
                  <a:cubicBezTo>
                    <a:pt x="5920" y="11981"/>
                    <a:pt x="5910" y="11983"/>
                    <a:pt x="5901" y="11983"/>
                  </a:cubicBezTo>
                  <a:cubicBezTo>
                    <a:pt x="5880" y="11983"/>
                    <a:pt x="5863" y="11974"/>
                    <a:pt x="5847" y="11966"/>
                  </a:cubicBezTo>
                  <a:lnTo>
                    <a:pt x="5537" y="11656"/>
                  </a:lnTo>
                  <a:cubicBezTo>
                    <a:pt x="5495" y="11609"/>
                    <a:pt x="5439" y="11585"/>
                    <a:pt x="5384" y="11585"/>
                  </a:cubicBezTo>
                  <a:cubicBezTo>
                    <a:pt x="5329" y="11585"/>
                    <a:pt x="5275" y="11609"/>
                    <a:pt x="5239" y="11656"/>
                  </a:cubicBezTo>
                  <a:cubicBezTo>
                    <a:pt x="5156" y="11740"/>
                    <a:pt x="5156" y="11871"/>
                    <a:pt x="5239" y="11954"/>
                  </a:cubicBezTo>
                  <a:lnTo>
                    <a:pt x="5549" y="12264"/>
                  </a:lnTo>
                  <a:cubicBezTo>
                    <a:pt x="5644" y="12347"/>
                    <a:pt x="5775" y="12406"/>
                    <a:pt x="5906" y="12406"/>
                  </a:cubicBezTo>
                  <a:cubicBezTo>
                    <a:pt x="5966" y="12406"/>
                    <a:pt x="6013" y="12395"/>
                    <a:pt x="6073" y="12383"/>
                  </a:cubicBezTo>
                  <a:lnTo>
                    <a:pt x="6263" y="12323"/>
                  </a:lnTo>
                  <a:lnTo>
                    <a:pt x="6287" y="12335"/>
                  </a:lnTo>
                  <a:lnTo>
                    <a:pt x="6430" y="12490"/>
                  </a:lnTo>
                  <a:lnTo>
                    <a:pt x="6001" y="12918"/>
                  </a:lnTo>
                  <a:cubicBezTo>
                    <a:pt x="5906" y="13002"/>
                    <a:pt x="5906" y="13145"/>
                    <a:pt x="6001" y="13216"/>
                  </a:cubicBezTo>
                  <a:cubicBezTo>
                    <a:pt x="6049" y="13264"/>
                    <a:pt x="6109" y="13276"/>
                    <a:pt x="6144" y="13276"/>
                  </a:cubicBezTo>
                  <a:cubicBezTo>
                    <a:pt x="6204" y="13276"/>
                    <a:pt x="6251" y="13264"/>
                    <a:pt x="6299" y="13216"/>
                  </a:cubicBezTo>
                  <a:lnTo>
                    <a:pt x="6728" y="12787"/>
                  </a:lnTo>
                  <a:lnTo>
                    <a:pt x="6823" y="12871"/>
                  </a:lnTo>
                  <a:cubicBezTo>
                    <a:pt x="6847" y="12907"/>
                    <a:pt x="6883" y="12918"/>
                    <a:pt x="6894" y="12942"/>
                  </a:cubicBezTo>
                  <a:lnTo>
                    <a:pt x="6823" y="13145"/>
                  </a:lnTo>
                  <a:cubicBezTo>
                    <a:pt x="6763" y="13323"/>
                    <a:pt x="6799" y="13526"/>
                    <a:pt x="6942" y="13657"/>
                  </a:cubicBezTo>
                  <a:lnTo>
                    <a:pt x="7252" y="13978"/>
                  </a:lnTo>
                  <a:cubicBezTo>
                    <a:pt x="7299" y="14014"/>
                    <a:pt x="7359" y="14038"/>
                    <a:pt x="7394" y="14038"/>
                  </a:cubicBezTo>
                  <a:cubicBezTo>
                    <a:pt x="7454" y="14038"/>
                    <a:pt x="7502" y="14014"/>
                    <a:pt x="7549" y="13978"/>
                  </a:cubicBezTo>
                  <a:cubicBezTo>
                    <a:pt x="7633" y="13883"/>
                    <a:pt x="7633" y="13752"/>
                    <a:pt x="7549" y="13680"/>
                  </a:cubicBezTo>
                  <a:lnTo>
                    <a:pt x="7240" y="13359"/>
                  </a:lnTo>
                  <a:cubicBezTo>
                    <a:pt x="7216" y="13347"/>
                    <a:pt x="7204" y="13323"/>
                    <a:pt x="7216" y="13288"/>
                  </a:cubicBezTo>
                  <a:lnTo>
                    <a:pt x="7264" y="13157"/>
                  </a:lnTo>
                  <a:cubicBezTo>
                    <a:pt x="7359" y="13180"/>
                    <a:pt x="7454" y="13204"/>
                    <a:pt x="7561" y="13204"/>
                  </a:cubicBezTo>
                  <a:cubicBezTo>
                    <a:pt x="7775" y="13204"/>
                    <a:pt x="7978" y="13145"/>
                    <a:pt x="8156" y="13026"/>
                  </a:cubicBezTo>
                  <a:lnTo>
                    <a:pt x="9407" y="14276"/>
                  </a:lnTo>
                  <a:cubicBezTo>
                    <a:pt x="9657" y="14526"/>
                    <a:pt x="9990" y="14645"/>
                    <a:pt x="10300" y="14645"/>
                  </a:cubicBezTo>
                  <a:cubicBezTo>
                    <a:pt x="10633" y="14645"/>
                    <a:pt x="10954" y="14526"/>
                    <a:pt x="11193" y="14276"/>
                  </a:cubicBezTo>
                  <a:lnTo>
                    <a:pt x="14300" y="11156"/>
                  </a:lnTo>
                  <a:cubicBezTo>
                    <a:pt x="14800" y="10668"/>
                    <a:pt x="14800" y="9847"/>
                    <a:pt x="14300" y="9358"/>
                  </a:cubicBezTo>
                  <a:lnTo>
                    <a:pt x="10347" y="5406"/>
                  </a:lnTo>
                  <a:cubicBezTo>
                    <a:pt x="10526" y="5132"/>
                    <a:pt x="10573" y="4810"/>
                    <a:pt x="10478" y="4513"/>
                  </a:cubicBezTo>
                  <a:lnTo>
                    <a:pt x="10609" y="4465"/>
                  </a:lnTo>
                  <a:cubicBezTo>
                    <a:pt x="10620" y="4462"/>
                    <a:pt x="10629" y="4460"/>
                    <a:pt x="10638" y="4460"/>
                  </a:cubicBezTo>
                  <a:cubicBezTo>
                    <a:pt x="10659" y="4460"/>
                    <a:pt x="10676" y="4469"/>
                    <a:pt x="10693" y="4477"/>
                  </a:cubicBezTo>
                  <a:lnTo>
                    <a:pt x="11002" y="4786"/>
                  </a:lnTo>
                  <a:cubicBezTo>
                    <a:pt x="11050" y="4834"/>
                    <a:pt x="11109" y="4846"/>
                    <a:pt x="11145" y="4846"/>
                  </a:cubicBezTo>
                  <a:cubicBezTo>
                    <a:pt x="11193" y="4846"/>
                    <a:pt x="11252" y="4834"/>
                    <a:pt x="11300" y="4786"/>
                  </a:cubicBezTo>
                  <a:cubicBezTo>
                    <a:pt x="11383" y="4703"/>
                    <a:pt x="11383" y="4572"/>
                    <a:pt x="11300" y="4489"/>
                  </a:cubicBezTo>
                  <a:lnTo>
                    <a:pt x="10990" y="4179"/>
                  </a:lnTo>
                  <a:cubicBezTo>
                    <a:pt x="10888" y="4086"/>
                    <a:pt x="10756" y="4035"/>
                    <a:pt x="10624" y="4035"/>
                  </a:cubicBezTo>
                  <a:cubicBezTo>
                    <a:pt x="10571" y="4035"/>
                    <a:pt x="10518" y="4043"/>
                    <a:pt x="10466" y="4060"/>
                  </a:cubicBezTo>
                  <a:lnTo>
                    <a:pt x="10276" y="4132"/>
                  </a:lnTo>
                  <a:cubicBezTo>
                    <a:pt x="10240" y="4108"/>
                    <a:pt x="10228" y="4072"/>
                    <a:pt x="10192" y="4060"/>
                  </a:cubicBezTo>
                  <a:lnTo>
                    <a:pt x="10109" y="3977"/>
                  </a:lnTo>
                  <a:lnTo>
                    <a:pt x="10538" y="3536"/>
                  </a:lnTo>
                  <a:cubicBezTo>
                    <a:pt x="10633" y="3453"/>
                    <a:pt x="10633" y="3322"/>
                    <a:pt x="10538" y="3239"/>
                  </a:cubicBezTo>
                  <a:cubicBezTo>
                    <a:pt x="10496" y="3197"/>
                    <a:pt x="10439" y="3176"/>
                    <a:pt x="10384" y="3176"/>
                  </a:cubicBezTo>
                  <a:cubicBezTo>
                    <a:pt x="10329" y="3176"/>
                    <a:pt x="10276" y="3197"/>
                    <a:pt x="10240" y="3239"/>
                  </a:cubicBezTo>
                  <a:lnTo>
                    <a:pt x="9811" y="3679"/>
                  </a:lnTo>
                  <a:lnTo>
                    <a:pt x="9657" y="3524"/>
                  </a:lnTo>
                  <a:lnTo>
                    <a:pt x="9645" y="3513"/>
                  </a:lnTo>
                  <a:lnTo>
                    <a:pt x="9704" y="3322"/>
                  </a:lnTo>
                  <a:cubicBezTo>
                    <a:pt x="9764" y="3143"/>
                    <a:pt x="9716" y="2929"/>
                    <a:pt x="9585" y="2798"/>
                  </a:cubicBezTo>
                  <a:lnTo>
                    <a:pt x="9276" y="2489"/>
                  </a:lnTo>
                  <a:cubicBezTo>
                    <a:pt x="9228" y="2441"/>
                    <a:pt x="9171" y="2417"/>
                    <a:pt x="9118" y="2417"/>
                  </a:cubicBezTo>
                  <a:cubicBezTo>
                    <a:pt x="9064" y="2417"/>
                    <a:pt x="9014" y="2441"/>
                    <a:pt x="8978" y="2489"/>
                  </a:cubicBezTo>
                  <a:cubicBezTo>
                    <a:pt x="8883" y="2572"/>
                    <a:pt x="8883" y="2703"/>
                    <a:pt x="8978" y="2786"/>
                  </a:cubicBezTo>
                  <a:lnTo>
                    <a:pt x="9288" y="3096"/>
                  </a:lnTo>
                  <a:cubicBezTo>
                    <a:pt x="9299" y="3108"/>
                    <a:pt x="9323" y="3143"/>
                    <a:pt x="9299" y="3167"/>
                  </a:cubicBezTo>
                  <a:lnTo>
                    <a:pt x="9276" y="3274"/>
                  </a:lnTo>
                  <a:cubicBezTo>
                    <a:pt x="9157" y="3227"/>
                    <a:pt x="9038" y="3215"/>
                    <a:pt x="8907" y="3215"/>
                  </a:cubicBezTo>
                  <a:cubicBezTo>
                    <a:pt x="8692" y="3215"/>
                    <a:pt x="8490" y="3274"/>
                    <a:pt x="8311" y="3393"/>
                  </a:cubicBezTo>
                  <a:lnTo>
                    <a:pt x="7002" y="2084"/>
                  </a:lnTo>
                  <a:cubicBezTo>
                    <a:pt x="6900" y="1989"/>
                    <a:pt x="6769" y="1941"/>
                    <a:pt x="6640" y="1941"/>
                  </a:cubicBezTo>
                  <a:cubicBezTo>
                    <a:pt x="6510" y="1941"/>
                    <a:pt x="6382" y="1989"/>
                    <a:pt x="6287" y="2084"/>
                  </a:cubicBezTo>
                  <a:lnTo>
                    <a:pt x="6144" y="2215"/>
                  </a:lnTo>
                  <a:lnTo>
                    <a:pt x="4085" y="143"/>
                  </a:lnTo>
                  <a:cubicBezTo>
                    <a:pt x="3983" y="48"/>
                    <a:pt x="3852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Clickbait Detection </a:t>
            </a:r>
            <a:r>
              <a:rPr lang="en" sz="2500">
                <a:solidFill>
                  <a:schemeClr val="accent1"/>
                </a:solidFill>
              </a:rPr>
              <a:t>Process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537" name="Google Shape;537;p62"/>
          <p:cNvSpPr txBox="1">
            <a:spLocks noGrp="1"/>
          </p:cNvSpPr>
          <p:nvPr>
            <p:ph type="subTitle" idx="4"/>
          </p:nvPr>
        </p:nvSpPr>
        <p:spPr>
          <a:xfrm>
            <a:off x="652975" y="1240488"/>
            <a:ext cx="12987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Bert</a:t>
            </a:r>
            <a:endParaRPr/>
          </a:p>
        </p:txBody>
      </p:sp>
      <p:sp>
        <p:nvSpPr>
          <p:cNvPr id="538" name="Google Shape;538;p62"/>
          <p:cNvSpPr/>
          <p:nvPr/>
        </p:nvSpPr>
        <p:spPr>
          <a:xfrm>
            <a:off x="1685550" y="1936675"/>
            <a:ext cx="1298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Pre-processing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539" name="Google Shape;539;p62"/>
          <p:cNvCxnSpPr>
            <a:endCxn id="538" idx="1"/>
          </p:cNvCxnSpPr>
          <p:nvPr/>
        </p:nvCxnSpPr>
        <p:spPr>
          <a:xfrm>
            <a:off x="823350" y="2223025"/>
            <a:ext cx="86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0" name="Google Shape;540;p62"/>
          <p:cNvSpPr/>
          <p:nvPr/>
        </p:nvSpPr>
        <p:spPr>
          <a:xfrm>
            <a:off x="3659063" y="1936700"/>
            <a:ext cx="1166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Bert Model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41" name="Google Shape;541;p62"/>
          <p:cNvSpPr/>
          <p:nvPr/>
        </p:nvSpPr>
        <p:spPr>
          <a:xfrm>
            <a:off x="5500600" y="1853875"/>
            <a:ext cx="1551900" cy="73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Clickbait Detection Model using pre-trained model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42" name="Google Shape;542;p62"/>
          <p:cNvSpPr txBox="1"/>
          <p:nvPr/>
        </p:nvSpPr>
        <p:spPr>
          <a:xfrm>
            <a:off x="7002800" y="1794900"/>
            <a:ext cx="103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“clickbait” or not labels</a:t>
            </a:r>
            <a:endParaRPr sz="1200"/>
          </a:p>
        </p:txBody>
      </p:sp>
      <p:cxnSp>
        <p:nvCxnSpPr>
          <p:cNvPr id="543" name="Google Shape;543;p62"/>
          <p:cNvCxnSpPr>
            <a:stCxn id="538" idx="3"/>
            <a:endCxn id="540" idx="1"/>
          </p:cNvCxnSpPr>
          <p:nvPr/>
        </p:nvCxnSpPr>
        <p:spPr>
          <a:xfrm>
            <a:off x="2984250" y="22230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" name="Google Shape;544;p62"/>
          <p:cNvCxnSpPr>
            <a:stCxn id="540" idx="3"/>
            <a:endCxn id="541" idx="1"/>
          </p:cNvCxnSpPr>
          <p:nvPr/>
        </p:nvCxnSpPr>
        <p:spPr>
          <a:xfrm>
            <a:off x="4825763" y="2223050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" name="Google Shape;545;p62"/>
          <p:cNvCxnSpPr>
            <a:stCxn id="541" idx="3"/>
          </p:cNvCxnSpPr>
          <p:nvPr/>
        </p:nvCxnSpPr>
        <p:spPr>
          <a:xfrm>
            <a:off x="7052500" y="2223025"/>
            <a:ext cx="108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6" name="Google Shape;546;p62"/>
          <p:cNvSpPr txBox="1"/>
          <p:nvPr/>
        </p:nvSpPr>
        <p:spPr>
          <a:xfrm>
            <a:off x="762425" y="1794900"/>
            <a:ext cx="80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Input judul</a:t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r>
              <a:rPr lang="en">
                <a:solidFill>
                  <a:schemeClr val="accent1"/>
                </a:solidFill>
              </a:rPr>
              <a:t>Metric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552" name="Google Shape;552;p63"/>
          <p:cNvGraphicFramePr/>
          <p:nvPr/>
        </p:nvGraphicFramePr>
        <p:xfrm>
          <a:off x="2029300" y="1510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{3F4D1CAC-B9D0-4798-A43E-DB553075B8C1}</a:tableStyleId>
              </a:tblPr>
              <a:tblGrid>
                <a:gridCol w="12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Only Model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 + Text Model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1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76.75%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78.54%</a:t>
                      </a:r>
                      <a:endParaRPr b="1"/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Loss</a:t>
                      </a:r>
                      <a:endParaRPr sz="1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0.4996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0.4859</a:t>
                      </a:r>
                      <a:endParaRPr b="1"/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Precision</a:t>
                      </a:r>
                      <a:endParaRPr sz="1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45.23%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48.10%</a:t>
                      </a:r>
                      <a:endParaRPr b="1"/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Recall</a:t>
                      </a:r>
                      <a:endParaRPr sz="1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62.52%</a:t>
                      </a:r>
                      <a:endParaRPr b="1"/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56.22%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F1-Score</a:t>
                      </a:r>
                      <a:endParaRPr sz="1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52.49%</a:t>
                      </a:r>
                      <a:endParaRPr b="1"/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51.84%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" name="Google Shape;558;p64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19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title + text lebih baik dalam hal accuracy dan precision, tetapi lebih buruk dalam hal recall dan F1 daripada model title only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Perlu ditelusuri lebih lanjut cara mengombinasikan title + text sehingga model dapat secara signifikan lebih baik</a:t>
            </a:r>
            <a:endParaRPr sz="1400"/>
          </a:p>
        </p:txBody>
      </p:sp>
      <p:pic>
        <p:nvPicPr>
          <p:cNvPr id="559" name="Google Shape;559;p64"/>
          <p:cNvPicPr preferRelativeResize="0"/>
          <p:nvPr/>
        </p:nvPicPr>
        <p:blipFill rotWithShape="1">
          <a:blip r:embed="rId3">
            <a:alphaModFix/>
          </a:blip>
          <a:srcRect t="18916"/>
          <a:stretch/>
        </p:blipFill>
        <p:spPr>
          <a:xfrm rot="-5400000">
            <a:off x="4788813" y="767088"/>
            <a:ext cx="5224699" cy="36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4"/>
          <p:cNvSpPr/>
          <p:nvPr/>
        </p:nvSpPr>
        <p:spPr>
          <a:xfrm rot="-5400000">
            <a:off x="6740891" y="-389604"/>
            <a:ext cx="5862987" cy="57485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5"/>
          <p:cNvSpPr/>
          <p:nvPr/>
        </p:nvSpPr>
        <p:spPr>
          <a:xfrm rot="-5400000">
            <a:off x="6719700" y="-389604"/>
            <a:ext cx="5862987" cy="57485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5"/>
          <p:cNvSpPr/>
          <p:nvPr/>
        </p:nvSpPr>
        <p:spPr>
          <a:xfrm rot="5400000" flipH="1">
            <a:off x="-3438687" y="-389604"/>
            <a:ext cx="5862987" cy="57485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65"/>
          <p:cNvSpPr txBox="1">
            <a:spLocks noGrp="1"/>
          </p:cNvSpPr>
          <p:nvPr>
            <p:ph type="title"/>
          </p:nvPr>
        </p:nvSpPr>
        <p:spPr>
          <a:xfrm>
            <a:off x="1454925" y="1307100"/>
            <a:ext cx="6172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Terima Kasih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2186903" y="1291825"/>
            <a:ext cx="47700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Article Topic Classification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223" name="Google Shape;223;p41"/>
          <p:cNvSpPr txBox="1">
            <a:spLocks noGrp="1"/>
          </p:cNvSpPr>
          <p:nvPr>
            <p:ph type="subTitle" idx="1"/>
          </p:nvPr>
        </p:nvSpPr>
        <p:spPr>
          <a:xfrm>
            <a:off x="1556100" y="2403350"/>
            <a:ext cx="6031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Melakukan </a:t>
            </a:r>
            <a:r>
              <a:rPr lang="en" i="1"/>
              <a:t>text classification</a:t>
            </a:r>
            <a:r>
              <a:rPr lang="en"/>
              <a:t> pada judul artikel untuk menentukan apakah artikel tersebut termasuk kategori </a:t>
            </a:r>
            <a:r>
              <a:rPr lang="en" i="1"/>
              <a:t>science</a:t>
            </a:r>
            <a:r>
              <a:rPr lang="en"/>
              <a:t>, </a:t>
            </a:r>
            <a:r>
              <a:rPr lang="en" i="1"/>
              <a:t>technology</a:t>
            </a:r>
            <a:r>
              <a:rPr lang="en"/>
              <a:t>,</a:t>
            </a:r>
            <a:r>
              <a:rPr lang="en" i="1"/>
              <a:t> health</a:t>
            </a:r>
            <a:r>
              <a:rPr lang="en"/>
              <a:t>,</a:t>
            </a:r>
            <a:r>
              <a:rPr lang="en" i="1"/>
              <a:t> world</a:t>
            </a:r>
            <a:r>
              <a:rPr lang="en"/>
              <a:t>, </a:t>
            </a:r>
            <a:r>
              <a:rPr lang="en" i="1"/>
              <a:t>entertainment</a:t>
            </a:r>
            <a:r>
              <a:rPr lang="en"/>
              <a:t>, </a:t>
            </a:r>
            <a:r>
              <a:rPr lang="en" i="1"/>
              <a:t>business</a:t>
            </a:r>
            <a:r>
              <a:rPr lang="en"/>
              <a:t>, atau </a:t>
            </a:r>
            <a:r>
              <a:rPr lang="en" i="1"/>
              <a:t>nation</a:t>
            </a:r>
            <a:endParaRPr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https://colab.research.google.com/drive/1rAkhKniuljihxku4oV24O_2eFaG5r3RN?usp=sharing</a:t>
            </a:r>
            <a:r>
              <a:rPr lang="en" sz="1000">
                <a:solidFill>
                  <a:srgbClr val="4A86E8"/>
                </a:solidFill>
              </a:rPr>
              <a:t> </a:t>
            </a:r>
            <a:endParaRPr sz="1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/>
          <p:nvPr/>
        </p:nvSpPr>
        <p:spPr>
          <a:xfrm rot="5400000">
            <a:off x="1329507" y="786974"/>
            <a:ext cx="3104468" cy="3729969"/>
          </a:xfrm>
          <a:custGeom>
            <a:avLst/>
            <a:gdLst/>
            <a:ahLst/>
            <a:cxnLst/>
            <a:rect l="l" t="t" r="r" b="b"/>
            <a:pathLst>
              <a:path w="143096" h="190426" extrusionOk="0">
                <a:moveTo>
                  <a:pt x="2914" y="0"/>
                </a:moveTo>
                <a:cubicBezTo>
                  <a:pt x="1280" y="0"/>
                  <a:pt x="0" y="1281"/>
                  <a:pt x="0" y="2914"/>
                </a:cubicBezTo>
                <a:lnTo>
                  <a:pt x="0" y="187512"/>
                </a:lnTo>
                <a:cubicBezTo>
                  <a:pt x="0" y="189101"/>
                  <a:pt x="1280" y="190426"/>
                  <a:pt x="2914" y="190426"/>
                </a:cubicBezTo>
                <a:lnTo>
                  <a:pt x="140182" y="190426"/>
                </a:lnTo>
                <a:cubicBezTo>
                  <a:pt x="141771" y="190426"/>
                  <a:pt x="143096" y="189101"/>
                  <a:pt x="143096" y="187512"/>
                </a:cubicBezTo>
                <a:lnTo>
                  <a:pt x="143096" y="2914"/>
                </a:lnTo>
                <a:cubicBezTo>
                  <a:pt x="143096" y="1281"/>
                  <a:pt x="141771" y="0"/>
                  <a:pt x="14018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title"/>
          </p:nvPr>
        </p:nvSpPr>
        <p:spPr>
          <a:xfrm>
            <a:off x="4989600" y="1501200"/>
            <a:ext cx="29166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lang="en">
                <a:solidFill>
                  <a:schemeClr val="accent1"/>
                </a:solidFill>
              </a:rPr>
              <a:t>Google News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42"/>
          <p:cNvSpPr txBox="1">
            <a:spLocks noGrp="1"/>
          </p:cNvSpPr>
          <p:nvPr>
            <p:ph type="subTitle" idx="1"/>
          </p:nvPr>
        </p:nvSpPr>
        <p:spPr>
          <a:xfrm>
            <a:off x="4989600" y="2562000"/>
            <a:ext cx="2986200" cy="12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merupakan artikel yang diambil dari </a:t>
            </a:r>
            <a:r>
              <a:rPr lang="en" i="1"/>
              <a:t>Google News </a:t>
            </a:r>
            <a:r>
              <a:rPr lang="en"/>
              <a:t>pada tahun 2012-2020 berisi topik dan judul. Karena keterbatasan sumber daya yang tersedia, dilakukan pengambilan sampel untuk melatih model hanya pada sebagian data</a:t>
            </a:r>
            <a:endParaRPr/>
          </a:p>
        </p:txBody>
      </p:sp>
      <p:pic>
        <p:nvPicPr>
          <p:cNvPr id="231" name="Google Shape;231;p42"/>
          <p:cNvPicPr preferRelativeResize="0"/>
          <p:nvPr/>
        </p:nvPicPr>
        <p:blipFill rotWithShape="1">
          <a:blip r:embed="rId3">
            <a:alphaModFix/>
          </a:blip>
          <a:srcRect b="2018"/>
          <a:stretch/>
        </p:blipFill>
        <p:spPr>
          <a:xfrm>
            <a:off x="1128250" y="1237112"/>
            <a:ext cx="3506975" cy="28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Terdapat three </a:t>
            </a:r>
            <a:r>
              <a:rPr lang="en" sz="2800">
                <a:solidFill>
                  <a:schemeClr val="accent1"/>
                </a:solidFill>
              </a:rPr>
              <a:t>3 Model yang diuji coba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subTitle" idx="1"/>
          </p:nvPr>
        </p:nvSpPr>
        <p:spPr>
          <a:xfrm>
            <a:off x="937625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</a:t>
            </a:r>
            <a:r>
              <a:rPr lang="en" i="1"/>
              <a:t>Word embedding</a:t>
            </a:r>
            <a:r>
              <a:rPr lang="en"/>
              <a:t> Word2vec dan RNN (LSTM) untuk melakukan </a:t>
            </a:r>
            <a:r>
              <a:rPr lang="en" i="1"/>
              <a:t>article topic classification</a:t>
            </a:r>
            <a:endParaRPr i="1"/>
          </a:p>
        </p:txBody>
      </p:sp>
      <p:sp>
        <p:nvSpPr>
          <p:cNvPr id="238" name="Google Shape;238;p43"/>
          <p:cNvSpPr txBox="1">
            <a:spLocks noGrp="1"/>
          </p:cNvSpPr>
          <p:nvPr>
            <p:ph type="subTitle" idx="2"/>
          </p:nvPr>
        </p:nvSpPr>
        <p:spPr>
          <a:xfrm>
            <a:off x="3484347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</a:t>
            </a:r>
            <a:r>
              <a:rPr lang="en" i="1"/>
              <a:t>word embeding with context </a:t>
            </a:r>
            <a:r>
              <a:rPr lang="en"/>
              <a:t>bert-base-uncased untuk melakukan </a:t>
            </a:r>
            <a:r>
              <a:rPr lang="en" i="1"/>
              <a:t>article topic classification</a:t>
            </a:r>
            <a:endParaRPr i="1"/>
          </a:p>
        </p:txBody>
      </p:sp>
      <p:sp>
        <p:nvSpPr>
          <p:cNvPr id="239" name="Google Shape;239;p43"/>
          <p:cNvSpPr txBox="1">
            <a:spLocks noGrp="1"/>
          </p:cNvSpPr>
          <p:nvPr>
            <p:ph type="subTitle" idx="3"/>
          </p:nvPr>
        </p:nvSpPr>
        <p:spPr>
          <a:xfrm>
            <a:off x="6031075" y="2664950"/>
            <a:ext cx="2175300" cy="13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GPT2 yang telah dilatih dengan dataset untuk melakukan </a:t>
            </a:r>
            <a:r>
              <a:rPr lang="en" i="1"/>
              <a:t>article topic classification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3"/>
          <p:cNvSpPr txBox="1">
            <a:spLocks noGrp="1"/>
          </p:cNvSpPr>
          <p:nvPr>
            <p:ph type="subTitle" idx="4"/>
          </p:nvPr>
        </p:nvSpPr>
        <p:spPr>
          <a:xfrm>
            <a:off x="937625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</a:t>
            </a:r>
            <a:endParaRPr/>
          </a:p>
        </p:txBody>
      </p:sp>
      <p:sp>
        <p:nvSpPr>
          <p:cNvPr id="241" name="Google Shape;241;p43"/>
          <p:cNvSpPr txBox="1">
            <a:spLocks noGrp="1"/>
          </p:cNvSpPr>
          <p:nvPr>
            <p:ph type="subTitle" idx="5"/>
          </p:nvPr>
        </p:nvSpPr>
        <p:spPr>
          <a:xfrm>
            <a:off x="3484350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</a:t>
            </a:r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subTitle" idx="6"/>
          </p:nvPr>
        </p:nvSpPr>
        <p:spPr>
          <a:xfrm>
            <a:off x="6031075" y="2252455"/>
            <a:ext cx="2175300" cy="4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grpSp>
        <p:nvGrpSpPr>
          <p:cNvPr id="243" name="Google Shape;243;p43"/>
          <p:cNvGrpSpPr/>
          <p:nvPr/>
        </p:nvGrpSpPr>
        <p:grpSpPr>
          <a:xfrm>
            <a:off x="6126750" y="1551713"/>
            <a:ext cx="420303" cy="479477"/>
            <a:chOff x="6126750" y="1627913"/>
            <a:chExt cx="420303" cy="479477"/>
          </a:xfrm>
        </p:grpSpPr>
        <p:sp>
          <p:nvSpPr>
            <p:cNvPr id="244" name="Google Shape;244;p43"/>
            <p:cNvSpPr/>
            <p:nvPr/>
          </p:nvSpPr>
          <p:spPr>
            <a:xfrm>
              <a:off x="6162516" y="1825844"/>
              <a:ext cx="345261" cy="117828"/>
            </a:xfrm>
            <a:custGeom>
              <a:avLst/>
              <a:gdLst/>
              <a:ahLst/>
              <a:cxnLst/>
              <a:rect l="l" t="t" r="r" b="b"/>
              <a:pathLst>
                <a:path w="10573" h="3608" extrusionOk="0">
                  <a:moveTo>
                    <a:pt x="5822" y="0"/>
                  </a:moveTo>
                  <a:lnTo>
                    <a:pt x="441" y="286"/>
                  </a:lnTo>
                  <a:cubicBezTo>
                    <a:pt x="203" y="286"/>
                    <a:pt x="0" y="476"/>
                    <a:pt x="0" y="715"/>
                  </a:cubicBezTo>
                  <a:lnTo>
                    <a:pt x="0" y="2893"/>
                  </a:lnTo>
                  <a:cubicBezTo>
                    <a:pt x="0" y="3132"/>
                    <a:pt x="203" y="3322"/>
                    <a:pt x="441" y="3322"/>
                  </a:cubicBezTo>
                  <a:lnTo>
                    <a:pt x="5930" y="3608"/>
                  </a:lnTo>
                  <a:lnTo>
                    <a:pt x="10144" y="3322"/>
                  </a:lnTo>
                  <a:cubicBezTo>
                    <a:pt x="10382" y="3322"/>
                    <a:pt x="10573" y="3132"/>
                    <a:pt x="10573" y="2893"/>
                  </a:cubicBezTo>
                  <a:lnTo>
                    <a:pt x="10573" y="715"/>
                  </a:lnTo>
                  <a:cubicBezTo>
                    <a:pt x="10573" y="476"/>
                    <a:pt x="10382" y="286"/>
                    <a:pt x="10144" y="286"/>
                  </a:cubicBezTo>
                  <a:lnTo>
                    <a:pt x="5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3"/>
            <p:cNvSpPr/>
            <p:nvPr/>
          </p:nvSpPr>
          <p:spPr>
            <a:xfrm>
              <a:off x="6471991" y="1825844"/>
              <a:ext cx="42419" cy="117828"/>
            </a:xfrm>
            <a:custGeom>
              <a:avLst/>
              <a:gdLst/>
              <a:ahLst/>
              <a:cxnLst/>
              <a:rect l="l" t="t" r="r" b="b"/>
              <a:pathLst>
                <a:path w="1299" h="3608" extrusionOk="0">
                  <a:moveTo>
                    <a:pt x="560" y="0"/>
                  </a:moveTo>
                  <a:lnTo>
                    <a:pt x="1" y="286"/>
                  </a:lnTo>
                  <a:cubicBezTo>
                    <a:pt x="239" y="286"/>
                    <a:pt x="441" y="476"/>
                    <a:pt x="441" y="715"/>
                  </a:cubicBezTo>
                  <a:lnTo>
                    <a:pt x="441" y="2893"/>
                  </a:lnTo>
                  <a:cubicBezTo>
                    <a:pt x="441" y="3132"/>
                    <a:pt x="239" y="3322"/>
                    <a:pt x="1" y="3322"/>
                  </a:cubicBezTo>
                  <a:lnTo>
                    <a:pt x="560" y="3608"/>
                  </a:lnTo>
                  <a:lnTo>
                    <a:pt x="870" y="3322"/>
                  </a:lnTo>
                  <a:cubicBezTo>
                    <a:pt x="1108" y="3322"/>
                    <a:pt x="1299" y="3132"/>
                    <a:pt x="1299" y="2893"/>
                  </a:cubicBezTo>
                  <a:lnTo>
                    <a:pt x="1299" y="715"/>
                  </a:lnTo>
                  <a:cubicBezTo>
                    <a:pt x="1299" y="476"/>
                    <a:pt x="1108" y="286"/>
                    <a:pt x="870" y="286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3"/>
            <p:cNvSpPr/>
            <p:nvPr/>
          </p:nvSpPr>
          <p:spPr>
            <a:xfrm>
              <a:off x="6319977" y="1973581"/>
              <a:ext cx="30369" cy="125242"/>
            </a:xfrm>
            <a:custGeom>
              <a:avLst/>
              <a:gdLst/>
              <a:ahLst/>
              <a:cxnLst/>
              <a:rect l="l" t="t" r="r" b="b"/>
              <a:pathLst>
                <a:path w="930" h="3835" extrusionOk="0">
                  <a:moveTo>
                    <a:pt x="512" y="1"/>
                  </a:moveTo>
                  <a:cubicBezTo>
                    <a:pt x="227" y="1"/>
                    <a:pt x="0" y="227"/>
                    <a:pt x="0" y="513"/>
                  </a:cubicBezTo>
                  <a:lnTo>
                    <a:pt x="0" y="3322"/>
                  </a:lnTo>
                  <a:cubicBezTo>
                    <a:pt x="0" y="3608"/>
                    <a:pt x="227" y="3834"/>
                    <a:pt x="512" y="3834"/>
                  </a:cubicBezTo>
                  <a:cubicBezTo>
                    <a:pt x="786" y="3834"/>
                    <a:pt x="929" y="3608"/>
                    <a:pt x="929" y="3322"/>
                  </a:cubicBezTo>
                  <a:lnTo>
                    <a:pt x="929" y="513"/>
                  </a:lnTo>
                  <a:cubicBezTo>
                    <a:pt x="929" y="227"/>
                    <a:pt x="786" y="1"/>
                    <a:pt x="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3"/>
            <p:cNvSpPr/>
            <p:nvPr/>
          </p:nvSpPr>
          <p:spPr>
            <a:xfrm>
              <a:off x="6330851" y="1974365"/>
              <a:ext cx="22205" cy="124850"/>
            </a:xfrm>
            <a:custGeom>
              <a:avLst/>
              <a:gdLst/>
              <a:ahLst/>
              <a:cxnLst/>
              <a:rect l="l" t="t" r="r" b="b"/>
              <a:pathLst>
                <a:path w="680" h="3823" extrusionOk="0">
                  <a:moveTo>
                    <a:pt x="179" y="0"/>
                  </a:moveTo>
                  <a:cubicBezTo>
                    <a:pt x="120" y="0"/>
                    <a:pt x="60" y="12"/>
                    <a:pt x="1" y="24"/>
                  </a:cubicBezTo>
                  <a:cubicBezTo>
                    <a:pt x="191" y="96"/>
                    <a:pt x="322" y="274"/>
                    <a:pt x="322" y="500"/>
                  </a:cubicBezTo>
                  <a:lnTo>
                    <a:pt x="322" y="3310"/>
                  </a:lnTo>
                  <a:cubicBezTo>
                    <a:pt x="322" y="3537"/>
                    <a:pt x="191" y="3715"/>
                    <a:pt x="1" y="3787"/>
                  </a:cubicBezTo>
                  <a:cubicBezTo>
                    <a:pt x="48" y="3798"/>
                    <a:pt x="96" y="3822"/>
                    <a:pt x="179" y="3822"/>
                  </a:cubicBezTo>
                  <a:cubicBezTo>
                    <a:pt x="453" y="3822"/>
                    <a:pt x="679" y="3596"/>
                    <a:pt x="679" y="3310"/>
                  </a:cubicBezTo>
                  <a:lnTo>
                    <a:pt x="679" y="500"/>
                  </a:lnTo>
                  <a:cubicBezTo>
                    <a:pt x="679" y="215"/>
                    <a:pt x="453" y="0"/>
                    <a:pt x="179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3"/>
            <p:cNvSpPr/>
            <p:nvPr/>
          </p:nvSpPr>
          <p:spPr>
            <a:xfrm>
              <a:off x="6159015" y="1934328"/>
              <a:ext cx="345261" cy="99181"/>
            </a:xfrm>
            <a:custGeom>
              <a:avLst/>
              <a:gdLst/>
              <a:ahLst/>
              <a:cxnLst/>
              <a:rect l="l" t="t" r="r" b="b"/>
              <a:pathLst>
                <a:path w="10573" h="3037" extrusionOk="0">
                  <a:moveTo>
                    <a:pt x="441" y="0"/>
                  </a:moveTo>
                  <a:cubicBezTo>
                    <a:pt x="203" y="0"/>
                    <a:pt x="0" y="191"/>
                    <a:pt x="0" y="429"/>
                  </a:cubicBezTo>
                  <a:lnTo>
                    <a:pt x="0" y="2608"/>
                  </a:lnTo>
                  <a:cubicBezTo>
                    <a:pt x="0" y="2846"/>
                    <a:pt x="203" y="3036"/>
                    <a:pt x="441" y="3036"/>
                  </a:cubicBezTo>
                  <a:lnTo>
                    <a:pt x="10144" y="3036"/>
                  </a:lnTo>
                  <a:cubicBezTo>
                    <a:pt x="10382" y="3036"/>
                    <a:pt x="10573" y="2846"/>
                    <a:pt x="10573" y="2608"/>
                  </a:cubicBezTo>
                  <a:lnTo>
                    <a:pt x="10573" y="429"/>
                  </a:lnTo>
                  <a:cubicBezTo>
                    <a:pt x="10573" y="191"/>
                    <a:pt x="10382" y="0"/>
                    <a:pt x="10144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6159015" y="1736006"/>
              <a:ext cx="345261" cy="99181"/>
            </a:xfrm>
            <a:custGeom>
              <a:avLst/>
              <a:gdLst/>
              <a:ahLst/>
              <a:cxnLst/>
              <a:rect l="l" t="t" r="r" b="b"/>
              <a:pathLst>
                <a:path w="10573" h="3037" extrusionOk="0">
                  <a:moveTo>
                    <a:pt x="441" y="1"/>
                  </a:moveTo>
                  <a:cubicBezTo>
                    <a:pt x="203" y="1"/>
                    <a:pt x="0" y="191"/>
                    <a:pt x="0" y="429"/>
                  </a:cubicBezTo>
                  <a:lnTo>
                    <a:pt x="0" y="2608"/>
                  </a:lnTo>
                  <a:cubicBezTo>
                    <a:pt x="0" y="2846"/>
                    <a:pt x="203" y="3037"/>
                    <a:pt x="441" y="3037"/>
                  </a:cubicBezTo>
                  <a:lnTo>
                    <a:pt x="10144" y="3037"/>
                  </a:lnTo>
                  <a:cubicBezTo>
                    <a:pt x="10382" y="3037"/>
                    <a:pt x="10573" y="2846"/>
                    <a:pt x="10573" y="2608"/>
                  </a:cubicBezTo>
                  <a:lnTo>
                    <a:pt x="10573" y="429"/>
                  </a:lnTo>
                  <a:cubicBezTo>
                    <a:pt x="10573" y="191"/>
                    <a:pt x="10382" y="1"/>
                    <a:pt x="10144" y="1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3"/>
            <p:cNvSpPr/>
            <p:nvPr/>
          </p:nvSpPr>
          <p:spPr>
            <a:xfrm>
              <a:off x="6136849" y="2067664"/>
              <a:ext cx="397771" cy="33082"/>
            </a:xfrm>
            <a:custGeom>
              <a:avLst/>
              <a:gdLst/>
              <a:ahLst/>
              <a:cxnLst/>
              <a:rect l="l" t="t" r="r" b="b"/>
              <a:pathLst>
                <a:path w="12181" h="1013" extrusionOk="0">
                  <a:moveTo>
                    <a:pt x="512" y="1"/>
                  </a:moveTo>
                  <a:cubicBezTo>
                    <a:pt x="227" y="1"/>
                    <a:pt x="0" y="215"/>
                    <a:pt x="0" y="501"/>
                  </a:cubicBezTo>
                  <a:cubicBezTo>
                    <a:pt x="0" y="787"/>
                    <a:pt x="227" y="1013"/>
                    <a:pt x="512" y="1013"/>
                  </a:cubicBezTo>
                  <a:lnTo>
                    <a:pt x="11669" y="1013"/>
                  </a:lnTo>
                  <a:cubicBezTo>
                    <a:pt x="11942" y="1013"/>
                    <a:pt x="12157" y="787"/>
                    <a:pt x="12181" y="501"/>
                  </a:cubicBezTo>
                  <a:cubicBezTo>
                    <a:pt x="12181" y="215"/>
                    <a:pt x="11954" y="1"/>
                    <a:pt x="11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3"/>
            <p:cNvSpPr/>
            <p:nvPr/>
          </p:nvSpPr>
          <p:spPr>
            <a:xfrm>
              <a:off x="6495340" y="2068056"/>
              <a:ext cx="44737" cy="33082"/>
            </a:xfrm>
            <a:custGeom>
              <a:avLst/>
              <a:gdLst/>
              <a:ahLst/>
              <a:cxnLst/>
              <a:rect l="l" t="t" r="r" b="b"/>
              <a:pathLst>
                <a:path w="1370" h="1013" extrusionOk="0">
                  <a:moveTo>
                    <a:pt x="0" y="1"/>
                  </a:moveTo>
                  <a:cubicBezTo>
                    <a:pt x="286" y="1"/>
                    <a:pt x="512" y="227"/>
                    <a:pt x="512" y="501"/>
                  </a:cubicBezTo>
                  <a:cubicBezTo>
                    <a:pt x="512" y="787"/>
                    <a:pt x="286" y="1013"/>
                    <a:pt x="0" y="1013"/>
                  </a:cubicBezTo>
                  <a:lnTo>
                    <a:pt x="869" y="1013"/>
                  </a:lnTo>
                  <a:cubicBezTo>
                    <a:pt x="1155" y="1013"/>
                    <a:pt x="1369" y="787"/>
                    <a:pt x="1369" y="501"/>
                  </a:cubicBezTo>
                  <a:cubicBezTo>
                    <a:pt x="1369" y="227"/>
                    <a:pt x="1155" y="1"/>
                    <a:pt x="869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6471991" y="1736006"/>
              <a:ext cx="42419" cy="99181"/>
            </a:xfrm>
            <a:custGeom>
              <a:avLst/>
              <a:gdLst/>
              <a:ahLst/>
              <a:cxnLst/>
              <a:rect l="l" t="t" r="r" b="b"/>
              <a:pathLst>
                <a:path w="1299" h="3037" extrusionOk="0">
                  <a:moveTo>
                    <a:pt x="1" y="1"/>
                  </a:moveTo>
                  <a:cubicBezTo>
                    <a:pt x="239" y="1"/>
                    <a:pt x="441" y="191"/>
                    <a:pt x="441" y="429"/>
                  </a:cubicBezTo>
                  <a:lnTo>
                    <a:pt x="441" y="2608"/>
                  </a:lnTo>
                  <a:cubicBezTo>
                    <a:pt x="441" y="2846"/>
                    <a:pt x="239" y="3037"/>
                    <a:pt x="1" y="3037"/>
                  </a:cubicBezTo>
                  <a:lnTo>
                    <a:pt x="870" y="3037"/>
                  </a:lnTo>
                  <a:cubicBezTo>
                    <a:pt x="1108" y="3037"/>
                    <a:pt x="1299" y="2846"/>
                    <a:pt x="1299" y="2608"/>
                  </a:cubicBezTo>
                  <a:lnTo>
                    <a:pt x="1299" y="429"/>
                  </a:lnTo>
                  <a:cubicBezTo>
                    <a:pt x="1299" y="191"/>
                    <a:pt x="1108" y="1"/>
                    <a:pt x="870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6440903" y="1769381"/>
              <a:ext cx="32296" cy="31841"/>
            </a:xfrm>
            <a:custGeom>
              <a:avLst/>
              <a:gdLst/>
              <a:ahLst/>
              <a:cxnLst/>
              <a:rect l="l" t="t" r="r" b="b"/>
              <a:pathLst>
                <a:path w="989" h="975" extrusionOk="0">
                  <a:moveTo>
                    <a:pt x="437" y="1"/>
                  </a:moveTo>
                  <a:cubicBezTo>
                    <a:pt x="397" y="1"/>
                    <a:pt x="357" y="5"/>
                    <a:pt x="322" y="27"/>
                  </a:cubicBezTo>
                  <a:cubicBezTo>
                    <a:pt x="143" y="98"/>
                    <a:pt x="0" y="277"/>
                    <a:pt x="0" y="479"/>
                  </a:cubicBezTo>
                  <a:cubicBezTo>
                    <a:pt x="0" y="705"/>
                    <a:pt x="143" y="884"/>
                    <a:pt x="322" y="955"/>
                  </a:cubicBezTo>
                  <a:cubicBezTo>
                    <a:pt x="347" y="971"/>
                    <a:pt x="373" y="975"/>
                    <a:pt x="399" y="975"/>
                  </a:cubicBezTo>
                  <a:cubicBezTo>
                    <a:pt x="434" y="975"/>
                    <a:pt x="471" y="967"/>
                    <a:pt x="512" y="967"/>
                  </a:cubicBezTo>
                  <a:cubicBezTo>
                    <a:pt x="798" y="967"/>
                    <a:pt x="988" y="777"/>
                    <a:pt x="988" y="503"/>
                  </a:cubicBezTo>
                  <a:cubicBezTo>
                    <a:pt x="988" y="217"/>
                    <a:pt x="798" y="27"/>
                    <a:pt x="512" y="3"/>
                  </a:cubicBezTo>
                  <a:cubicBezTo>
                    <a:pt x="488" y="3"/>
                    <a:pt x="463" y="1"/>
                    <a:pt x="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3"/>
            <p:cNvSpPr/>
            <p:nvPr/>
          </p:nvSpPr>
          <p:spPr>
            <a:xfrm>
              <a:off x="6451385" y="1769054"/>
              <a:ext cx="22597" cy="33082"/>
            </a:xfrm>
            <a:custGeom>
              <a:avLst/>
              <a:gdLst/>
              <a:ahLst/>
              <a:cxnLst/>
              <a:rect l="l" t="t" r="r" b="b"/>
              <a:pathLst>
                <a:path w="692" h="1013" extrusionOk="0">
                  <a:moveTo>
                    <a:pt x="191" y="1"/>
                  </a:moveTo>
                  <a:cubicBezTo>
                    <a:pt x="120" y="1"/>
                    <a:pt x="60" y="13"/>
                    <a:pt x="1" y="49"/>
                  </a:cubicBezTo>
                  <a:cubicBezTo>
                    <a:pt x="179" y="120"/>
                    <a:pt x="310" y="299"/>
                    <a:pt x="310" y="513"/>
                  </a:cubicBezTo>
                  <a:cubicBezTo>
                    <a:pt x="310" y="715"/>
                    <a:pt x="179" y="894"/>
                    <a:pt x="1" y="965"/>
                  </a:cubicBezTo>
                  <a:cubicBezTo>
                    <a:pt x="60" y="1001"/>
                    <a:pt x="132" y="1013"/>
                    <a:pt x="191" y="1013"/>
                  </a:cubicBezTo>
                  <a:cubicBezTo>
                    <a:pt x="477" y="1013"/>
                    <a:pt x="691" y="787"/>
                    <a:pt x="691" y="513"/>
                  </a:cubicBezTo>
                  <a:cubicBezTo>
                    <a:pt x="691" y="227"/>
                    <a:pt x="477" y="1"/>
                    <a:pt x="191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6440903" y="1868525"/>
              <a:ext cx="32296" cy="31874"/>
            </a:xfrm>
            <a:custGeom>
              <a:avLst/>
              <a:gdLst/>
              <a:ahLst/>
              <a:cxnLst/>
              <a:rect l="l" t="t" r="r" b="b"/>
              <a:pathLst>
                <a:path w="989" h="976" extrusionOk="0">
                  <a:moveTo>
                    <a:pt x="437" y="1"/>
                  </a:moveTo>
                  <a:cubicBezTo>
                    <a:pt x="397" y="1"/>
                    <a:pt x="357" y="5"/>
                    <a:pt x="322" y="27"/>
                  </a:cubicBezTo>
                  <a:cubicBezTo>
                    <a:pt x="143" y="98"/>
                    <a:pt x="0" y="277"/>
                    <a:pt x="0" y="479"/>
                  </a:cubicBezTo>
                  <a:cubicBezTo>
                    <a:pt x="0" y="705"/>
                    <a:pt x="143" y="884"/>
                    <a:pt x="322" y="955"/>
                  </a:cubicBezTo>
                  <a:cubicBezTo>
                    <a:pt x="347" y="971"/>
                    <a:pt x="373" y="975"/>
                    <a:pt x="399" y="975"/>
                  </a:cubicBezTo>
                  <a:cubicBezTo>
                    <a:pt x="434" y="975"/>
                    <a:pt x="471" y="967"/>
                    <a:pt x="512" y="967"/>
                  </a:cubicBezTo>
                  <a:cubicBezTo>
                    <a:pt x="798" y="967"/>
                    <a:pt x="988" y="777"/>
                    <a:pt x="988" y="503"/>
                  </a:cubicBezTo>
                  <a:cubicBezTo>
                    <a:pt x="988" y="217"/>
                    <a:pt x="798" y="27"/>
                    <a:pt x="512" y="3"/>
                  </a:cubicBezTo>
                  <a:cubicBezTo>
                    <a:pt x="488" y="3"/>
                    <a:pt x="463" y="1"/>
                    <a:pt x="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3"/>
            <p:cNvSpPr/>
            <p:nvPr/>
          </p:nvSpPr>
          <p:spPr>
            <a:xfrm>
              <a:off x="6451385" y="1868199"/>
              <a:ext cx="22597" cy="33115"/>
            </a:xfrm>
            <a:custGeom>
              <a:avLst/>
              <a:gdLst/>
              <a:ahLst/>
              <a:cxnLst/>
              <a:rect l="l" t="t" r="r" b="b"/>
              <a:pathLst>
                <a:path w="692" h="1014" extrusionOk="0">
                  <a:moveTo>
                    <a:pt x="191" y="1"/>
                  </a:moveTo>
                  <a:cubicBezTo>
                    <a:pt x="120" y="1"/>
                    <a:pt x="60" y="13"/>
                    <a:pt x="1" y="49"/>
                  </a:cubicBezTo>
                  <a:cubicBezTo>
                    <a:pt x="179" y="120"/>
                    <a:pt x="310" y="299"/>
                    <a:pt x="310" y="513"/>
                  </a:cubicBezTo>
                  <a:cubicBezTo>
                    <a:pt x="310" y="715"/>
                    <a:pt x="179" y="894"/>
                    <a:pt x="1" y="965"/>
                  </a:cubicBezTo>
                  <a:cubicBezTo>
                    <a:pt x="60" y="1001"/>
                    <a:pt x="132" y="1013"/>
                    <a:pt x="191" y="1013"/>
                  </a:cubicBezTo>
                  <a:cubicBezTo>
                    <a:pt x="477" y="1013"/>
                    <a:pt x="691" y="787"/>
                    <a:pt x="691" y="513"/>
                  </a:cubicBezTo>
                  <a:cubicBezTo>
                    <a:pt x="691" y="227"/>
                    <a:pt x="477" y="1"/>
                    <a:pt x="191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6471991" y="1934328"/>
              <a:ext cx="42419" cy="99181"/>
            </a:xfrm>
            <a:custGeom>
              <a:avLst/>
              <a:gdLst/>
              <a:ahLst/>
              <a:cxnLst/>
              <a:rect l="l" t="t" r="r" b="b"/>
              <a:pathLst>
                <a:path w="1299" h="3037" extrusionOk="0">
                  <a:moveTo>
                    <a:pt x="1" y="0"/>
                  </a:moveTo>
                  <a:cubicBezTo>
                    <a:pt x="239" y="0"/>
                    <a:pt x="441" y="191"/>
                    <a:pt x="441" y="429"/>
                  </a:cubicBezTo>
                  <a:lnTo>
                    <a:pt x="441" y="2608"/>
                  </a:lnTo>
                  <a:cubicBezTo>
                    <a:pt x="441" y="2846"/>
                    <a:pt x="239" y="3036"/>
                    <a:pt x="1" y="3036"/>
                  </a:cubicBezTo>
                  <a:lnTo>
                    <a:pt x="870" y="3036"/>
                  </a:lnTo>
                  <a:cubicBezTo>
                    <a:pt x="1108" y="3036"/>
                    <a:pt x="1299" y="2846"/>
                    <a:pt x="1299" y="2608"/>
                  </a:cubicBezTo>
                  <a:lnTo>
                    <a:pt x="1299" y="429"/>
                  </a:lnTo>
                  <a:cubicBezTo>
                    <a:pt x="1299" y="191"/>
                    <a:pt x="1108" y="0"/>
                    <a:pt x="870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6440903" y="1967703"/>
              <a:ext cx="32296" cy="32037"/>
            </a:xfrm>
            <a:custGeom>
              <a:avLst/>
              <a:gdLst/>
              <a:ahLst/>
              <a:cxnLst/>
              <a:rect l="l" t="t" r="r" b="b"/>
              <a:pathLst>
                <a:path w="989" h="981" extrusionOk="0">
                  <a:moveTo>
                    <a:pt x="437" y="0"/>
                  </a:moveTo>
                  <a:cubicBezTo>
                    <a:pt x="397" y="0"/>
                    <a:pt x="357" y="4"/>
                    <a:pt x="322" y="26"/>
                  </a:cubicBezTo>
                  <a:cubicBezTo>
                    <a:pt x="143" y="97"/>
                    <a:pt x="0" y="276"/>
                    <a:pt x="0" y="478"/>
                  </a:cubicBezTo>
                  <a:cubicBezTo>
                    <a:pt x="0" y="704"/>
                    <a:pt x="143" y="883"/>
                    <a:pt x="322" y="954"/>
                  </a:cubicBezTo>
                  <a:cubicBezTo>
                    <a:pt x="357" y="976"/>
                    <a:pt x="393" y="980"/>
                    <a:pt x="431" y="980"/>
                  </a:cubicBezTo>
                  <a:cubicBezTo>
                    <a:pt x="457" y="980"/>
                    <a:pt x="484" y="978"/>
                    <a:pt x="512" y="978"/>
                  </a:cubicBezTo>
                  <a:cubicBezTo>
                    <a:pt x="798" y="978"/>
                    <a:pt x="988" y="776"/>
                    <a:pt x="988" y="502"/>
                  </a:cubicBezTo>
                  <a:cubicBezTo>
                    <a:pt x="988" y="216"/>
                    <a:pt x="798" y="26"/>
                    <a:pt x="512" y="2"/>
                  </a:cubicBezTo>
                  <a:cubicBezTo>
                    <a:pt x="488" y="2"/>
                    <a:pt x="463" y="0"/>
                    <a:pt x="4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6451385" y="1967376"/>
              <a:ext cx="22597" cy="33082"/>
            </a:xfrm>
            <a:custGeom>
              <a:avLst/>
              <a:gdLst/>
              <a:ahLst/>
              <a:cxnLst/>
              <a:rect l="l" t="t" r="r" b="b"/>
              <a:pathLst>
                <a:path w="692" h="1013" extrusionOk="0">
                  <a:moveTo>
                    <a:pt x="191" y="0"/>
                  </a:moveTo>
                  <a:cubicBezTo>
                    <a:pt x="120" y="0"/>
                    <a:pt x="60" y="12"/>
                    <a:pt x="1" y="48"/>
                  </a:cubicBezTo>
                  <a:cubicBezTo>
                    <a:pt x="179" y="119"/>
                    <a:pt x="310" y="298"/>
                    <a:pt x="310" y="512"/>
                  </a:cubicBezTo>
                  <a:cubicBezTo>
                    <a:pt x="310" y="714"/>
                    <a:pt x="179" y="893"/>
                    <a:pt x="1" y="964"/>
                  </a:cubicBezTo>
                  <a:cubicBezTo>
                    <a:pt x="60" y="1000"/>
                    <a:pt x="132" y="1012"/>
                    <a:pt x="191" y="1012"/>
                  </a:cubicBezTo>
                  <a:cubicBezTo>
                    <a:pt x="477" y="1012"/>
                    <a:pt x="691" y="786"/>
                    <a:pt x="691" y="512"/>
                  </a:cubicBezTo>
                  <a:cubicBezTo>
                    <a:pt x="691" y="226"/>
                    <a:pt x="477" y="0"/>
                    <a:pt x="191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6283435" y="1636371"/>
              <a:ext cx="53293" cy="49901"/>
            </a:xfrm>
            <a:custGeom>
              <a:avLst/>
              <a:gdLst/>
              <a:ahLst/>
              <a:cxnLst/>
              <a:rect l="l" t="t" r="r" b="b"/>
              <a:pathLst>
                <a:path w="1632" h="1528" extrusionOk="0">
                  <a:moveTo>
                    <a:pt x="90" y="1"/>
                  </a:moveTo>
                  <a:cubicBezTo>
                    <a:pt x="42" y="1"/>
                    <a:pt x="0" y="26"/>
                    <a:pt x="0" y="75"/>
                  </a:cubicBezTo>
                  <a:lnTo>
                    <a:pt x="0" y="849"/>
                  </a:lnTo>
                  <a:cubicBezTo>
                    <a:pt x="24" y="921"/>
                    <a:pt x="48" y="980"/>
                    <a:pt x="107" y="1004"/>
                  </a:cubicBezTo>
                  <a:lnTo>
                    <a:pt x="1631" y="1528"/>
                  </a:lnTo>
                  <a:lnTo>
                    <a:pt x="1631" y="540"/>
                  </a:lnTo>
                  <a:lnTo>
                    <a:pt x="119" y="4"/>
                  </a:lnTo>
                  <a:cubicBezTo>
                    <a:pt x="109" y="2"/>
                    <a:pt x="99" y="1"/>
                    <a:pt x="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6336697" y="1637188"/>
              <a:ext cx="51726" cy="49476"/>
            </a:xfrm>
            <a:custGeom>
              <a:avLst/>
              <a:gdLst/>
              <a:ahLst/>
              <a:cxnLst/>
              <a:rect l="l" t="t" r="r" b="b"/>
              <a:pathLst>
                <a:path w="1584" h="1515" extrusionOk="0">
                  <a:moveTo>
                    <a:pt x="1488" y="0"/>
                  </a:moveTo>
                  <a:cubicBezTo>
                    <a:pt x="1480" y="0"/>
                    <a:pt x="1473" y="1"/>
                    <a:pt x="1465" y="3"/>
                  </a:cubicBezTo>
                  <a:lnTo>
                    <a:pt x="953" y="169"/>
                  </a:lnTo>
                  <a:lnTo>
                    <a:pt x="0" y="515"/>
                  </a:lnTo>
                  <a:lnTo>
                    <a:pt x="0" y="1515"/>
                  </a:lnTo>
                  <a:lnTo>
                    <a:pt x="1012" y="1158"/>
                  </a:lnTo>
                  <a:lnTo>
                    <a:pt x="1489" y="943"/>
                  </a:lnTo>
                  <a:cubicBezTo>
                    <a:pt x="1548" y="931"/>
                    <a:pt x="1584" y="872"/>
                    <a:pt x="1584" y="800"/>
                  </a:cubicBezTo>
                  <a:lnTo>
                    <a:pt x="1584" y="86"/>
                  </a:lnTo>
                  <a:cubicBezTo>
                    <a:pt x="1584" y="34"/>
                    <a:pt x="1539" y="0"/>
                    <a:pt x="1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6367785" y="1636633"/>
              <a:ext cx="21748" cy="38373"/>
            </a:xfrm>
            <a:custGeom>
              <a:avLst/>
              <a:gdLst/>
              <a:ahLst/>
              <a:cxnLst/>
              <a:rect l="l" t="t" r="r" b="b"/>
              <a:pathLst>
                <a:path w="666" h="1175" extrusionOk="0">
                  <a:moveTo>
                    <a:pt x="586" y="0"/>
                  </a:moveTo>
                  <a:cubicBezTo>
                    <a:pt x="574" y="0"/>
                    <a:pt x="561" y="3"/>
                    <a:pt x="549" y="8"/>
                  </a:cubicBezTo>
                  <a:lnTo>
                    <a:pt x="1" y="198"/>
                  </a:lnTo>
                  <a:cubicBezTo>
                    <a:pt x="37" y="198"/>
                    <a:pt x="84" y="246"/>
                    <a:pt x="84" y="294"/>
                  </a:cubicBezTo>
                  <a:lnTo>
                    <a:pt x="84" y="1091"/>
                  </a:lnTo>
                  <a:cubicBezTo>
                    <a:pt x="84" y="1127"/>
                    <a:pt x="72" y="1151"/>
                    <a:pt x="60" y="1175"/>
                  </a:cubicBezTo>
                  <a:lnTo>
                    <a:pt x="560" y="996"/>
                  </a:lnTo>
                  <a:cubicBezTo>
                    <a:pt x="620" y="972"/>
                    <a:pt x="656" y="913"/>
                    <a:pt x="656" y="853"/>
                  </a:cubicBezTo>
                  <a:lnTo>
                    <a:pt x="656" y="79"/>
                  </a:lnTo>
                  <a:cubicBezTo>
                    <a:pt x="665" y="32"/>
                    <a:pt x="630" y="0"/>
                    <a:pt x="586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6302865" y="1636763"/>
              <a:ext cx="67302" cy="175501"/>
            </a:xfrm>
            <a:custGeom>
              <a:avLst/>
              <a:gdLst/>
              <a:ahLst/>
              <a:cxnLst/>
              <a:rect l="l" t="t" r="r" b="b"/>
              <a:pathLst>
                <a:path w="2061" h="5374" extrusionOk="0">
                  <a:moveTo>
                    <a:pt x="949" y="1"/>
                  </a:moveTo>
                  <a:cubicBezTo>
                    <a:pt x="917" y="1"/>
                    <a:pt x="888" y="4"/>
                    <a:pt x="858" y="16"/>
                  </a:cubicBezTo>
                  <a:cubicBezTo>
                    <a:pt x="739" y="75"/>
                    <a:pt x="655" y="218"/>
                    <a:pt x="655" y="349"/>
                  </a:cubicBezTo>
                  <a:lnTo>
                    <a:pt x="655" y="1944"/>
                  </a:lnTo>
                  <a:lnTo>
                    <a:pt x="286" y="1944"/>
                  </a:lnTo>
                  <a:cubicBezTo>
                    <a:pt x="120" y="1944"/>
                    <a:pt x="1" y="2075"/>
                    <a:pt x="1" y="2218"/>
                  </a:cubicBezTo>
                  <a:lnTo>
                    <a:pt x="1" y="3849"/>
                  </a:lnTo>
                  <a:lnTo>
                    <a:pt x="36" y="4385"/>
                  </a:lnTo>
                  <a:cubicBezTo>
                    <a:pt x="36" y="4957"/>
                    <a:pt x="477" y="5373"/>
                    <a:pt x="1048" y="5373"/>
                  </a:cubicBezTo>
                  <a:cubicBezTo>
                    <a:pt x="1632" y="5373"/>
                    <a:pt x="2060" y="4957"/>
                    <a:pt x="2060" y="4385"/>
                  </a:cubicBezTo>
                  <a:lnTo>
                    <a:pt x="2060" y="2218"/>
                  </a:lnTo>
                  <a:cubicBezTo>
                    <a:pt x="2060" y="2064"/>
                    <a:pt x="1929" y="1944"/>
                    <a:pt x="1775" y="1944"/>
                  </a:cubicBezTo>
                  <a:lnTo>
                    <a:pt x="1405" y="1944"/>
                  </a:lnTo>
                  <a:lnTo>
                    <a:pt x="1405" y="361"/>
                  </a:lnTo>
                  <a:cubicBezTo>
                    <a:pt x="1405" y="159"/>
                    <a:pt x="1251" y="4"/>
                    <a:pt x="1048" y="4"/>
                  </a:cubicBezTo>
                  <a:cubicBezTo>
                    <a:pt x="1013" y="4"/>
                    <a:pt x="980" y="1"/>
                    <a:pt x="949" y="1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6330068" y="1700247"/>
              <a:ext cx="40884" cy="111623"/>
            </a:xfrm>
            <a:custGeom>
              <a:avLst/>
              <a:gdLst/>
              <a:ahLst/>
              <a:cxnLst/>
              <a:rect l="l" t="t" r="r" b="b"/>
              <a:pathLst>
                <a:path w="1252" h="3418" extrusionOk="0">
                  <a:moveTo>
                    <a:pt x="584" y="0"/>
                  </a:moveTo>
                  <a:cubicBezTo>
                    <a:pt x="751" y="0"/>
                    <a:pt x="870" y="131"/>
                    <a:pt x="870" y="274"/>
                  </a:cubicBezTo>
                  <a:lnTo>
                    <a:pt x="870" y="2441"/>
                  </a:lnTo>
                  <a:cubicBezTo>
                    <a:pt x="870" y="2953"/>
                    <a:pt x="501" y="3334"/>
                    <a:pt x="1" y="3406"/>
                  </a:cubicBezTo>
                  <a:cubicBezTo>
                    <a:pt x="61" y="3418"/>
                    <a:pt x="120" y="3418"/>
                    <a:pt x="203" y="3418"/>
                  </a:cubicBezTo>
                  <a:cubicBezTo>
                    <a:pt x="775" y="3418"/>
                    <a:pt x="1192" y="3001"/>
                    <a:pt x="1192" y="2417"/>
                  </a:cubicBezTo>
                  <a:lnTo>
                    <a:pt x="1251" y="1882"/>
                  </a:lnTo>
                  <a:lnTo>
                    <a:pt x="1251" y="262"/>
                  </a:lnTo>
                  <a:cubicBezTo>
                    <a:pt x="1251" y="120"/>
                    <a:pt x="1120" y="0"/>
                    <a:pt x="953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6302473" y="1762458"/>
              <a:ext cx="66518" cy="50750"/>
            </a:xfrm>
            <a:custGeom>
              <a:avLst/>
              <a:gdLst/>
              <a:ahLst/>
              <a:cxnLst/>
              <a:rect l="l" t="t" r="r" b="b"/>
              <a:pathLst>
                <a:path w="2037" h="1554" extrusionOk="0">
                  <a:moveTo>
                    <a:pt x="1" y="0"/>
                  </a:moveTo>
                  <a:lnTo>
                    <a:pt x="1" y="512"/>
                  </a:lnTo>
                  <a:cubicBezTo>
                    <a:pt x="1" y="1024"/>
                    <a:pt x="358" y="1441"/>
                    <a:pt x="834" y="1548"/>
                  </a:cubicBezTo>
                  <a:cubicBezTo>
                    <a:pt x="858" y="1552"/>
                    <a:pt x="880" y="1554"/>
                    <a:pt x="903" y="1554"/>
                  </a:cubicBezTo>
                  <a:cubicBezTo>
                    <a:pt x="948" y="1554"/>
                    <a:pt x="993" y="1548"/>
                    <a:pt x="1048" y="1548"/>
                  </a:cubicBezTo>
                  <a:cubicBezTo>
                    <a:pt x="1620" y="1548"/>
                    <a:pt x="2037" y="1096"/>
                    <a:pt x="2037" y="536"/>
                  </a:cubicBezTo>
                  <a:lnTo>
                    <a:pt x="20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6330851" y="1762458"/>
              <a:ext cx="39708" cy="51370"/>
            </a:xfrm>
            <a:custGeom>
              <a:avLst/>
              <a:gdLst/>
              <a:ahLst/>
              <a:cxnLst/>
              <a:rect l="l" t="t" r="r" b="b"/>
              <a:pathLst>
                <a:path w="1216" h="1573" extrusionOk="0">
                  <a:moveTo>
                    <a:pt x="858" y="0"/>
                  </a:moveTo>
                  <a:lnTo>
                    <a:pt x="858" y="536"/>
                  </a:lnTo>
                  <a:cubicBezTo>
                    <a:pt x="858" y="1048"/>
                    <a:pt x="489" y="1465"/>
                    <a:pt x="1" y="1560"/>
                  </a:cubicBezTo>
                  <a:cubicBezTo>
                    <a:pt x="60" y="1572"/>
                    <a:pt x="120" y="1572"/>
                    <a:pt x="179" y="1572"/>
                  </a:cubicBezTo>
                  <a:cubicBezTo>
                    <a:pt x="751" y="1572"/>
                    <a:pt x="1215" y="1096"/>
                    <a:pt x="1215" y="536"/>
                  </a:cubicBezTo>
                  <a:lnTo>
                    <a:pt x="1215" y="0"/>
                  </a:ln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6330851" y="1636371"/>
              <a:ext cx="18319" cy="63911"/>
            </a:xfrm>
            <a:custGeom>
              <a:avLst/>
              <a:gdLst/>
              <a:ahLst/>
              <a:cxnLst/>
              <a:rect l="l" t="t" r="r" b="b"/>
              <a:pathLst>
                <a:path w="561" h="1957" extrusionOk="0">
                  <a:moveTo>
                    <a:pt x="176" y="1"/>
                  </a:moveTo>
                  <a:cubicBezTo>
                    <a:pt x="115" y="1"/>
                    <a:pt x="50" y="22"/>
                    <a:pt x="1" y="52"/>
                  </a:cubicBezTo>
                  <a:cubicBezTo>
                    <a:pt x="120" y="111"/>
                    <a:pt x="191" y="230"/>
                    <a:pt x="191" y="373"/>
                  </a:cubicBezTo>
                  <a:lnTo>
                    <a:pt x="191" y="1802"/>
                  </a:lnTo>
                  <a:cubicBezTo>
                    <a:pt x="191" y="1873"/>
                    <a:pt x="251" y="1956"/>
                    <a:pt x="334" y="1956"/>
                  </a:cubicBezTo>
                  <a:lnTo>
                    <a:pt x="560" y="1956"/>
                  </a:lnTo>
                  <a:lnTo>
                    <a:pt x="560" y="385"/>
                  </a:lnTo>
                  <a:cubicBezTo>
                    <a:pt x="560" y="194"/>
                    <a:pt x="418" y="16"/>
                    <a:pt x="215" y="4"/>
                  </a:cubicBezTo>
                  <a:cubicBezTo>
                    <a:pt x="202" y="2"/>
                    <a:pt x="189" y="1"/>
                    <a:pt x="176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6433881" y="1761674"/>
              <a:ext cx="47480" cy="47876"/>
            </a:xfrm>
            <a:custGeom>
              <a:avLst/>
              <a:gdLst/>
              <a:ahLst/>
              <a:cxnLst/>
              <a:rect l="l" t="t" r="r" b="b"/>
              <a:pathLst>
                <a:path w="1454" h="1466" extrusionOk="0">
                  <a:moveTo>
                    <a:pt x="727" y="441"/>
                  </a:moveTo>
                  <a:cubicBezTo>
                    <a:pt x="894" y="441"/>
                    <a:pt x="1025" y="572"/>
                    <a:pt x="1025" y="739"/>
                  </a:cubicBezTo>
                  <a:cubicBezTo>
                    <a:pt x="1025" y="894"/>
                    <a:pt x="894" y="1037"/>
                    <a:pt x="727" y="1037"/>
                  </a:cubicBezTo>
                  <a:cubicBezTo>
                    <a:pt x="561" y="1037"/>
                    <a:pt x="430" y="894"/>
                    <a:pt x="430" y="739"/>
                  </a:cubicBezTo>
                  <a:cubicBezTo>
                    <a:pt x="430" y="572"/>
                    <a:pt x="561" y="441"/>
                    <a:pt x="727" y="441"/>
                  </a:cubicBezTo>
                  <a:close/>
                  <a:moveTo>
                    <a:pt x="727" y="1"/>
                  </a:moveTo>
                  <a:cubicBezTo>
                    <a:pt x="322" y="1"/>
                    <a:pt x="1" y="334"/>
                    <a:pt x="1" y="739"/>
                  </a:cubicBezTo>
                  <a:cubicBezTo>
                    <a:pt x="1" y="1132"/>
                    <a:pt x="322" y="1465"/>
                    <a:pt x="727" y="1465"/>
                  </a:cubicBezTo>
                  <a:cubicBezTo>
                    <a:pt x="1132" y="1465"/>
                    <a:pt x="1454" y="1132"/>
                    <a:pt x="1454" y="739"/>
                  </a:cubicBezTo>
                  <a:cubicBezTo>
                    <a:pt x="1454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6192063" y="1763241"/>
              <a:ext cx="13617" cy="45133"/>
            </a:xfrm>
            <a:custGeom>
              <a:avLst/>
              <a:gdLst/>
              <a:ahLst/>
              <a:cxnLst/>
              <a:rect l="l" t="t" r="r" b="b"/>
              <a:pathLst>
                <a:path w="417" h="1382" extrusionOk="0">
                  <a:moveTo>
                    <a:pt x="215" y="0"/>
                  </a:moveTo>
                  <a:cubicBezTo>
                    <a:pt x="96" y="0"/>
                    <a:pt x="0" y="96"/>
                    <a:pt x="0" y="215"/>
                  </a:cubicBezTo>
                  <a:lnTo>
                    <a:pt x="0" y="1179"/>
                  </a:lnTo>
                  <a:cubicBezTo>
                    <a:pt x="0" y="1298"/>
                    <a:pt x="96" y="1381"/>
                    <a:pt x="215" y="1381"/>
                  </a:cubicBezTo>
                  <a:cubicBezTo>
                    <a:pt x="334" y="1381"/>
                    <a:pt x="417" y="1298"/>
                    <a:pt x="417" y="1179"/>
                  </a:cubicBezTo>
                  <a:lnTo>
                    <a:pt x="417" y="215"/>
                  </a:lnTo>
                  <a:cubicBezTo>
                    <a:pt x="417" y="96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6216555" y="1763241"/>
              <a:ext cx="13650" cy="45133"/>
            </a:xfrm>
            <a:custGeom>
              <a:avLst/>
              <a:gdLst/>
              <a:ahLst/>
              <a:cxnLst/>
              <a:rect l="l" t="t" r="r" b="b"/>
              <a:pathLst>
                <a:path w="418" h="1382" extrusionOk="0">
                  <a:moveTo>
                    <a:pt x="203" y="0"/>
                  </a:moveTo>
                  <a:cubicBezTo>
                    <a:pt x="84" y="0"/>
                    <a:pt x="0" y="96"/>
                    <a:pt x="0" y="215"/>
                  </a:cubicBezTo>
                  <a:lnTo>
                    <a:pt x="0" y="1179"/>
                  </a:lnTo>
                  <a:cubicBezTo>
                    <a:pt x="0" y="1298"/>
                    <a:pt x="84" y="1381"/>
                    <a:pt x="203" y="1381"/>
                  </a:cubicBezTo>
                  <a:cubicBezTo>
                    <a:pt x="322" y="1381"/>
                    <a:pt x="417" y="1298"/>
                    <a:pt x="417" y="1179"/>
                  </a:cubicBezTo>
                  <a:lnTo>
                    <a:pt x="417" y="215"/>
                  </a:lnTo>
                  <a:cubicBezTo>
                    <a:pt x="417" y="96"/>
                    <a:pt x="322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6240655" y="1763241"/>
              <a:ext cx="14434" cy="45133"/>
            </a:xfrm>
            <a:custGeom>
              <a:avLst/>
              <a:gdLst/>
              <a:ahLst/>
              <a:cxnLst/>
              <a:rect l="l" t="t" r="r" b="b"/>
              <a:pathLst>
                <a:path w="442" h="1382" extrusionOk="0">
                  <a:moveTo>
                    <a:pt x="227" y="0"/>
                  </a:moveTo>
                  <a:cubicBezTo>
                    <a:pt x="108" y="0"/>
                    <a:pt x="24" y="96"/>
                    <a:pt x="24" y="215"/>
                  </a:cubicBezTo>
                  <a:lnTo>
                    <a:pt x="24" y="1179"/>
                  </a:lnTo>
                  <a:cubicBezTo>
                    <a:pt x="1" y="1298"/>
                    <a:pt x="108" y="1381"/>
                    <a:pt x="227" y="1381"/>
                  </a:cubicBezTo>
                  <a:cubicBezTo>
                    <a:pt x="346" y="1381"/>
                    <a:pt x="441" y="1298"/>
                    <a:pt x="441" y="1179"/>
                  </a:cubicBezTo>
                  <a:lnTo>
                    <a:pt x="441" y="215"/>
                  </a:lnTo>
                  <a:cubicBezTo>
                    <a:pt x="441" y="96"/>
                    <a:pt x="346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6433881" y="1860819"/>
              <a:ext cx="47480" cy="47876"/>
            </a:xfrm>
            <a:custGeom>
              <a:avLst/>
              <a:gdLst/>
              <a:ahLst/>
              <a:cxnLst/>
              <a:rect l="l" t="t" r="r" b="b"/>
              <a:pathLst>
                <a:path w="1454" h="1466" extrusionOk="0">
                  <a:moveTo>
                    <a:pt x="727" y="441"/>
                  </a:moveTo>
                  <a:cubicBezTo>
                    <a:pt x="894" y="441"/>
                    <a:pt x="1025" y="572"/>
                    <a:pt x="1025" y="739"/>
                  </a:cubicBezTo>
                  <a:cubicBezTo>
                    <a:pt x="1025" y="894"/>
                    <a:pt x="894" y="1037"/>
                    <a:pt x="727" y="1037"/>
                  </a:cubicBezTo>
                  <a:cubicBezTo>
                    <a:pt x="561" y="1037"/>
                    <a:pt x="430" y="894"/>
                    <a:pt x="430" y="739"/>
                  </a:cubicBezTo>
                  <a:cubicBezTo>
                    <a:pt x="430" y="572"/>
                    <a:pt x="561" y="441"/>
                    <a:pt x="727" y="441"/>
                  </a:cubicBezTo>
                  <a:close/>
                  <a:moveTo>
                    <a:pt x="727" y="1"/>
                  </a:moveTo>
                  <a:cubicBezTo>
                    <a:pt x="322" y="1"/>
                    <a:pt x="1" y="334"/>
                    <a:pt x="1" y="739"/>
                  </a:cubicBezTo>
                  <a:cubicBezTo>
                    <a:pt x="1" y="1132"/>
                    <a:pt x="322" y="1465"/>
                    <a:pt x="727" y="1465"/>
                  </a:cubicBezTo>
                  <a:cubicBezTo>
                    <a:pt x="1120" y="1465"/>
                    <a:pt x="1454" y="1132"/>
                    <a:pt x="1454" y="739"/>
                  </a:cubicBezTo>
                  <a:cubicBezTo>
                    <a:pt x="1454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6192063" y="1861994"/>
              <a:ext cx="14401" cy="45133"/>
            </a:xfrm>
            <a:custGeom>
              <a:avLst/>
              <a:gdLst/>
              <a:ahLst/>
              <a:cxnLst/>
              <a:rect l="l" t="t" r="r" b="b"/>
              <a:pathLst>
                <a:path w="441" h="1382" extrusionOk="0">
                  <a:moveTo>
                    <a:pt x="215" y="0"/>
                  </a:moveTo>
                  <a:cubicBezTo>
                    <a:pt x="96" y="0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96" y="1382"/>
                    <a:pt x="215" y="1382"/>
                  </a:cubicBezTo>
                  <a:cubicBezTo>
                    <a:pt x="334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41" y="108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6216947" y="1861994"/>
              <a:ext cx="13617" cy="45133"/>
            </a:xfrm>
            <a:custGeom>
              <a:avLst/>
              <a:gdLst/>
              <a:ahLst/>
              <a:cxnLst/>
              <a:rect l="l" t="t" r="r" b="b"/>
              <a:pathLst>
                <a:path w="417" h="1382" extrusionOk="0">
                  <a:moveTo>
                    <a:pt x="215" y="0"/>
                  </a:moveTo>
                  <a:cubicBezTo>
                    <a:pt x="96" y="0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96" y="1382"/>
                    <a:pt x="215" y="1382"/>
                  </a:cubicBezTo>
                  <a:cubicBezTo>
                    <a:pt x="334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17" y="108"/>
                    <a:pt x="33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6241439" y="1861994"/>
              <a:ext cx="13650" cy="45133"/>
            </a:xfrm>
            <a:custGeom>
              <a:avLst/>
              <a:gdLst/>
              <a:ahLst/>
              <a:cxnLst/>
              <a:rect l="l" t="t" r="r" b="b"/>
              <a:pathLst>
                <a:path w="418" h="1382" extrusionOk="0">
                  <a:moveTo>
                    <a:pt x="203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84" y="1382"/>
                    <a:pt x="203" y="1382"/>
                  </a:cubicBezTo>
                  <a:cubicBezTo>
                    <a:pt x="322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17" y="108"/>
                    <a:pt x="322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6433881" y="1959963"/>
              <a:ext cx="47480" cy="47876"/>
            </a:xfrm>
            <a:custGeom>
              <a:avLst/>
              <a:gdLst/>
              <a:ahLst/>
              <a:cxnLst/>
              <a:rect l="l" t="t" r="r" b="b"/>
              <a:pathLst>
                <a:path w="1454" h="1466" extrusionOk="0">
                  <a:moveTo>
                    <a:pt x="727" y="441"/>
                  </a:moveTo>
                  <a:cubicBezTo>
                    <a:pt x="894" y="441"/>
                    <a:pt x="1025" y="572"/>
                    <a:pt x="1025" y="739"/>
                  </a:cubicBezTo>
                  <a:cubicBezTo>
                    <a:pt x="1025" y="894"/>
                    <a:pt x="894" y="1037"/>
                    <a:pt x="727" y="1037"/>
                  </a:cubicBezTo>
                  <a:cubicBezTo>
                    <a:pt x="561" y="1037"/>
                    <a:pt x="430" y="894"/>
                    <a:pt x="430" y="739"/>
                  </a:cubicBezTo>
                  <a:cubicBezTo>
                    <a:pt x="430" y="572"/>
                    <a:pt x="561" y="441"/>
                    <a:pt x="727" y="441"/>
                  </a:cubicBezTo>
                  <a:close/>
                  <a:moveTo>
                    <a:pt x="727" y="1"/>
                  </a:moveTo>
                  <a:cubicBezTo>
                    <a:pt x="322" y="1"/>
                    <a:pt x="1" y="334"/>
                    <a:pt x="1" y="739"/>
                  </a:cubicBezTo>
                  <a:cubicBezTo>
                    <a:pt x="1" y="1132"/>
                    <a:pt x="322" y="1465"/>
                    <a:pt x="727" y="1465"/>
                  </a:cubicBezTo>
                  <a:cubicBezTo>
                    <a:pt x="1132" y="1465"/>
                    <a:pt x="1454" y="1132"/>
                    <a:pt x="1454" y="739"/>
                  </a:cubicBezTo>
                  <a:cubicBezTo>
                    <a:pt x="1454" y="334"/>
                    <a:pt x="1120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6192063" y="1961139"/>
              <a:ext cx="14401" cy="45133"/>
            </a:xfrm>
            <a:custGeom>
              <a:avLst/>
              <a:gdLst/>
              <a:ahLst/>
              <a:cxnLst/>
              <a:rect l="l" t="t" r="r" b="b"/>
              <a:pathLst>
                <a:path w="441" h="1382" extrusionOk="0">
                  <a:moveTo>
                    <a:pt x="215" y="1"/>
                  </a:moveTo>
                  <a:cubicBezTo>
                    <a:pt x="96" y="1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96" y="1382"/>
                    <a:pt x="215" y="1382"/>
                  </a:cubicBezTo>
                  <a:cubicBezTo>
                    <a:pt x="334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41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6216947" y="1961139"/>
              <a:ext cx="13617" cy="45133"/>
            </a:xfrm>
            <a:custGeom>
              <a:avLst/>
              <a:gdLst/>
              <a:ahLst/>
              <a:cxnLst/>
              <a:rect l="l" t="t" r="r" b="b"/>
              <a:pathLst>
                <a:path w="417" h="1382" extrusionOk="0">
                  <a:moveTo>
                    <a:pt x="215" y="1"/>
                  </a:moveTo>
                  <a:cubicBezTo>
                    <a:pt x="96" y="1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96" y="1382"/>
                    <a:pt x="215" y="1382"/>
                  </a:cubicBezTo>
                  <a:cubicBezTo>
                    <a:pt x="334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17" y="84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6241439" y="1961139"/>
              <a:ext cx="13650" cy="45133"/>
            </a:xfrm>
            <a:custGeom>
              <a:avLst/>
              <a:gdLst/>
              <a:ahLst/>
              <a:cxnLst/>
              <a:rect l="l" t="t" r="r" b="b"/>
              <a:pathLst>
                <a:path w="418" h="1382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lnTo>
                    <a:pt x="0" y="1179"/>
                  </a:lnTo>
                  <a:cubicBezTo>
                    <a:pt x="0" y="1298"/>
                    <a:pt x="84" y="1382"/>
                    <a:pt x="203" y="1382"/>
                  </a:cubicBezTo>
                  <a:cubicBezTo>
                    <a:pt x="322" y="1382"/>
                    <a:pt x="417" y="1298"/>
                    <a:pt x="417" y="1179"/>
                  </a:cubicBezTo>
                  <a:lnTo>
                    <a:pt x="417" y="203"/>
                  </a:lnTo>
                  <a:cubicBezTo>
                    <a:pt x="417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6269425" y="1977075"/>
              <a:ext cx="150115" cy="13651"/>
            </a:xfrm>
            <a:custGeom>
              <a:avLst/>
              <a:gdLst/>
              <a:ahLst/>
              <a:cxnLst/>
              <a:rect l="l" t="t" r="r" b="b"/>
              <a:pathLst>
                <a:path w="4597" h="418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4394" y="417"/>
                  </a:lnTo>
                  <a:cubicBezTo>
                    <a:pt x="4513" y="417"/>
                    <a:pt x="4596" y="334"/>
                    <a:pt x="4596" y="215"/>
                  </a:cubicBezTo>
                  <a:cubicBezTo>
                    <a:pt x="4596" y="96"/>
                    <a:pt x="4513" y="1"/>
                    <a:pt x="4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6376341" y="1877930"/>
              <a:ext cx="43203" cy="13651"/>
            </a:xfrm>
            <a:custGeom>
              <a:avLst/>
              <a:gdLst/>
              <a:ahLst/>
              <a:cxnLst/>
              <a:rect l="l" t="t" r="r" b="b"/>
              <a:pathLst>
                <a:path w="1323" h="418" extrusionOk="0">
                  <a:moveTo>
                    <a:pt x="215" y="1"/>
                  </a:moveTo>
                  <a:cubicBezTo>
                    <a:pt x="96" y="1"/>
                    <a:pt x="1" y="84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120" y="417"/>
                  </a:lnTo>
                  <a:cubicBezTo>
                    <a:pt x="1239" y="417"/>
                    <a:pt x="1322" y="334"/>
                    <a:pt x="1322" y="215"/>
                  </a:cubicBezTo>
                  <a:cubicBezTo>
                    <a:pt x="1322" y="84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6269425" y="1877930"/>
              <a:ext cx="89834" cy="13651"/>
            </a:xfrm>
            <a:custGeom>
              <a:avLst/>
              <a:gdLst/>
              <a:ahLst/>
              <a:cxnLst/>
              <a:rect l="l" t="t" r="r" b="b"/>
              <a:pathLst>
                <a:path w="2751" h="418" extrusionOk="0">
                  <a:moveTo>
                    <a:pt x="215" y="1"/>
                  </a:moveTo>
                  <a:cubicBezTo>
                    <a:pt x="96" y="1"/>
                    <a:pt x="1" y="84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2549" y="417"/>
                  </a:lnTo>
                  <a:cubicBezTo>
                    <a:pt x="2668" y="417"/>
                    <a:pt x="2751" y="334"/>
                    <a:pt x="2751" y="215"/>
                  </a:cubicBezTo>
                  <a:cubicBezTo>
                    <a:pt x="2751" y="84"/>
                    <a:pt x="2668" y="1"/>
                    <a:pt x="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6126750" y="1627913"/>
              <a:ext cx="420303" cy="479477"/>
            </a:xfrm>
            <a:custGeom>
              <a:avLst/>
              <a:gdLst/>
              <a:ahLst/>
              <a:cxnLst/>
              <a:rect l="l" t="t" r="r" b="b"/>
              <a:pathLst>
                <a:path w="12871" h="14682" extrusionOk="0">
                  <a:moveTo>
                    <a:pt x="5024" y="549"/>
                  </a:moveTo>
                  <a:lnTo>
                    <a:pt x="5834" y="822"/>
                  </a:lnTo>
                  <a:lnTo>
                    <a:pt x="5834" y="1358"/>
                  </a:lnTo>
                  <a:lnTo>
                    <a:pt x="5024" y="1084"/>
                  </a:lnTo>
                  <a:lnTo>
                    <a:pt x="5024" y="549"/>
                  </a:lnTo>
                  <a:close/>
                  <a:moveTo>
                    <a:pt x="7822" y="549"/>
                  </a:moveTo>
                  <a:lnTo>
                    <a:pt x="7822" y="1084"/>
                  </a:lnTo>
                  <a:lnTo>
                    <a:pt x="7025" y="1358"/>
                  </a:lnTo>
                  <a:lnTo>
                    <a:pt x="7025" y="822"/>
                  </a:lnTo>
                  <a:lnTo>
                    <a:pt x="7822" y="549"/>
                  </a:lnTo>
                  <a:close/>
                  <a:moveTo>
                    <a:pt x="6406" y="465"/>
                  </a:moveTo>
                  <a:cubicBezTo>
                    <a:pt x="6501" y="465"/>
                    <a:pt x="6572" y="549"/>
                    <a:pt x="6572" y="632"/>
                  </a:cubicBezTo>
                  <a:lnTo>
                    <a:pt x="6572" y="2215"/>
                  </a:lnTo>
                  <a:cubicBezTo>
                    <a:pt x="6572" y="2335"/>
                    <a:pt x="6668" y="2418"/>
                    <a:pt x="6787" y="2418"/>
                  </a:cubicBezTo>
                  <a:lnTo>
                    <a:pt x="7156" y="2418"/>
                  </a:lnTo>
                  <a:cubicBezTo>
                    <a:pt x="7191" y="2418"/>
                    <a:pt x="7227" y="2454"/>
                    <a:pt x="7227" y="2489"/>
                  </a:cubicBezTo>
                  <a:lnTo>
                    <a:pt x="7227" y="3894"/>
                  </a:lnTo>
                  <a:lnTo>
                    <a:pt x="5560" y="3894"/>
                  </a:lnTo>
                  <a:lnTo>
                    <a:pt x="5596" y="2489"/>
                  </a:lnTo>
                  <a:cubicBezTo>
                    <a:pt x="5596" y="2454"/>
                    <a:pt x="5620" y="2418"/>
                    <a:pt x="5667" y="2418"/>
                  </a:cubicBezTo>
                  <a:lnTo>
                    <a:pt x="6036" y="2418"/>
                  </a:lnTo>
                  <a:cubicBezTo>
                    <a:pt x="6156" y="2418"/>
                    <a:pt x="6251" y="2335"/>
                    <a:pt x="6251" y="2215"/>
                  </a:cubicBezTo>
                  <a:lnTo>
                    <a:pt x="6251" y="632"/>
                  </a:lnTo>
                  <a:cubicBezTo>
                    <a:pt x="6251" y="549"/>
                    <a:pt x="6322" y="465"/>
                    <a:pt x="6406" y="465"/>
                  </a:cubicBezTo>
                  <a:close/>
                  <a:moveTo>
                    <a:pt x="7263" y="4323"/>
                  </a:moveTo>
                  <a:lnTo>
                    <a:pt x="7263" y="4656"/>
                  </a:lnTo>
                  <a:cubicBezTo>
                    <a:pt x="7263" y="5109"/>
                    <a:pt x="6882" y="5490"/>
                    <a:pt x="6429" y="5490"/>
                  </a:cubicBezTo>
                  <a:cubicBezTo>
                    <a:pt x="5965" y="5490"/>
                    <a:pt x="5596" y="5109"/>
                    <a:pt x="5596" y="4656"/>
                  </a:cubicBezTo>
                  <a:lnTo>
                    <a:pt x="5596" y="4323"/>
                  </a:lnTo>
                  <a:close/>
                  <a:moveTo>
                    <a:pt x="11442" y="6585"/>
                  </a:moveTo>
                  <a:cubicBezTo>
                    <a:pt x="11561" y="6585"/>
                    <a:pt x="11644" y="6680"/>
                    <a:pt x="11644" y="6799"/>
                  </a:cubicBezTo>
                  <a:lnTo>
                    <a:pt x="11644" y="8966"/>
                  </a:lnTo>
                  <a:cubicBezTo>
                    <a:pt x="11644" y="9085"/>
                    <a:pt x="11561" y="9181"/>
                    <a:pt x="11442" y="9181"/>
                  </a:cubicBezTo>
                  <a:lnTo>
                    <a:pt x="1429" y="9181"/>
                  </a:lnTo>
                  <a:cubicBezTo>
                    <a:pt x="1310" y="9181"/>
                    <a:pt x="1214" y="9085"/>
                    <a:pt x="1214" y="8966"/>
                  </a:cubicBezTo>
                  <a:lnTo>
                    <a:pt x="1214" y="6799"/>
                  </a:lnTo>
                  <a:cubicBezTo>
                    <a:pt x="1214" y="6680"/>
                    <a:pt x="1310" y="6585"/>
                    <a:pt x="1429" y="6585"/>
                  </a:cubicBezTo>
                  <a:close/>
                  <a:moveTo>
                    <a:pt x="11418" y="9609"/>
                  </a:moveTo>
                  <a:cubicBezTo>
                    <a:pt x="11537" y="9609"/>
                    <a:pt x="11632" y="9693"/>
                    <a:pt x="11632" y="9812"/>
                  </a:cubicBezTo>
                  <a:lnTo>
                    <a:pt x="11632" y="11991"/>
                  </a:lnTo>
                  <a:cubicBezTo>
                    <a:pt x="11632" y="12110"/>
                    <a:pt x="11537" y="12193"/>
                    <a:pt x="11418" y="12193"/>
                  </a:cubicBezTo>
                  <a:lnTo>
                    <a:pt x="1405" y="12193"/>
                  </a:lnTo>
                  <a:cubicBezTo>
                    <a:pt x="1310" y="12193"/>
                    <a:pt x="1203" y="12110"/>
                    <a:pt x="1203" y="11991"/>
                  </a:cubicBezTo>
                  <a:lnTo>
                    <a:pt x="1203" y="9812"/>
                  </a:lnTo>
                  <a:cubicBezTo>
                    <a:pt x="1203" y="9693"/>
                    <a:pt x="1286" y="9609"/>
                    <a:pt x="1405" y="9609"/>
                  </a:cubicBezTo>
                  <a:close/>
                  <a:moveTo>
                    <a:pt x="6703" y="12633"/>
                  </a:moveTo>
                  <a:lnTo>
                    <a:pt x="6703" y="13253"/>
                  </a:lnTo>
                  <a:lnTo>
                    <a:pt x="6144" y="13253"/>
                  </a:lnTo>
                  <a:lnTo>
                    <a:pt x="6144" y="12633"/>
                  </a:lnTo>
                  <a:close/>
                  <a:moveTo>
                    <a:pt x="6441" y="1"/>
                  </a:moveTo>
                  <a:cubicBezTo>
                    <a:pt x="6203" y="1"/>
                    <a:pt x="5989" y="156"/>
                    <a:pt x="5894" y="358"/>
                  </a:cubicBezTo>
                  <a:lnTo>
                    <a:pt x="5013" y="49"/>
                  </a:lnTo>
                  <a:cubicBezTo>
                    <a:pt x="4982" y="41"/>
                    <a:pt x="4952" y="37"/>
                    <a:pt x="4922" y="37"/>
                  </a:cubicBezTo>
                  <a:cubicBezTo>
                    <a:pt x="4858" y="37"/>
                    <a:pt x="4796" y="56"/>
                    <a:pt x="4739" y="96"/>
                  </a:cubicBezTo>
                  <a:cubicBezTo>
                    <a:pt x="4667" y="156"/>
                    <a:pt x="4608" y="239"/>
                    <a:pt x="4608" y="334"/>
                  </a:cubicBezTo>
                  <a:lnTo>
                    <a:pt x="4608" y="1108"/>
                  </a:lnTo>
                  <a:cubicBezTo>
                    <a:pt x="4608" y="1251"/>
                    <a:pt x="4703" y="1394"/>
                    <a:pt x="4846" y="1453"/>
                  </a:cubicBezTo>
                  <a:lnTo>
                    <a:pt x="5846" y="1811"/>
                  </a:lnTo>
                  <a:lnTo>
                    <a:pt x="5846" y="1989"/>
                  </a:lnTo>
                  <a:lnTo>
                    <a:pt x="5679" y="1989"/>
                  </a:lnTo>
                  <a:cubicBezTo>
                    <a:pt x="5394" y="1989"/>
                    <a:pt x="5179" y="2204"/>
                    <a:pt x="5179" y="2489"/>
                  </a:cubicBezTo>
                  <a:lnTo>
                    <a:pt x="5179" y="3097"/>
                  </a:lnTo>
                  <a:lnTo>
                    <a:pt x="3762" y="3097"/>
                  </a:lnTo>
                  <a:cubicBezTo>
                    <a:pt x="3643" y="3097"/>
                    <a:pt x="3548" y="3192"/>
                    <a:pt x="3548" y="3311"/>
                  </a:cubicBezTo>
                  <a:cubicBezTo>
                    <a:pt x="3548" y="3430"/>
                    <a:pt x="3643" y="3525"/>
                    <a:pt x="3762" y="3525"/>
                  </a:cubicBezTo>
                  <a:lnTo>
                    <a:pt x="5179" y="3525"/>
                  </a:lnTo>
                  <a:lnTo>
                    <a:pt x="5179" y="4609"/>
                  </a:lnTo>
                  <a:lnTo>
                    <a:pt x="4584" y="4609"/>
                  </a:lnTo>
                  <a:cubicBezTo>
                    <a:pt x="4465" y="4609"/>
                    <a:pt x="4370" y="4692"/>
                    <a:pt x="4370" y="4811"/>
                  </a:cubicBezTo>
                  <a:cubicBezTo>
                    <a:pt x="4370" y="4930"/>
                    <a:pt x="4465" y="5025"/>
                    <a:pt x="4584" y="5025"/>
                  </a:cubicBezTo>
                  <a:lnTo>
                    <a:pt x="5239" y="5025"/>
                  </a:lnTo>
                  <a:cubicBezTo>
                    <a:pt x="5394" y="5525"/>
                    <a:pt x="5870" y="5883"/>
                    <a:pt x="6429" y="5883"/>
                  </a:cubicBezTo>
                  <a:cubicBezTo>
                    <a:pt x="6977" y="5883"/>
                    <a:pt x="7453" y="5525"/>
                    <a:pt x="7620" y="5025"/>
                  </a:cubicBezTo>
                  <a:lnTo>
                    <a:pt x="8751" y="5025"/>
                  </a:lnTo>
                  <a:cubicBezTo>
                    <a:pt x="8870" y="5025"/>
                    <a:pt x="8954" y="4930"/>
                    <a:pt x="8954" y="4811"/>
                  </a:cubicBezTo>
                  <a:cubicBezTo>
                    <a:pt x="8954" y="4692"/>
                    <a:pt x="8870" y="4609"/>
                    <a:pt x="8751" y="4609"/>
                  </a:cubicBezTo>
                  <a:lnTo>
                    <a:pt x="7680" y="4609"/>
                  </a:lnTo>
                  <a:lnTo>
                    <a:pt x="7680" y="3525"/>
                  </a:lnTo>
                  <a:lnTo>
                    <a:pt x="11430" y="3525"/>
                  </a:lnTo>
                  <a:cubicBezTo>
                    <a:pt x="11549" y="3525"/>
                    <a:pt x="11632" y="3609"/>
                    <a:pt x="11632" y="3728"/>
                  </a:cubicBezTo>
                  <a:lnTo>
                    <a:pt x="11632" y="5906"/>
                  </a:lnTo>
                  <a:cubicBezTo>
                    <a:pt x="11632" y="6025"/>
                    <a:pt x="11549" y="6109"/>
                    <a:pt x="11430" y="6109"/>
                  </a:cubicBezTo>
                  <a:lnTo>
                    <a:pt x="1405" y="6109"/>
                  </a:lnTo>
                  <a:cubicBezTo>
                    <a:pt x="1286" y="6109"/>
                    <a:pt x="1203" y="6025"/>
                    <a:pt x="1203" y="5906"/>
                  </a:cubicBezTo>
                  <a:lnTo>
                    <a:pt x="1203" y="3728"/>
                  </a:lnTo>
                  <a:cubicBezTo>
                    <a:pt x="1203" y="3609"/>
                    <a:pt x="1286" y="3525"/>
                    <a:pt x="1405" y="3525"/>
                  </a:cubicBezTo>
                  <a:lnTo>
                    <a:pt x="2810" y="3525"/>
                  </a:lnTo>
                  <a:cubicBezTo>
                    <a:pt x="2929" y="3525"/>
                    <a:pt x="3012" y="3430"/>
                    <a:pt x="3012" y="3311"/>
                  </a:cubicBezTo>
                  <a:cubicBezTo>
                    <a:pt x="3012" y="3192"/>
                    <a:pt x="2929" y="3108"/>
                    <a:pt x="2810" y="3108"/>
                  </a:cubicBezTo>
                  <a:lnTo>
                    <a:pt x="1405" y="3108"/>
                  </a:lnTo>
                  <a:cubicBezTo>
                    <a:pt x="1048" y="3108"/>
                    <a:pt x="774" y="3382"/>
                    <a:pt x="774" y="3739"/>
                  </a:cubicBezTo>
                  <a:lnTo>
                    <a:pt x="774" y="5918"/>
                  </a:lnTo>
                  <a:cubicBezTo>
                    <a:pt x="774" y="6085"/>
                    <a:pt x="833" y="6228"/>
                    <a:pt x="929" y="6347"/>
                  </a:cubicBezTo>
                  <a:cubicBezTo>
                    <a:pt x="833" y="6466"/>
                    <a:pt x="774" y="6621"/>
                    <a:pt x="774" y="6776"/>
                  </a:cubicBezTo>
                  <a:lnTo>
                    <a:pt x="774" y="8954"/>
                  </a:lnTo>
                  <a:cubicBezTo>
                    <a:pt x="774" y="9121"/>
                    <a:pt x="833" y="9264"/>
                    <a:pt x="929" y="9383"/>
                  </a:cubicBezTo>
                  <a:cubicBezTo>
                    <a:pt x="833" y="9502"/>
                    <a:pt x="774" y="9657"/>
                    <a:pt x="774" y="9812"/>
                  </a:cubicBezTo>
                  <a:lnTo>
                    <a:pt x="774" y="11991"/>
                  </a:lnTo>
                  <a:cubicBezTo>
                    <a:pt x="774" y="12348"/>
                    <a:pt x="1048" y="12633"/>
                    <a:pt x="1405" y="12633"/>
                  </a:cubicBezTo>
                  <a:lnTo>
                    <a:pt x="5715" y="12633"/>
                  </a:lnTo>
                  <a:lnTo>
                    <a:pt x="5715" y="13253"/>
                  </a:lnTo>
                  <a:lnTo>
                    <a:pt x="714" y="13253"/>
                  </a:lnTo>
                  <a:cubicBezTo>
                    <a:pt x="310" y="13253"/>
                    <a:pt x="0" y="13586"/>
                    <a:pt x="0" y="13967"/>
                  </a:cubicBezTo>
                  <a:cubicBezTo>
                    <a:pt x="0" y="14372"/>
                    <a:pt x="321" y="14681"/>
                    <a:pt x="714" y="14681"/>
                  </a:cubicBezTo>
                  <a:lnTo>
                    <a:pt x="12156" y="14681"/>
                  </a:lnTo>
                  <a:cubicBezTo>
                    <a:pt x="12561" y="14681"/>
                    <a:pt x="12871" y="14360"/>
                    <a:pt x="12871" y="13967"/>
                  </a:cubicBezTo>
                  <a:cubicBezTo>
                    <a:pt x="12871" y="13586"/>
                    <a:pt x="12537" y="13253"/>
                    <a:pt x="12156" y="13253"/>
                  </a:cubicBezTo>
                  <a:lnTo>
                    <a:pt x="10085" y="13253"/>
                  </a:lnTo>
                  <a:cubicBezTo>
                    <a:pt x="9966" y="13253"/>
                    <a:pt x="9882" y="13348"/>
                    <a:pt x="9882" y="13467"/>
                  </a:cubicBezTo>
                  <a:cubicBezTo>
                    <a:pt x="9882" y="13586"/>
                    <a:pt x="9966" y="13669"/>
                    <a:pt x="10085" y="13669"/>
                  </a:cubicBezTo>
                  <a:lnTo>
                    <a:pt x="12156" y="13669"/>
                  </a:lnTo>
                  <a:cubicBezTo>
                    <a:pt x="12323" y="13669"/>
                    <a:pt x="12442" y="13800"/>
                    <a:pt x="12442" y="13955"/>
                  </a:cubicBezTo>
                  <a:cubicBezTo>
                    <a:pt x="12442" y="14098"/>
                    <a:pt x="12299" y="14241"/>
                    <a:pt x="12156" y="14241"/>
                  </a:cubicBezTo>
                  <a:lnTo>
                    <a:pt x="714" y="14241"/>
                  </a:lnTo>
                  <a:cubicBezTo>
                    <a:pt x="548" y="14241"/>
                    <a:pt x="429" y="14098"/>
                    <a:pt x="429" y="13955"/>
                  </a:cubicBezTo>
                  <a:cubicBezTo>
                    <a:pt x="429" y="13800"/>
                    <a:pt x="560" y="13669"/>
                    <a:pt x="714" y="13669"/>
                  </a:cubicBezTo>
                  <a:lnTo>
                    <a:pt x="9168" y="13669"/>
                  </a:lnTo>
                  <a:cubicBezTo>
                    <a:pt x="9275" y="13669"/>
                    <a:pt x="9370" y="13586"/>
                    <a:pt x="9370" y="13467"/>
                  </a:cubicBezTo>
                  <a:cubicBezTo>
                    <a:pt x="9370" y="13348"/>
                    <a:pt x="9275" y="13253"/>
                    <a:pt x="9168" y="13253"/>
                  </a:cubicBezTo>
                  <a:lnTo>
                    <a:pt x="7156" y="13253"/>
                  </a:lnTo>
                  <a:lnTo>
                    <a:pt x="7156" y="12633"/>
                  </a:lnTo>
                  <a:lnTo>
                    <a:pt x="11454" y="12633"/>
                  </a:lnTo>
                  <a:cubicBezTo>
                    <a:pt x="11811" y="12633"/>
                    <a:pt x="12097" y="12348"/>
                    <a:pt x="12097" y="11991"/>
                  </a:cubicBezTo>
                  <a:lnTo>
                    <a:pt x="12097" y="9812"/>
                  </a:lnTo>
                  <a:cubicBezTo>
                    <a:pt x="12097" y="9657"/>
                    <a:pt x="12037" y="9502"/>
                    <a:pt x="11930" y="9383"/>
                  </a:cubicBezTo>
                  <a:cubicBezTo>
                    <a:pt x="12037" y="9264"/>
                    <a:pt x="12097" y="9109"/>
                    <a:pt x="12097" y="8954"/>
                  </a:cubicBezTo>
                  <a:lnTo>
                    <a:pt x="12097" y="6776"/>
                  </a:lnTo>
                  <a:cubicBezTo>
                    <a:pt x="12097" y="6621"/>
                    <a:pt x="12037" y="6466"/>
                    <a:pt x="11930" y="6347"/>
                  </a:cubicBezTo>
                  <a:cubicBezTo>
                    <a:pt x="12037" y="6228"/>
                    <a:pt x="12097" y="6073"/>
                    <a:pt x="12097" y="5918"/>
                  </a:cubicBezTo>
                  <a:lnTo>
                    <a:pt x="12097" y="3739"/>
                  </a:lnTo>
                  <a:cubicBezTo>
                    <a:pt x="12097" y="3382"/>
                    <a:pt x="11811" y="3097"/>
                    <a:pt x="11454" y="3097"/>
                  </a:cubicBezTo>
                  <a:lnTo>
                    <a:pt x="7703" y="3097"/>
                  </a:lnTo>
                  <a:lnTo>
                    <a:pt x="7703" y="2489"/>
                  </a:lnTo>
                  <a:cubicBezTo>
                    <a:pt x="7703" y="2204"/>
                    <a:pt x="7477" y="1989"/>
                    <a:pt x="7191" y="1989"/>
                  </a:cubicBezTo>
                  <a:lnTo>
                    <a:pt x="7037" y="1989"/>
                  </a:lnTo>
                  <a:lnTo>
                    <a:pt x="7037" y="1811"/>
                  </a:lnTo>
                  <a:lnTo>
                    <a:pt x="8037" y="1453"/>
                  </a:lnTo>
                  <a:cubicBezTo>
                    <a:pt x="8180" y="1406"/>
                    <a:pt x="8275" y="1251"/>
                    <a:pt x="8275" y="1108"/>
                  </a:cubicBezTo>
                  <a:lnTo>
                    <a:pt x="8275" y="334"/>
                  </a:lnTo>
                  <a:cubicBezTo>
                    <a:pt x="8275" y="227"/>
                    <a:pt x="8227" y="144"/>
                    <a:pt x="8132" y="96"/>
                  </a:cubicBezTo>
                  <a:cubicBezTo>
                    <a:pt x="8083" y="56"/>
                    <a:pt x="8018" y="37"/>
                    <a:pt x="7954" y="37"/>
                  </a:cubicBezTo>
                  <a:cubicBezTo>
                    <a:pt x="7925" y="37"/>
                    <a:pt x="7896" y="41"/>
                    <a:pt x="7870" y="49"/>
                  </a:cubicBezTo>
                  <a:lnTo>
                    <a:pt x="6989" y="358"/>
                  </a:lnTo>
                  <a:cubicBezTo>
                    <a:pt x="6906" y="156"/>
                    <a:pt x="6691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43"/>
          <p:cNvGrpSpPr/>
          <p:nvPr/>
        </p:nvGrpSpPr>
        <p:grpSpPr>
          <a:xfrm>
            <a:off x="3578278" y="1561445"/>
            <a:ext cx="478265" cy="460405"/>
            <a:chOff x="3557953" y="1637645"/>
            <a:chExt cx="478265" cy="460405"/>
          </a:xfrm>
        </p:grpSpPr>
        <p:sp>
          <p:nvSpPr>
            <p:cNvPr id="285" name="Google Shape;285;p43"/>
            <p:cNvSpPr/>
            <p:nvPr/>
          </p:nvSpPr>
          <p:spPr>
            <a:xfrm>
              <a:off x="3649825" y="1652438"/>
              <a:ext cx="372136" cy="310312"/>
            </a:xfrm>
            <a:custGeom>
              <a:avLst/>
              <a:gdLst/>
              <a:ahLst/>
              <a:cxnLst/>
              <a:rect l="l" t="t" r="r" b="b"/>
              <a:pathLst>
                <a:path w="11396" h="9502" extrusionOk="0">
                  <a:moveTo>
                    <a:pt x="596" y="0"/>
                  </a:moveTo>
                  <a:cubicBezTo>
                    <a:pt x="406" y="0"/>
                    <a:pt x="239" y="167"/>
                    <a:pt x="239" y="357"/>
                  </a:cubicBezTo>
                  <a:lnTo>
                    <a:pt x="1" y="2310"/>
                  </a:lnTo>
                  <a:lnTo>
                    <a:pt x="1" y="9144"/>
                  </a:lnTo>
                  <a:cubicBezTo>
                    <a:pt x="1" y="9335"/>
                    <a:pt x="168" y="9501"/>
                    <a:pt x="358" y="9501"/>
                  </a:cubicBezTo>
                  <a:lnTo>
                    <a:pt x="11038" y="9501"/>
                  </a:lnTo>
                  <a:cubicBezTo>
                    <a:pt x="11229" y="9501"/>
                    <a:pt x="11395" y="9335"/>
                    <a:pt x="11395" y="9144"/>
                  </a:cubicBezTo>
                  <a:lnTo>
                    <a:pt x="11395" y="357"/>
                  </a:lnTo>
                  <a:cubicBezTo>
                    <a:pt x="11395" y="167"/>
                    <a:pt x="11229" y="0"/>
                    <a:pt x="1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3989537" y="1646593"/>
              <a:ext cx="40068" cy="316549"/>
            </a:xfrm>
            <a:custGeom>
              <a:avLst/>
              <a:gdLst/>
              <a:ahLst/>
              <a:cxnLst/>
              <a:rect l="l" t="t" r="r" b="b"/>
              <a:pathLst>
                <a:path w="1227" h="9693" extrusionOk="0">
                  <a:moveTo>
                    <a:pt x="1" y="0"/>
                  </a:moveTo>
                  <a:cubicBezTo>
                    <a:pt x="191" y="0"/>
                    <a:pt x="358" y="120"/>
                    <a:pt x="358" y="310"/>
                  </a:cubicBezTo>
                  <a:lnTo>
                    <a:pt x="358" y="9335"/>
                  </a:lnTo>
                  <a:cubicBezTo>
                    <a:pt x="358" y="9525"/>
                    <a:pt x="191" y="9692"/>
                    <a:pt x="1" y="9692"/>
                  </a:cubicBezTo>
                  <a:lnTo>
                    <a:pt x="870" y="9692"/>
                  </a:lnTo>
                  <a:cubicBezTo>
                    <a:pt x="1060" y="9692"/>
                    <a:pt x="1227" y="9525"/>
                    <a:pt x="1227" y="9335"/>
                  </a:cubicBezTo>
                  <a:lnTo>
                    <a:pt x="1227" y="2501"/>
                  </a:lnTo>
                  <a:lnTo>
                    <a:pt x="977" y="310"/>
                  </a:lnTo>
                  <a:cubicBezTo>
                    <a:pt x="989" y="108"/>
                    <a:pt x="822" y="0"/>
                    <a:pt x="632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3647444" y="1644633"/>
              <a:ext cx="376414" cy="83244"/>
            </a:xfrm>
            <a:custGeom>
              <a:avLst/>
              <a:gdLst/>
              <a:ahLst/>
              <a:cxnLst/>
              <a:rect l="l" t="t" r="r" b="b"/>
              <a:pathLst>
                <a:path w="11527" h="2549" extrusionOk="0">
                  <a:moveTo>
                    <a:pt x="358" y="1"/>
                  </a:moveTo>
                  <a:cubicBezTo>
                    <a:pt x="168" y="1"/>
                    <a:pt x="1" y="168"/>
                    <a:pt x="1" y="358"/>
                  </a:cubicBezTo>
                  <a:lnTo>
                    <a:pt x="1" y="2549"/>
                  </a:lnTo>
                  <a:lnTo>
                    <a:pt x="11526" y="2549"/>
                  </a:lnTo>
                  <a:lnTo>
                    <a:pt x="11526" y="358"/>
                  </a:lnTo>
                  <a:cubicBezTo>
                    <a:pt x="11526" y="168"/>
                    <a:pt x="11359" y="1"/>
                    <a:pt x="11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3989537" y="1644633"/>
              <a:ext cx="40068" cy="83244"/>
            </a:xfrm>
            <a:custGeom>
              <a:avLst/>
              <a:gdLst/>
              <a:ahLst/>
              <a:cxnLst/>
              <a:rect l="l" t="t" r="r" b="b"/>
              <a:pathLst>
                <a:path w="1227" h="2549" extrusionOk="0">
                  <a:moveTo>
                    <a:pt x="1" y="1"/>
                  </a:moveTo>
                  <a:cubicBezTo>
                    <a:pt x="191" y="1"/>
                    <a:pt x="358" y="168"/>
                    <a:pt x="358" y="358"/>
                  </a:cubicBezTo>
                  <a:lnTo>
                    <a:pt x="358" y="2549"/>
                  </a:lnTo>
                  <a:lnTo>
                    <a:pt x="1227" y="2549"/>
                  </a:lnTo>
                  <a:lnTo>
                    <a:pt x="1227" y="358"/>
                  </a:lnTo>
                  <a:cubicBezTo>
                    <a:pt x="1227" y="168"/>
                    <a:pt x="1060" y="1"/>
                    <a:pt x="870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3571490" y="1781496"/>
              <a:ext cx="371745" cy="310344"/>
            </a:xfrm>
            <a:custGeom>
              <a:avLst/>
              <a:gdLst/>
              <a:ahLst/>
              <a:cxnLst/>
              <a:rect l="l" t="t" r="r" b="b"/>
              <a:pathLst>
                <a:path w="11384" h="9503" extrusionOk="0">
                  <a:moveTo>
                    <a:pt x="596" y="1"/>
                  </a:moveTo>
                  <a:cubicBezTo>
                    <a:pt x="394" y="1"/>
                    <a:pt x="239" y="168"/>
                    <a:pt x="239" y="358"/>
                  </a:cubicBezTo>
                  <a:lnTo>
                    <a:pt x="1" y="2311"/>
                  </a:lnTo>
                  <a:lnTo>
                    <a:pt x="1" y="9145"/>
                  </a:lnTo>
                  <a:cubicBezTo>
                    <a:pt x="1" y="9335"/>
                    <a:pt x="156" y="9502"/>
                    <a:pt x="358" y="9502"/>
                  </a:cubicBezTo>
                  <a:lnTo>
                    <a:pt x="11026" y="9502"/>
                  </a:lnTo>
                  <a:cubicBezTo>
                    <a:pt x="11217" y="9502"/>
                    <a:pt x="11383" y="9335"/>
                    <a:pt x="11383" y="9145"/>
                  </a:cubicBezTo>
                  <a:lnTo>
                    <a:pt x="11383" y="358"/>
                  </a:lnTo>
                  <a:cubicBezTo>
                    <a:pt x="11383" y="168"/>
                    <a:pt x="11217" y="1"/>
                    <a:pt x="11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3910215" y="1775292"/>
              <a:ext cx="40100" cy="316549"/>
            </a:xfrm>
            <a:custGeom>
              <a:avLst/>
              <a:gdLst/>
              <a:ahLst/>
              <a:cxnLst/>
              <a:rect l="l" t="t" r="r" b="b"/>
              <a:pathLst>
                <a:path w="1228" h="9693" extrusionOk="0">
                  <a:moveTo>
                    <a:pt x="1" y="0"/>
                  </a:moveTo>
                  <a:cubicBezTo>
                    <a:pt x="191" y="0"/>
                    <a:pt x="358" y="119"/>
                    <a:pt x="358" y="322"/>
                  </a:cubicBezTo>
                  <a:lnTo>
                    <a:pt x="358" y="9335"/>
                  </a:lnTo>
                  <a:cubicBezTo>
                    <a:pt x="358" y="9525"/>
                    <a:pt x="191" y="9692"/>
                    <a:pt x="1" y="9692"/>
                  </a:cubicBezTo>
                  <a:lnTo>
                    <a:pt x="870" y="9692"/>
                  </a:lnTo>
                  <a:cubicBezTo>
                    <a:pt x="1060" y="9692"/>
                    <a:pt x="1227" y="9525"/>
                    <a:pt x="1227" y="9335"/>
                  </a:cubicBezTo>
                  <a:lnTo>
                    <a:pt x="1227" y="2501"/>
                  </a:lnTo>
                  <a:lnTo>
                    <a:pt x="989" y="322"/>
                  </a:lnTo>
                  <a:cubicBezTo>
                    <a:pt x="989" y="108"/>
                    <a:pt x="822" y="0"/>
                    <a:pt x="632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3568514" y="1773724"/>
              <a:ext cx="376022" cy="83244"/>
            </a:xfrm>
            <a:custGeom>
              <a:avLst/>
              <a:gdLst/>
              <a:ahLst/>
              <a:cxnLst/>
              <a:rect l="l" t="t" r="r" b="b"/>
              <a:pathLst>
                <a:path w="11515" h="2549" extrusionOk="0">
                  <a:moveTo>
                    <a:pt x="358" y="1"/>
                  </a:moveTo>
                  <a:cubicBezTo>
                    <a:pt x="156" y="1"/>
                    <a:pt x="1" y="167"/>
                    <a:pt x="1" y="370"/>
                  </a:cubicBezTo>
                  <a:lnTo>
                    <a:pt x="1" y="2549"/>
                  </a:lnTo>
                  <a:lnTo>
                    <a:pt x="11514" y="2549"/>
                  </a:lnTo>
                  <a:lnTo>
                    <a:pt x="11514" y="370"/>
                  </a:lnTo>
                  <a:cubicBezTo>
                    <a:pt x="11514" y="156"/>
                    <a:pt x="11348" y="1"/>
                    <a:pt x="111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3910215" y="1773724"/>
              <a:ext cx="40100" cy="83244"/>
            </a:xfrm>
            <a:custGeom>
              <a:avLst/>
              <a:gdLst/>
              <a:ahLst/>
              <a:cxnLst/>
              <a:rect l="l" t="t" r="r" b="b"/>
              <a:pathLst>
                <a:path w="1228" h="2549" extrusionOk="0">
                  <a:moveTo>
                    <a:pt x="1" y="1"/>
                  </a:moveTo>
                  <a:cubicBezTo>
                    <a:pt x="203" y="1"/>
                    <a:pt x="358" y="167"/>
                    <a:pt x="358" y="370"/>
                  </a:cubicBezTo>
                  <a:lnTo>
                    <a:pt x="358" y="2549"/>
                  </a:lnTo>
                  <a:lnTo>
                    <a:pt x="1227" y="2549"/>
                  </a:lnTo>
                  <a:lnTo>
                    <a:pt x="1227" y="370"/>
                  </a:lnTo>
                  <a:cubicBezTo>
                    <a:pt x="1227" y="156"/>
                    <a:pt x="1060" y="1"/>
                    <a:pt x="870" y="1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3606938" y="1883776"/>
              <a:ext cx="300589" cy="182392"/>
            </a:xfrm>
            <a:custGeom>
              <a:avLst/>
              <a:gdLst/>
              <a:ahLst/>
              <a:cxnLst/>
              <a:rect l="l" t="t" r="r" b="b"/>
              <a:pathLst>
                <a:path w="9205" h="5585" extrusionOk="0">
                  <a:moveTo>
                    <a:pt x="287" y="0"/>
                  </a:moveTo>
                  <a:cubicBezTo>
                    <a:pt x="144" y="0"/>
                    <a:pt x="1" y="119"/>
                    <a:pt x="1" y="286"/>
                  </a:cubicBezTo>
                  <a:lnTo>
                    <a:pt x="1" y="5299"/>
                  </a:lnTo>
                  <a:cubicBezTo>
                    <a:pt x="1" y="5453"/>
                    <a:pt x="120" y="5584"/>
                    <a:pt x="287" y="5584"/>
                  </a:cubicBezTo>
                  <a:lnTo>
                    <a:pt x="8919" y="5584"/>
                  </a:lnTo>
                  <a:cubicBezTo>
                    <a:pt x="9085" y="5584"/>
                    <a:pt x="9204" y="5453"/>
                    <a:pt x="9204" y="5299"/>
                  </a:cubicBezTo>
                  <a:lnTo>
                    <a:pt x="9204" y="286"/>
                  </a:lnTo>
                  <a:cubicBezTo>
                    <a:pt x="9204" y="131"/>
                    <a:pt x="9085" y="0"/>
                    <a:pt x="8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3805258" y="1670236"/>
              <a:ext cx="32296" cy="32037"/>
            </a:xfrm>
            <a:custGeom>
              <a:avLst/>
              <a:gdLst/>
              <a:ahLst/>
              <a:cxnLst/>
              <a:rect l="l" t="t" r="r" b="b"/>
              <a:pathLst>
                <a:path w="989" h="981" extrusionOk="0">
                  <a:moveTo>
                    <a:pt x="436" y="1"/>
                  </a:moveTo>
                  <a:cubicBezTo>
                    <a:pt x="397" y="1"/>
                    <a:pt x="357" y="5"/>
                    <a:pt x="321" y="27"/>
                  </a:cubicBezTo>
                  <a:cubicBezTo>
                    <a:pt x="143" y="98"/>
                    <a:pt x="0" y="277"/>
                    <a:pt x="0" y="479"/>
                  </a:cubicBezTo>
                  <a:cubicBezTo>
                    <a:pt x="0" y="705"/>
                    <a:pt x="143" y="884"/>
                    <a:pt x="321" y="955"/>
                  </a:cubicBezTo>
                  <a:cubicBezTo>
                    <a:pt x="357" y="977"/>
                    <a:pt x="393" y="981"/>
                    <a:pt x="431" y="981"/>
                  </a:cubicBezTo>
                  <a:cubicBezTo>
                    <a:pt x="457" y="981"/>
                    <a:pt x="483" y="979"/>
                    <a:pt x="512" y="979"/>
                  </a:cubicBezTo>
                  <a:cubicBezTo>
                    <a:pt x="798" y="979"/>
                    <a:pt x="988" y="777"/>
                    <a:pt x="988" y="503"/>
                  </a:cubicBezTo>
                  <a:cubicBezTo>
                    <a:pt x="988" y="217"/>
                    <a:pt x="798" y="27"/>
                    <a:pt x="512" y="3"/>
                  </a:cubicBezTo>
                  <a:cubicBezTo>
                    <a:pt x="488" y="3"/>
                    <a:pt x="462" y="1"/>
                    <a:pt x="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3738771" y="1670236"/>
              <a:ext cx="32296" cy="32037"/>
            </a:xfrm>
            <a:custGeom>
              <a:avLst/>
              <a:gdLst/>
              <a:ahLst/>
              <a:cxnLst/>
              <a:rect l="l" t="t" r="r" b="b"/>
              <a:pathLst>
                <a:path w="989" h="981" extrusionOk="0">
                  <a:moveTo>
                    <a:pt x="432" y="1"/>
                  </a:moveTo>
                  <a:cubicBezTo>
                    <a:pt x="390" y="1"/>
                    <a:pt x="345" y="5"/>
                    <a:pt x="310" y="27"/>
                  </a:cubicBezTo>
                  <a:cubicBezTo>
                    <a:pt x="131" y="98"/>
                    <a:pt x="0" y="277"/>
                    <a:pt x="0" y="479"/>
                  </a:cubicBezTo>
                  <a:cubicBezTo>
                    <a:pt x="0" y="705"/>
                    <a:pt x="131" y="884"/>
                    <a:pt x="310" y="955"/>
                  </a:cubicBezTo>
                  <a:cubicBezTo>
                    <a:pt x="345" y="977"/>
                    <a:pt x="381" y="981"/>
                    <a:pt x="422" y="981"/>
                  </a:cubicBezTo>
                  <a:cubicBezTo>
                    <a:pt x="449" y="981"/>
                    <a:pt x="479" y="979"/>
                    <a:pt x="512" y="979"/>
                  </a:cubicBezTo>
                  <a:cubicBezTo>
                    <a:pt x="786" y="979"/>
                    <a:pt x="988" y="777"/>
                    <a:pt x="988" y="503"/>
                  </a:cubicBezTo>
                  <a:cubicBezTo>
                    <a:pt x="988" y="217"/>
                    <a:pt x="774" y="27"/>
                    <a:pt x="512" y="3"/>
                  </a:cubicBezTo>
                  <a:cubicBezTo>
                    <a:pt x="488" y="3"/>
                    <a:pt x="461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3671891" y="1670236"/>
              <a:ext cx="31904" cy="32037"/>
            </a:xfrm>
            <a:custGeom>
              <a:avLst/>
              <a:gdLst/>
              <a:ahLst/>
              <a:cxnLst/>
              <a:rect l="l" t="t" r="r" b="b"/>
              <a:pathLst>
                <a:path w="977" h="981" extrusionOk="0">
                  <a:moveTo>
                    <a:pt x="425" y="1"/>
                  </a:moveTo>
                  <a:cubicBezTo>
                    <a:pt x="385" y="1"/>
                    <a:pt x="345" y="5"/>
                    <a:pt x="310" y="27"/>
                  </a:cubicBezTo>
                  <a:cubicBezTo>
                    <a:pt x="131" y="98"/>
                    <a:pt x="0" y="277"/>
                    <a:pt x="0" y="479"/>
                  </a:cubicBezTo>
                  <a:cubicBezTo>
                    <a:pt x="0" y="705"/>
                    <a:pt x="131" y="884"/>
                    <a:pt x="310" y="955"/>
                  </a:cubicBezTo>
                  <a:cubicBezTo>
                    <a:pt x="345" y="977"/>
                    <a:pt x="381" y="981"/>
                    <a:pt x="419" y="981"/>
                  </a:cubicBezTo>
                  <a:cubicBezTo>
                    <a:pt x="445" y="981"/>
                    <a:pt x="472" y="979"/>
                    <a:pt x="500" y="979"/>
                  </a:cubicBezTo>
                  <a:cubicBezTo>
                    <a:pt x="786" y="979"/>
                    <a:pt x="976" y="777"/>
                    <a:pt x="976" y="503"/>
                  </a:cubicBezTo>
                  <a:cubicBezTo>
                    <a:pt x="976" y="217"/>
                    <a:pt x="786" y="27"/>
                    <a:pt x="500" y="3"/>
                  </a:cubicBezTo>
                  <a:cubicBezTo>
                    <a:pt x="476" y="3"/>
                    <a:pt x="451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3726329" y="1799131"/>
              <a:ext cx="31904" cy="31841"/>
            </a:xfrm>
            <a:custGeom>
              <a:avLst/>
              <a:gdLst/>
              <a:ahLst/>
              <a:cxnLst/>
              <a:rect l="l" t="t" r="r" b="b"/>
              <a:pathLst>
                <a:path w="977" h="975" extrusionOk="0">
                  <a:moveTo>
                    <a:pt x="391" y="1"/>
                  </a:moveTo>
                  <a:cubicBezTo>
                    <a:pt x="363" y="1"/>
                    <a:pt x="335" y="5"/>
                    <a:pt x="310" y="20"/>
                  </a:cubicBezTo>
                  <a:cubicBezTo>
                    <a:pt x="131" y="92"/>
                    <a:pt x="0" y="271"/>
                    <a:pt x="0" y="485"/>
                  </a:cubicBezTo>
                  <a:cubicBezTo>
                    <a:pt x="0" y="699"/>
                    <a:pt x="131" y="878"/>
                    <a:pt x="310" y="949"/>
                  </a:cubicBezTo>
                  <a:cubicBezTo>
                    <a:pt x="345" y="971"/>
                    <a:pt x="381" y="975"/>
                    <a:pt x="419" y="975"/>
                  </a:cubicBezTo>
                  <a:cubicBezTo>
                    <a:pt x="445" y="975"/>
                    <a:pt x="472" y="973"/>
                    <a:pt x="500" y="973"/>
                  </a:cubicBezTo>
                  <a:cubicBezTo>
                    <a:pt x="786" y="973"/>
                    <a:pt x="976" y="782"/>
                    <a:pt x="976" y="497"/>
                  </a:cubicBezTo>
                  <a:cubicBezTo>
                    <a:pt x="976" y="211"/>
                    <a:pt x="786" y="20"/>
                    <a:pt x="500" y="9"/>
                  </a:cubicBezTo>
                  <a:cubicBezTo>
                    <a:pt x="466" y="9"/>
                    <a:pt x="428" y="1"/>
                    <a:pt x="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3659449" y="1799131"/>
              <a:ext cx="32296" cy="31841"/>
            </a:xfrm>
            <a:custGeom>
              <a:avLst/>
              <a:gdLst/>
              <a:ahLst/>
              <a:cxnLst/>
              <a:rect l="l" t="t" r="r" b="b"/>
              <a:pathLst>
                <a:path w="989" h="975" extrusionOk="0">
                  <a:moveTo>
                    <a:pt x="403" y="1"/>
                  </a:moveTo>
                  <a:cubicBezTo>
                    <a:pt x="375" y="1"/>
                    <a:pt x="347" y="5"/>
                    <a:pt x="322" y="20"/>
                  </a:cubicBezTo>
                  <a:cubicBezTo>
                    <a:pt x="143" y="92"/>
                    <a:pt x="0" y="271"/>
                    <a:pt x="0" y="485"/>
                  </a:cubicBezTo>
                  <a:cubicBezTo>
                    <a:pt x="0" y="699"/>
                    <a:pt x="143" y="878"/>
                    <a:pt x="322" y="949"/>
                  </a:cubicBezTo>
                  <a:cubicBezTo>
                    <a:pt x="357" y="971"/>
                    <a:pt x="393" y="975"/>
                    <a:pt x="431" y="975"/>
                  </a:cubicBezTo>
                  <a:cubicBezTo>
                    <a:pt x="457" y="975"/>
                    <a:pt x="484" y="973"/>
                    <a:pt x="512" y="973"/>
                  </a:cubicBezTo>
                  <a:cubicBezTo>
                    <a:pt x="798" y="973"/>
                    <a:pt x="988" y="782"/>
                    <a:pt x="988" y="497"/>
                  </a:cubicBezTo>
                  <a:cubicBezTo>
                    <a:pt x="988" y="211"/>
                    <a:pt x="798" y="20"/>
                    <a:pt x="512" y="9"/>
                  </a:cubicBezTo>
                  <a:cubicBezTo>
                    <a:pt x="478" y="9"/>
                    <a:pt x="440" y="1"/>
                    <a:pt x="4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3592961" y="1799131"/>
              <a:ext cx="32296" cy="31841"/>
            </a:xfrm>
            <a:custGeom>
              <a:avLst/>
              <a:gdLst/>
              <a:ahLst/>
              <a:cxnLst/>
              <a:rect l="l" t="t" r="r" b="b"/>
              <a:pathLst>
                <a:path w="989" h="975" extrusionOk="0">
                  <a:moveTo>
                    <a:pt x="396" y="1"/>
                  </a:moveTo>
                  <a:cubicBezTo>
                    <a:pt x="365" y="1"/>
                    <a:pt x="335" y="5"/>
                    <a:pt x="310" y="20"/>
                  </a:cubicBezTo>
                  <a:cubicBezTo>
                    <a:pt x="131" y="92"/>
                    <a:pt x="0" y="271"/>
                    <a:pt x="0" y="485"/>
                  </a:cubicBezTo>
                  <a:cubicBezTo>
                    <a:pt x="0" y="699"/>
                    <a:pt x="131" y="878"/>
                    <a:pt x="310" y="949"/>
                  </a:cubicBezTo>
                  <a:cubicBezTo>
                    <a:pt x="345" y="971"/>
                    <a:pt x="381" y="975"/>
                    <a:pt x="422" y="975"/>
                  </a:cubicBezTo>
                  <a:cubicBezTo>
                    <a:pt x="449" y="975"/>
                    <a:pt x="479" y="973"/>
                    <a:pt x="512" y="973"/>
                  </a:cubicBezTo>
                  <a:cubicBezTo>
                    <a:pt x="786" y="973"/>
                    <a:pt x="988" y="782"/>
                    <a:pt x="988" y="497"/>
                  </a:cubicBezTo>
                  <a:cubicBezTo>
                    <a:pt x="988" y="211"/>
                    <a:pt x="774" y="20"/>
                    <a:pt x="512" y="9"/>
                  </a:cubicBezTo>
                  <a:cubicBezTo>
                    <a:pt x="478" y="9"/>
                    <a:pt x="436" y="1"/>
                    <a:pt x="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3599949" y="1876396"/>
              <a:ext cx="314957" cy="196370"/>
            </a:xfrm>
            <a:custGeom>
              <a:avLst/>
              <a:gdLst/>
              <a:ahLst/>
              <a:cxnLst/>
              <a:rect l="l" t="t" r="r" b="b"/>
              <a:pathLst>
                <a:path w="9645" h="6013" extrusionOk="0">
                  <a:moveTo>
                    <a:pt x="8656" y="429"/>
                  </a:moveTo>
                  <a:lnTo>
                    <a:pt x="4823" y="2762"/>
                  </a:lnTo>
                  <a:lnTo>
                    <a:pt x="989" y="429"/>
                  </a:lnTo>
                  <a:close/>
                  <a:moveTo>
                    <a:pt x="9204" y="595"/>
                  </a:moveTo>
                  <a:lnTo>
                    <a:pt x="9204" y="5417"/>
                  </a:lnTo>
                  <a:lnTo>
                    <a:pt x="5239" y="3012"/>
                  </a:lnTo>
                  <a:lnTo>
                    <a:pt x="9204" y="595"/>
                  </a:lnTo>
                  <a:close/>
                  <a:moveTo>
                    <a:pt x="4834" y="3262"/>
                  </a:moveTo>
                  <a:lnTo>
                    <a:pt x="8656" y="5584"/>
                  </a:lnTo>
                  <a:lnTo>
                    <a:pt x="989" y="5584"/>
                  </a:lnTo>
                  <a:lnTo>
                    <a:pt x="4834" y="3262"/>
                  </a:lnTo>
                  <a:close/>
                  <a:moveTo>
                    <a:pt x="501" y="0"/>
                  </a:moveTo>
                  <a:cubicBezTo>
                    <a:pt x="239" y="0"/>
                    <a:pt x="1" y="226"/>
                    <a:pt x="1" y="512"/>
                  </a:cubicBezTo>
                  <a:lnTo>
                    <a:pt x="1" y="2643"/>
                  </a:lnTo>
                  <a:cubicBezTo>
                    <a:pt x="1" y="2762"/>
                    <a:pt x="84" y="2846"/>
                    <a:pt x="203" y="2846"/>
                  </a:cubicBezTo>
                  <a:cubicBezTo>
                    <a:pt x="322" y="2846"/>
                    <a:pt x="405" y="2762"/>
                    <a:pt x="405" y="2643"/>
                  </a:cubicBezTo>
                  <a:lnTo>
                    <a:pt x="405" y="595"/>
                  </a:lnTo>
                  <a:lnTo>
                    <a:pt x="4382" y="3012"/>
                  </a:lnTo>
                  <a:lnTo>
                    <a:pt x="405" y="5417"/>
                  </a:lnTo>
                  <a:lnTo>
                    <a:pt x="405" y="3572"/>
                  </a:lnTo>
                  <a:cubicBezTo>
                    <a:pt x="405" y="3453"/>
                    <a:pt x="322" y="3369"/>
                    <a:pt x="203" y="3369"/>
                  </a:cubicBezTo>
                  <a:cubicBezTo>
                    <a:pt x="84" y="3369"/>
                    <a:pt x="1" y="3453"/>
                    <a:pt x="1" y="3572"/>
                  </a:cubicBezTo>
                  <a:lnTo>
                    <a:pt x="1" y="5513"/>
                  </a:lnTo>
                  <a:cubicBezTo>
                    <a:pt x="1" y="5798"/>
                    <a:pt x="215" y="6013"/>
                    <a:pt x="501" y="6013"/>
                  </a:cubicBezTo>
                  <a:lnTo>
                    <a:pt x="9133" y="6013"/>
                  </a:lnTo>
                  <a:cubicBezTo>
                    <a:pt x="9395" y="6013"/>
                    <a:pt x="9633" y="5798"/>
                    <a:pt x="9633" y="5513"/>
                  </a:cubicBezTo>
                  <a:lnTo>
                    <a:pt x="9633" y="488"/>
                  </a:lnTo>
                  <a:cubicBezTo>
                    <a:pt x="9645" y="345"/>
                    <a:pt x="9561" y="214"/>
                    <a:pt x="9466" y="119"/>
                  </a:cubicBezTo>
                  <a:cubicBezTo>
                    <a:pt x="9371" y="48"/>
                    <a:pt x="9252" y="0"/>
                    <a:pt x="9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3557953" y="1637645"/>
              <a:ext cx="478265" cy="460405"/>
            </a:xfrm>
            <a:custGeom>
              <a:avLst/>
              <a:gdLst/>
              <a:ahLst/>
              <a:cxnLst/>
              <a:rect l="l" t="t" r="r" b="b"/>
              <a:pathLst>
                <a:path w="14646" h="14098" extrusionOk="0">
                  <a:moveTo>
                    <a:pt x="14217" y="3001"/>
                  </a:moveTo>
                  <a:lnTo>
                    <a:pt x="14217" y="9621"/>
                  </a:lnTo>
                  <a:cubicBezTo>
                    <a:pt x="14217" y="9680"/>
                    <a:pt x="14157" y="9740"/>
                    <a:pt x="14086" y="9740"/>
                  </a:cubicBezTo>
                  <a:lnTo>
                    <a:pt x="12240" y="9740"/>
                  </a:lnTo>
                  <a:lnTo>
                    <a:pt x="12240" y="4537"/>
                  </a:lnTo>
                  <a:cubicBezTo>
                    <a:pt x="12240" y="4215"/>
                    <a:pt x="11978" y="3965"/>
                    <a:pt x="11669" y="3965"/>
                  </a:cubicBezTo>
                  <a:lnTo>
                    <a:pt x="8633" y="3965"/>
                  </a:lnTo>
                  <a:cubicBezTo>
                    <a:pt x="8514" y="3965"/>
                    <a:pt x="8430" y="4061"/>
                    <a:pt x="8430" y="4168"/>
                  </a:cubicBezTo>
                  <a:cubicBezTo>
                    <a:pt x="8430" y="4299"/>
                    <a:pt x="8514" y="4382"/>
                    <a:pt x="8633" y="4382"/>
                  </a:cubicBezTo>
                  <a:lnTo>
                    <a:pt x="11669" y="4382"/>
                  </a:lnTo>
                  <a:cubicBezTo>
                    <a:pt x="11740" y="4382"/>
                    <a:pt x="11824" y="4442"/>
                    <a:pt x="11824" y="4537"/>
                  </a:cubicBezTo>
                  <a:lnTo>
                    <a:pt x="11824" y="6513"/>
                  </a:lnTo>
                  <a:lnTo>
                    <a:pt x="417" y="6513"/>
                  </a:lnTo>
                  <a:lnTo>
                    <a:pt x="417" y="4537"/>
                  </a:lnTo>
                  <a:cubicBezTo>
                    <a:pt x="417" y="4454"/>
                    <a:pt x="477" y="4382"/>
                    <a:pt x="572" y="4382"/>
                  </a:cubicBezTo>
                  <a:lnTo>
                    <a:pt x="7680" y="4382"/>
                  </a:lnTo>
                  <a:cubicBezTo>
                    <a:pt x="7799" y="4382"/>
                    <a:pt x="7894" y="4299"/>
                    <a:pt x="7894" y="4168"/>
                  </a:cubicBezTo>
                  <a:cubicBezTo>
                    <a:pt x="7894" y="4061"/>
                    <a:pt x="7799" y="3965"/>
                    <a:pt x="7680" y="3965"/>
                  </a:cubicBezTo>
                  <a:lnTo>
                    <a:pt x="2846" y="3965"/>
                  </a:lnTo>
                  <a:lnTo>
                    <a:pt x="2846" y="3001"/>
                  </a:lnTo>
                  <a:close/>
                  <a:moveTo>
                    <a:pt x="11788" y="6918"/>
                  </a:moveTo>
                  <a:lnTo>
                    <a:pt x="11788" y="13538"/>
                  </a:lnTo>
                  <a:cubicBezTo>
                    <a:pt x="11788" y="13621"/>
                    <a:pt x="11728" y="13681"/>
                    <a:pt x="11657" y="13681"/>
                  </a:cubicBezTo>
                  <a:lnTo>
                    <a:pt x="572" y="13681"/>
                  </a:lnTo>
                  <a:cubicBezTo>
                    <a:pt x="489" y="13681"/>
                    <a:pt x="417" y="13621"/>
                    <a:pt x="417" y="13538"/>
                  </a:cubicBezTo>
                  <a:lnTo>
                    <a:pt x="417" y="6918"/>
                  </a:lnTo>
                  <a:close/>
                  <a:moveTo>
                    <a:pt x="3013" y="1"/>
                  </a:moveTo>
                  <a:cubicBezTo>
                    <a:pt x="2691" y="1"/>
                    <a:pt x="2441" y="263"/>
                    <a:pt x="2441" y="572"/>
                  </a:cubicBezTo>
                  <a:lnTo>
                    <a:pt x="2441" y="3953"/>
                  </a:lnTo>
                  <a:lnTo>
                    <a:pt x="572" y="3953"/>
                  </a:lnTo>
                  <a:cubicBezTo>
                    <a:pt x="251" y="3953"/>
                    <a:pt x="1" y="4203"/>
                    <a:pt x="1" y="4513"/>
                  </a:cubicBezTo>
                  <a:lnTo>
                    <a:pt x="1" y="13538"/>
                  </a:lnTo>
                  <a:cubicBezTo>
                    <a:pt x="1" y="13848"/>
                    <a:pt x="251" y="14098"/>
                    <a:pt x="572" y="14098"/>
                  </a:cubicBezTo>
                  <a:lnTo>
                    <a:pt x="11657" y="14098"/>
                  </a:lnTo>
                  <a:cubicBezTo>
                    <a:pt x="11966" y="14098"/>
                    <a:pt x="12216" y="13848"/>
                    <a:pt x="12216" y="13538"/>
                  </a:cubicBezTo>
                  <a:lnTo>
                    <a:pt x="12216" y="10157"/>
                  </a:lnTo>
                  <a:lnTo>
                    <a:pt x="14062" y="10157"/>
                  </a:lnTo>
                  <a:cubicBezTo>
                    <a:pt x="14383" y="10157"/>
                    <a:pt x="14633" y="9907"/>
                    <a:pt x="14633" y="9597"/>
                  </a:cubicBezTo>
                  <a:lnTo>
                    <a:pt x="14633" y="572"/>
                  </a:lnTo>
                  <a:cubicBezTo>
                    <a:pt x="14645" y="263"/>
                    <a:pt x="14395" y="13"/>
                    <a:pt x="14086" y="13"/>
                  </a:cubicBezTo>
                  <a:lnTo>
                    <a:pt x="11883" y="13"/>
                  </a:lnTo>
                  <a:cubicBezTo>
                    <a:pt x="11764" y="13"/>
                    <a:pt x="11669" y="96"/>
                    <a:pt x="11669" y="215"/>
                  </a:cubicBezTo>
                  <a:cubicBezTo>
                    <a:pt x="11669" y="334"/>
                    <a:pt x="11764" y="429"/>
                    <a:pt x="11883" y="429"/>
                  </a:cubicBezTo>
                  <a:lnTo>
                    <a:pt x="14086" y="429"/>
                  </a:lnTo>
                  <a:cubicBezTo>
                    <a:pt x="14157" y="429"/>
                    <a:pt x="14229" y="489"/>
                    <a:pt x="14229" y="572"/>
                  </a:cubicBezTo>
                  <a:lnTo>
                    <a:pt x="14229" y="2549"/>
                  </a:lnTo>
                  <a:lnTo>
                    <a:pt x="2858" y="2549"/>
                  </a:lnTo>
                  <a:lnTo>
                    <a:pt x="2858" y="572"/>
                  </a:lnTo>
                  <a:cubicBezTo>
                    <a:pt x="2858" y="501"/>
                    <a:pt x="2918" y="429"/>
                    <a:pt x="3013" y="429"/>
                  </a:cubicBezTo>
                  <a:lnTo>
                    <a:pt x="10954" y="429"/>
                  </a:lnTo>
                  <a:cubicBezTo>
                    <a:pt x="11073" y="429"/>
                    <a:pt x="11169" y="334"/>
                    <a:pt x="11169" y="215"/>
                  </a:cubicBezTo>
                  <a:cubicBezTo>
                    <a:pt x="11169" y="96"/>
                    <a:pt x="11073" y="1"/>
                    <a:pt x="10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3798237" y="1662529"/>
              <a:ext cx="47480" cy="47876"/>
            </a:xfrm>
            <a:custGeom>
              <a:avLst/>
              <a:gdLst/>
              <a:ahLst/>
              <a:cxnLst/>
              <a:rect l="l" t="t" r="r" b="b"/>
              <a:pathLst>
                <a:path w="1454" h="1466" extrusionOk="0">
                  <a:moveTo>
                    <a:pt x="727" y="441"/>
                  </a:moveTo>
                  <a:cubicBezTo>
                    <a:pt x="894" y="441"/>
                    <a:pt x="1025" y="572"/>
                    <a:pt x="1025" y="739"/>
                  </a:cubicBezTo>
                  <a:cubicBezTo>
                    <a:pt x="1025" y="894"/>
                    <a:pt x="894" y="1036"/>
                    <a:pt x="727" y="1036"/>
                  </a:cubicBezTo>
                  <a:cubicBezTo>
                    <a:pt x="560" y="1036"/>
                    <a:pt x="429" y="894"/>
                    <a:pt x="429" y="739"/>
                  </a:cubicBezTo>
                  <a:cubicBezTo>
                    <a:pt x="429" y="572"/>
                    <a:pt x="560" y="441"/>
                    <a:pt x="727" y="441"/>
                  </a:cubicBezTo>
                  <a:close/>
                  <a:moveTo>
                    <a:pt x="727" y="1"/>
                  </a:moveTo>
                  <a:cubicBezTo>
                    <a:pt x="322" y="1"/>
                    <a:pt x="1" y="334"/>
                    <a:pt x="1" y="739"/>
                  </a:cubicBezTo>
                  <a:cubicBezTo>
                    <a:pt x="1" y="1132"/>
                    <a:pt x="322" y="1465"/>
                    <a:pt x="727" y="1465"/>
                  </a:cubicBezTo>
                  <a:cubicBezTo>
                    <a:pt x="1132" y="1465"/>
                    <a:pt x="1453" y="1132"/>
                    <a:pt x="1453" y="739"/>
                  </a:cubicBezTo>
                  <a:cubicBezTo>
                    <a:pt x="1453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3731358" y="1662529"/>
              <a:ext cx="47872" cy="47876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15" y="441"/>
                  </a:moveTo>
                  <a:cubicBezTo>
                    <a:pt x="882" y="441"/>
                    <a:pt x="1013" y="572"/>
                    <a:pt x="1013" y="739"/>
                  </a:cubicBezTo>
                  <a:cubicBezTo>
                    <a:pt x="1013" y="894"/>
                    <a:pt x="882" y="1036"/>
                    <a:pt x="715" y="1036"/>
                  </a:cubicBezTo>
                  <a:cubicBezTo>
                    <a:pt x="560" y="1036"/>
                    <a:pt x="418" y="894"/>
                    <a:pt x="418" y="739"/>
                  </a:cubicBezTo>
                  <a:cubicBezTo>
                    <a:pt x="418" y="572"/>
                    <a:pt x="560" y="441"/>
                    <a:pt x="715" y="441"/>
                  </a:cubicBezTo>
                  <a:close/>
                  <a:moveTo>
                    <a:pt x="739" y="1"/>
                  </a:moveTo>
                  <a:cubicBezTo>
                    <a:pt x="334" y="1"/>
                    <a:pt x="1" y="334"/>
                    <a:pt x="1" y="739"/>
                  </a:cubicBezTo>
                  <a:cubicBezTo>
                    <a:pt x="1" y="1132"/>
                    <a:pt x="334" y="1465"/>
                    <a:pt x="739" y="1465"/>
                  </a:cubicBezTo>
                  <a:cubicBezTo>
                    <a:pt x="1132" y="1465"/>
                    <a:pt x="1465" y="1132"/>
                    <a:pt x="1465" y="739"/>
                  </a:cubicBezTo>
                  <a:cubicBezTo>
                    <a:pt x="1465" y="334"/>
                    <a:pt x="1132" y="1"/>
                    <a:pt x="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3664870" y="1662529"/>
              <a:ext cx="47872" cy="47876"/>
            </a:xfrm>
            <a:custGeom>
              <a:avLst/>
              <a:gdLst/>
              <a:ahLst/>
              <a:cxnLst/>
              <a:rect l="l" t="t" r="r" b="b"/>
              <a:pathLst>
                <a:path w="1466" h="1466" extrusionOk="0">
                  <a:moveTo>
                    <a:pt x="715" y="441"/>
                  </a:moveTo>
                  <a:cubicBezTo>
                    <a:pt x="882" y="441"/>
                    <a:pt x="1013" y="572"/>
                    <a:pt x="1013" y="739"/>
                  </a:cubicBezTo>
                  <a:cubicBezTo>
                    <a:pt x="1013" y="894"/>
                    <a:pt x="882" y="1036"/>
                    <a:pt x="715" y="1036"/>
                  </a:cubicBezTo>
                  <a:cubicBezTo>
                    <a:pt x="549" y="1036"/>
                    <a:pt x="418" y="894"/>
                    <a:pt x="418" y="739"/>
                  </a:cubicBezTo>
                  <a:cubicBezTo>
                    <a:pt x="418" y="572"/>
                    <a:pt x="549" y="441"/>
                    <a:pt x="715" y="441"/>
                  </a:cubicBezTo>
                  <a:close/>
                  <a:moveTo>
                    <a:pt x="727" y="1"/>
                  </a:moveTo>
                  <a:cubicBezTo>
                    <a:pt x="310" y="1"/>
                    <a:pt x="1" y="334"/>
                    <a:pt x="1" y="739"/>
                  </a:cubicBezTo>
                  <a:cubicBezTo>
                    <a:pt x="1" y="1132"/>
                    <a:pt x="334" y="1465"/>
                    <a:pt x="727" y="1465"/>
                  </a:cubicBezTo>
                  <a:cubicBezTo>
                    <a:pt x="1132" y="1465"/>
                    <a:pt x="1465" y="1132"/>
                    <a:pt x="1465" y="739"/>
                  </a:cubicBezTo>
                  <a:cubicBezTo>
                    <a:pt x="1465" y="334"/>
                    <a:pt x="1132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3718916" y="1791620"/>
              <a:ext cx="47480" cy="4748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429"/>
                  </a:moveTo>
                  <a:cubicBezTo>
                    <a:pt x="894" y="429"/>
                    <a:pt x="1025" y="560"/>
                    <a:pt x="1025" y="727"/>
                  </a:cubicBezTo>
                  <a:cubicBezTo>
                    <a:pt x="1025" y="893"/>
                    <a:pt x="894" y="1024"/>
                    <a:pt x="727" y="1024"/>
                  </a:cubicBezTo>
                  <a:cubicBezTo>
                    <a:pt x="560" y="1024"/>
                    <a:pt x="429" y="882"/>
                    <a:pt x="429" y="727"/>
                  </a:cubicBezTo>
                  <a:cubicBezTo>
                    <a:pt x="429" y="560"/>
                    <a:pt x="560" y="429"/>
                    <a:pt x="727" y="429"/>
                  </a:cubicBezTo>
                  <a:close/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32"/>
                    <a:pt x="322" y="1453"/>
                    <a:pt x="727" y="1453"/>
                  </a:cubicBezTo>
                  <a:cubicBezTo>
                    <a:pt x="1132" y="1453"/>
                    <a:pt x="1453" y="1132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3652428" y="1791620"/>
              <a:ext cx="47480" cy="47484"/>
            </a:xfrm>
            <a:custGeom>
              <a:avLst/>
              <a:gdLst/>
              <a:ahLst/>
              <a:cxnLst/>
              <a:rect l="l" t="t" r="r" b="b"/>
              <a:pathLst>
                <a:path w="1454" h="1454" extrusionOk="0">
                  <a:moveTo>
                    <a:pt x="727" y="429"/>
                  </a:moveTo>
                  <a:cubicBezTo>
                    <a:pt x="894" y="429"/>
                    <a:pt x="1025" y="560"/>
                    <a:pt x="1025" y="727"/>
                  </a:cubicBezTo>
                  <a:cubicBezTo>
                    <a:pt x="1025" y="893"/>
                    <a:pt x="894" y="1024"/>
                    <a:pt x="727" y="1024"/>
                  </a:cubicBezTo>
                  <a:cubicBezTo>
                    <a:pt x="560" y="1024"/>
                    <a:pt x="429" y="882"/>
                    <a:pt x="429" y="727"/>
                  </a:cubicBezTo>
                  <a:cubicBezTo>
                    <a:pt x="429" y="560"/>
                    <a:pt x="560" y="429"/>
                    <a:pt x="727" y="429"/>
                  </a:cubicBezTo>
                  <a:close/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32"/>
                    <a:pt x="322" y="1453"/>
                    <a:pt x="727" y="1453"/>
                  </a:cubicBezTo>
                  <a:cubicBezTo>
                    <a:pt x="1132" y="1453"/>
                    <a:pt x="1453" y="1132"/>
                    <a:pt x="1453" y="727"/>
                  </a:cubicBezTo>
                  <a:cubicBezTo>
                    <a:pt x="1442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3585189" y="1791620"/>
              <a:ext cx="47840" cy="47484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26" y="429"/>
                  </a:moveTo>
                  <a:cubicBezTo>
                    <a:pt x="893" y="429"/>
                    <a:pt x="1024" y="560"/>
                    <a:pt x="1024" y="727"/>
                  </a:cubicBezTo>
                  <a:cubicBezTo>
                    <a:pt x="1024" y="893"/>
                    <a:pt x="893" y="1024"/>
                    <a:pt x="726" y="1024"/>
                  </a:cubicBezTo>
                  <a:cubicBezTo>
                    <a:pt x="572" y="1024"/>
                    <a:pt x="429" y="882"/>
                    <a:pt x="429" y="727"/>
                  </a:cubicBezTo>
                  <a:cubicBezTo>
                    <a:pt x="429" y="560"/>
                    <a:pt x="572" y="429"/>
                    <a:pt x="726" y="429"/>
                  </a:cubicBezTo>
                  <a:close/>
                  <a:moveTo>
                    <a:pt x="726" y="0"/>
                  </a:moveTo>
                  <a:cubicBezTo>
                    <a:pt x="333" y="0"/>
                    <a:pt x="0" y="322"/>
                    <a:pt x="0" y="727"/>
                  </a:cubicBezTo>
                  <a:cubicBezTo>
                    <a:pt x="0" y="1132"/>
                    <a:pt x="333" y="1453"/>
                    <a:pt x="726" y="1453"/>
                  </a:cubicBezTo>
                  <a:cubicBezTo>
                    <a:pt x="1131" y="1453"/>
                    <a:pt x="1465" y="1132"/>
                    <a:pt x="1465" y="727"/>
                  </a:cubicBezTo>
                  <a:cubicBezTo>
                    <a:pt x="1465" y="322"/>
                    <a:pt x="1131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308;p43"/>
          <p:cNvGrpSpPr/>
          <p:nvPr/>
        </p:nvGrpSpPr>
        <p:grpSpPr>
          <a:xfrm>
            <a:off x="1054076" y="1554848"/>
            <a:ext cx="483327" cy="478269"/>
            <a:chOff x="1054076" y="1631048"/>
            <a:chExt cx="483327" cy="478269"/>
          </a:xfrm>
        </p:grpSpPr>
        <p:sp>
          <p:nvSpPr>
            <p:cNvPr id="309" name="Google Shape;309;p43"/>
            <p:cNvSpPr/>
            <p:nvPr/>
          </p:nvSpPr>
          <p:spPr>
            <a:xfrm>
              <a:off x="1061848" y="1649009"/>
              <a:ext cx="194428" cy="180367"/>
            </a:xfrm>
            <a:custGeom>
              <a:avLst/>
              <a:gdLst/>
              <a:ahLst/>
              <a:cxnLst/>
              <a:rect l="l" t="t" r="r" b="b"/>
              <a:pathLst>
                <a:path w="5954" h="5523" extrusionOk="0">
                  <a:moveTo>
                    <a:pt x="3149" y="1"/>
                  </a:moveTo>
                  <a:cubicBezTo>
                    <a:pt x="3072" y="1"/>
                    <a:pt x="2992" y="30"/>
                    <a:pt x="2942" y="93"/>
                  </a:cubicBezTo>
                  <a:lnTo>
                    <a:pt x="120" y="2903"/>
                  </a:lnTo>
                  <a:cubicBezTo>
                    <a:pt x="1" y="3022"/>
                    <a:pt x="1" y="3201"/>
                    <a:pt x="120" y="3308"/>
                  </a:cubicBezTo>
                  <a:lnTo>
                    <a:pt x="2346" y="5522"/>
                  </a:lnTo>
                  <a:lnTo>
                    <a:pt x="5954" y="2712"/>
                  </a:lnTo>
                  <a:lnTo>
                    <a:pt x="3323" y="69"/>
                  </a:lnTo>
                  <a:cubicBezTo>
                    <a:pt x="3283" y="24"/>
                    <a:pt x="3217" y="1"/>
                    <a:pt x="3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1149334" y="1635914"/>
              <a:ext cx="107729" cy="110252"/>
            </a:xfrm>
            <a:custGeom>
              <a:avLst/>
              <a:gdLst/>
              <a:ahLst/>
              <a:cxnLst/>
              <a:rect l="l" t="t" r="r" b="b"/>
              <a:pathLst>
                <a:path w="3299" h="3376" extrusionOk="0">
                  <a:moveTo>
                    <a:pt x="864" y="0"/>
                  </a:moveTo>
                  <a:cubicBezTo>
                    <a:pt x="790" y="0"/>
                    <a:pt x="715" y="30"/>
                    <a:pt x="656" y="89"/>
                  </a:cubicBezTo>
                  <a:lnTo>
                    <a:pt x="1" y="744"/>
                  </a:lnTo>
                  <a:cubicBezTo>
                    <a:pt x="60" y="685"/>
                    <a:pt x="135" y="655"/>
                    <a:pt x="208" y="655"/>
                  </a:cubicBezTo>
                  <a:cubicBezTo>
                    <a:pt x="281" y="655"/>
                    <a:pt x="352" y="685"/>
                    <a:pt x="406" y="744"/>
                  </a:cubicBezTo>
                  <a:lnTo>
                    <a:pt x="3037" y="3375"/>
                  </a:lnTo>
                  <a:lnTo>
                    <a:pt x="3299" y="2304"/>
                  </a:lnTo>
                  <a:lnTo>
                    <a:pt x="1072" y="89"/>
                  </a:lnTo>
                  <a:cubicBezTo>
                    <a:pt x="1013" y="30"/>
                    <a:pt x="938" y="0"/>
                    <a:pt x="864" y="0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1099958" y="1723760"/>
              <a:ext cx="40851" cy="40397"/>
            </a:xfrm>
            <a:custGeom>
              <a:avLst/>
              <a:gdLst/>
              <a:ahLst/>
              <a:cxnLst/>
              <a:rect l="l" t="t" r="r" b="b"/>
              <a:pathLst>
                <a:path w="1251" h="1237" extrusionOk="0">
                  <a:moveTo>
                    <a:pt x="711" y="1"/>
                  </a:moveTo>
                  <a:cubicBezTo>
                    <a:pt x="688" y="1"/>
                    <a:pt x="667" y="7"/>
                    <a:pt x="655" y="19"/>
                  </a:cubicBezTo>
                  <a:lnTo>
                    <a:pt x="24" y="650"/>
                  </a:lnTo>
                  <a:cubicBezTo>
                    <a:pt x="1" y="674"/>
                    <a:pt x="1" y="733"/>
                    <a:pt x="24" y="769"/>
                  </a:cubicBezTo>
                  <a:lnTo>
                    <a:pt x="477" y="1209"/>
                  </a:lnTo>
                  <a:cubicBezTo>
                    <a:pt x="489" y="1227"/>
                    <a:pt x="510" y="1236"/>
                    <a:pt x="532" y="1236"/>
                  </a:cubicBezTo>
                  <a:cubicBezTo>
                    <a:pt x="554" y="1236"/>
                    <a:pt x="578" y="1227"/>
                    <a:pt x="596" y="1209"/>
                  </a:cubicBezTo>
                  <a:lnTo>
                    <a:pt x="1215" y="590"/>
                  </a:lnTo>
                  <a:cubicBezTo>
                    <a:pt x="1251" y="543"/>
                    <a:pt x="1251" y="495"/>
                    <a:pt x="1215" y="471"/>
                  </a:cubicBezTo>
                  <a:lnTo>
                    <a:pt x="775" y="19"/>
                  </a:lnTo>
                  <a:cubicBezTo>
                    <a:pt x="757" y="7"/>
                    <a:pt x="733" y="1"/>
                    <a:pt x="7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1150509" y="1672555"/>
              <a:ext cx="41243" cy="40365"/>
            </a:xfrm>
            <a:custGeom>
              <a:avLst/>
              <a:gdLst/>
              <a:ahLst/>
              <a:cxnLst/>
              <a:rect l="l" t="t" r="r" b="b"/>
              <a:pathLst>
                <a:path w="1263" h="1236" extrusionOk="0">
                  <a:moveTo>
                    <a:pt x="710" y="0"/>
                  </a:moveTo>
                  <a:cubicBezTo>
                    <a:pt x="688" y="0"/>
                    <a:pt x="667" y="9"/>
                    <a:pt x="655" y="27"/>
                  </a:cubicBezTo>
                  <a:lnTo>
                    <a:pt x="24" y="646"/>
                  </a:lnTo>
                  <a:cubicBezTo>
                    <a:pt x="0" y="682"/>
                    <a:pt x="0" y="741"/>
                    <a:pt x="24" y="765"/>
                  </a:cubicBezTo>
                  <a:lnTo>
                    <a:pt x="477" y="1218"/>
                  </a:lnTo>
                  <a:cubicBezTo>
                    <a:pt x="489" y="1229"/>
                    <a:pt x="509" y="1235"/>
                    <a:pt x="532" y="1235"/>
                  </a:cubicBezTo>
                  <a:cubicBezTo>
                    <a:pt x="554" y="1235"/>
                    <a:pt x="578" y="1229"/>
                    <a:pt x="596" y="1218"/>
                  </a:cubicBezTo>
                  <a:lnTo>
                    <a:pt x="1215" y="587"/>
                  </a:lnTo>
                  <a:cubicBezTo>
                    <a:pt x="1263" y="563"/>
                    <a:pt x="1263" y="503"/>
                    <a:pt x="1215" y="467"/>
                  </a:cubicBezTo>
                  <a:lnTo>
                    <a:pt x="774" y="27"/>
                  </a:lnTo>
                  <a:cubicBezTo>
                    <a:pt x="756" y="9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1127411" y="1703719"/>
              <a:ext cx="398946" cy="394960"/>
            </a:xfrm>
            <a:custGeom>
              <a:avLst/>
              <a:gdLst/>
              <a:ahLst/>
              <a:cxnLst/>
              <a:rect l="l" t="t" r="r" b="b"/>
              <a:pathLst>
                <a:path w="12217" h="12094" extrusionOk="0">
                  <a:moveTo>
                    <a:pt x="4327" y="0"/>
                  </a:moveTo>
                  <a:cubicBezTo>
                    <a:pt x="4254" y="0"/>
                    <a:pt x="4180" y="30"/>
                    <a:pt x="4120" y="90"/>
                  </a:cubicBezTo>
                  <a:lnTo>
                    <a:pt x="120" y="4090"/>
                  </a:lnTo>
                  <a:cubicBezTo>
                    <a:pt x="0" y="4197"/>
                    <a:pt x="0" y="4376"/>
                    <a:pt x="120" y="4495"/>
                  </a:cubicBezTo>
                  <a:lnTo>
                    <a:pt x="7418" y="11781"/>
                  </a:lnTo>
                  <a:cubicBezTo>
                    <a:pt x="7614" y="11990"/>
                    <a:pt x="7882" y="12094"/>
                    <a:pt x="8153" y="12094"/>
                  </a:cubicBezTo>
                  <a:cubicBezTo>
                    <a:pt x="8424" y="12094"/>
                    <a:pt x="8698" y="11990"/>
                    <a:pt x="8906" y="11781"/>
                  </a:cubicBezTo>
                  <a:lnTo>
                    <a:pt x="9597" y="11091"/>
                  </a:lnTo>
                  <a:lnTo>
                    <a:pt x="10168" y="10103"/>
                  </a:lnTo>
                  <a:lnTo>
                    <a:pt x="11311" y="9376"/>
                  </a:lnTo>
                  <a:lnTo>
                    <a:pt x="11800" y="8888"/>
                  </a:lnTo>
                  <a:cubicBezTo>
                    <a:pt x="12216" y="8472"/>
                    <a:pt x="12216" y="7793"/>
                    <a:pt x="11823" y="7376"/>
                  </a:cubicBezTo>
                  <a:lnTo>
                    <a:pt x="4525" y="90"/>
                  </a:lnTo>
                  <a:cubicBezTo>
                    <a:pt x="4471" y="30"/>
                    <a:pt x="4400" y="0"/>
                    <a:pt x="4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1246551" y="1699072"/>
              <a:ext cx="285013" cy="309169"/>
            </a:xfrm>
            <a:custGeom>
              <a:avLst/>
              <a:gdLst/>
              <a:ahLst/>
              <a:cxnLst/>
              <a:rect l="l" t="t" r="r" b="b"/>
              <a:pathLst>
                <a:path w="8728" h="9467" extrusionOk="0">
                  <a:moveTo>
                    <a:pt x="807" y="1"/>
                  </a:moveTo>
                  <a:cubicBezTo>
                    <a:pt x="735" y="1"/>
                    <a:pt x="667" y="25"/>
                    <a:pt x="619" y="72"/>
                  </a:cubicBezTo>
                  <a:lnTo>
                    <a:pt x="0" y="691"/>
                  </a:lnTo>
                  <a:cubicBezTo>
                    <a:pt x="60" y="632"/>
                    <a:pt x="134" y="602"/>
                    <a:pt x="207" y="602"/>
                  </a:cubicBezTo>
                  <a:cubicBezTo>
                    <a:pt x="280" y="602"/>
                    <a:pt x="352" y="632"/>
                    <a:pt x="405" y="691"/>
                  </a:cubicBezTo>
                  <a:lnTo>
                    <a:pt x="7704" y="7978"/>
                  </a:lnTo>
                  <a:cubicBezTo>
                    <a:pt x="8113" y="8387"/>
                    <a:pt x="8120" y="9038"/>
                    <a:pt x="7725" y="9445"/>
                  </a:cubicBezTo>
                  <a:lnTo>
                    <a:pt x="7725" y="9445"/>
                  </a:lnTo>
                  <a:lnTo>
                    <a:pt x="8311" y="8859"/>
                  </a:lnTo>
                  <a:cubicBezTo>
                    <a:pt x="8728" y="8442"/>
                    <a:pt x="8728" y="7764"/>
                    <a:pt x="8311" y="7371"/>
                  </a:cubicBezTo>
                  <a:lnTo>
                    <a:pt x="1012" y="72"/>
                  </a:lnTo>
                  <a:cubicBezTo>
                    <a:pt x="953" y="25"/>
                    <a:pt x="878" y="1"/>
                    <a:pt x="807" y="1"/>
                  </a:cubicBezTo>
                  <a:close/>
                  <a:moveTo>
                    <a:pt x="7725" y="9445"/>
                  </a:moveTo>
                  <a:lnTo>
                    <a:pt x="7704" y="9466"/>
                  </a:lnTo>
                  <a:cubicBezTo>
                    <a:pt x="7711" y="9459"/>
                    <a:pt x="7718" y="9452"/>
                    <a:pt x="7725" y="9445"/>
                  </a:cubicBezTo>
                  <a:close/>
                </a:path>
              </a:pathLst>
            </a:custGeom>
            <a:solidFill>
              <a:srgbClr val="3A3E5F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1390793" y="1971752"/>
              <a:ext cx="97606" cy="95556"/>
            </a:xfrm>
            <a:custGeom>
              <a:avLst/>
              <a:gdLst/>
              <a:ahLst/>
              <a:cxnLst/>
              <a:rect l="l" t="t" r="r" b="b"/>
              <a:pathLst>
                <a:path w="2989" h="2926" extrusionOk="0">
                  <a:moveTo>
                    <a:pt x="1379" y="0"/>
                  </a:moveTo>
                  <a:cubicBezTo>
                    <a:pt x="1269" y="0"/>
                    <a:pt x="1161" y="39"/>
                    <a:pt x="1084" y="116"/>
                  </a:cubicBezTo>
                  <a:lnTo>
                    <a:pt x="167" y="1033"/>
                  </a:lnTo>
                  <a:cubicBezTo>
                    <a:pt x="1" y="1188"/>
                    <a:pt x="1" y="1473"/>
                    <a:pt x="167" y="1640"/>
                  </a:cubicBezTo>
                  <a:lnTo>
                    <a:pt x="1465" y="2926"/>
                  </a:lnTo>
                  <a:lnTo>
                    <a:pt x="2989" y="1414"/>
                  </a:lnTo>
                  <a:lnTo>
                    <a:pt x="1691" y="116"/>
                  </a:lnTo>
                  <a:cubicBezTo>
                    <a:pt x="1602" y="39"/>
                    <a:pt x="1489" y="0"/>
                    <a:pt x="1379" y="0"/>
                  </a:cubicBezTo>
                  <a:close/>
                </a:path>
              </a:pathLst>
            </a:custGeom>
            <a:solidFill>
              <a:srgbClr val="F7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1418780" y="1964829"/>
              <a:ext cx="76249" cy="60514"/>
            </a:xfrm>
            <a:custGeom>
              <a:avLst/>
              <a:gdLst/>
              <a:ahLst/>
              <a:cxnLst/>
              <a:rect l="l" t="t" r="r" b="b"/>
              <a:pathLst>
                <a:path w="2335" h="1853" extrusionOk="0">
                  <a:moveTo>
                    <a:pt x="729" y="1"/>
                  </a:moveTo>
                  <a:cubicBezTo>
                    <a:pt x="620" y="1"/>
                    <a:pt x="513" y="42"/>
                    <a:pt x="429" y="126"/>
                  </a:cubicBezTo>
                  <a:lnTo>
                    <a:pt x="1" y="554"/>
                  </a:lnTo>
                  <a:cubicBezTo>
                    <a:pt x="84" y="471"/>
                    <a:pt x="194" y="429"/>
                    <a:pt x="304" y="429"/>
                  </a:cubicBezTo>
                  <a:cubicBezTo>
                    <a:pt x="414" y="429"/>
                    <a:pt x="525" y="471"/>
                    <a:pt x="608" y="554"/>
                  </a:cubicBezTo>
                  <a:lnTo>
                    <a:pt x="1906" y="1852"/>
                  </a:lnTo>
                  <a:lnTo>
                    <a:pt x="2334" y="1423"/>
                  </a:lnTo>
                  <a:lnTo>
                    <a:pt x="1037" y="126"/>
                  </a:lnTo>
                  <a:cubicBezTo>
                    <a:pt x="947" y="42"/>
                    <a:pt x="837" y="1"/>
                    <a:pt x="729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1253539" y="1979557"/>
              <a:ext cx="78568" cy="73904"/>
            </a:xfrm>
            <a:custGeom>
              <a:avLst/>
              <a:gdLst/>
              <a:ahLst/>
              <a:cxnLst/>
              <a:rect l="l" t="t" r="r" b="b"/>
              <a:pathLst>
                <a:path w="2406" h="2263" extrusionOk="0">
                  <a:moveTo>
                    <a:pt x="939" y="1"/>
                  </a:moveTo>
                  <a:cubicBezTo>
                    <a:pt x="716" y="1"/>
                    <a:pt x="494" y="87"/>
                    <a:pt x="322" y="258"/>
                  </a:cubicBezTo>
                  <a:cubicBezTo>
                    <a:pt x="48" y="532"/>
                    <a:pt x="1" y="972"/>
                    <a:pt x="191" y="1294"/>
                  </a:cubicBezTo>
                  <a:cubicBezTo>
                    <a:pt x="200" y="1305"/>
                    <a:pt x="214" y="1309"/>
                    <a:pt x="233" y="1309"/>
                  </a:cubicBezTo>
                  <a:cubicBezTo>
                    <a:pt x="300" y="1309"/>
                    <a:pt x="418" y="1255"/>
                    <a:pt x="489" y="1255"/>
                  </a:cubicBezTo>
                  <a:cubicBezTo>
                    <a:pt x="509" y="1255"/>
                    <a:pt x="526" y="1259"/>
                    <a:pt x="536" y="1270"/>
                  </a:cubicBezTo>
                  <a:lnTo>
                    <a:pt x="489" y="1627"/>
                  </a:lnTo>
                  <a:lnTo>
                    <a:pt x="882" y="2008"/>
                  </a:lnTo>
                  <a:cubicBezTo>
                    <a:pt x="1044" y="2177"/>
                    <a:pt x="1264" y="2263"/>
                    <a:pt x="1483" y="2263"/>
                  </a:cubicBezTo>
                  <a:cubicBezTo>
                    <a:pt x="1635" y="2263"/>
                    <a:pt x="1786" y="2222"/>
                    <a:pt x="1918" y="2139"/>
                  </a:cubicBezTo>
                  <a:cubicBezTo>
                    <a:pt x="1977" y="2104"/>
                    <a:pt x="1834" y="1865"/>
                    <a:pt x="1894" y="1806"/>
                  </a:cubicBezTo>
                  <a:cubicBezTo>
                    <a:pt x="1900" y="1795"/>
                    <a:pt x="1914" y="1791"/>
                    <a:pt x="1932" y="1791"/>
                  </a:cubicBezTo>
                  <a:cubicBezTo>
                    <a:pt x="2000" y="1791"/>
                    <a:pt x="2134" y="1852"/>
                    <a:pt x="2191" y="1852"/>
                  </a:cubicBezTo>
                  <a:cubicBezTo>
                    <a:pt x="2203" y="1852"/>
                    <a:pt x="2212" y="1849"/>
                    <a:pt x="2215" y="1842"/>
                  </a:cubicBezTo>
                  <a:cubicBezTo>
                    <a:pt x="2406" y="1520"/>
                    <a:pt x="2358" y="1092"/>
                    <a:pt x="2084" y="806"/>
                  </a:cubicBezTo>
                  <a:lnTo>
                    <a:pt x="1691" y="413"/>
                  </a:lnTo>
                  <a:lnTo>
                    <a:pt x="1334" y="461"/>
                  </a:lnTo>
                  <a:cubicBezTo>
                    <a:pt x="1275" y="401"/>
                    <a:pt x="1429" y="151"/>
                    <a:pt x="1370" y="115"/>
                  </a:cubicBezTo>
                  <a:cubicBezTo>
                    <a:pt x="1236" y="39"/>
                    <a:pt x="1088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1315749" y="1740839"/>
              <a:ext cx="78568" cy="74002"/>
            </a:xfrm>
            <a:custGeom>
              <a:avLst/>
              <a:gdLst/>
              <a:ahLst/>
              <a:cxnLst/>
              <a:rect l="l" t="t" r="r" b="b"/>
              <a:pathLst>
                <a:path w="2406" h="2266" extrusionOk="0">
                  <a:moveTo>
                    <a:pt x="939" y="1"/>
                  </a:moveTo>
                  <a:cubicBezTo>
                    <a:pt x="716" y="1"/>
                    <a:pt x="494" y="86"/>
                    <a:pt x="322" y="258"/>
                  </a:cubicBezTo>
                  <a:cubicBezTo>
                    <a:pt x="48" y="543"/>
                    <a:pt x="1" y="972"/>
                    <a:pt x="191" y="1294"/>
                  </a:cubicBezTo>
                  <a:cubicBezTo>
                    <a:pt x="200" y="1304"/>
                    <a:pt x="214" y="1308"/>
                    <a:pt x="233" y="1308"/>
                  </a:cubicBezTo>
                  <a:cubicBezTo>
                    <a:pt x="300" y="1308"/>
                    <a:pt x="418" y="1255"/>
                    <a:pt x="489" y="1255"/>
                  </a:cubicBezTo>
                  <a:cubicBezTo>
                    <a:pt x="509" y="1255"/>
                    <a:pt x="526" y="1259"/>
                    <a:pt x="536" y="1270"/>
                  </a:cubicBezTo>
                  <a:lnTo>
                    <a:pt x="489" y="1627"/>
                  </a:lnTo>
                  <a:lnTo>
                    <a:pt x="882" y="2008"/>
                  </a:lnTo>
                  <a:cubicBezTo>
                    <a:pt x="1046" y="2179"/>
                    <a:pt x="1270" y="2265"/>
                    <a:pt x="1493" y="2265"/>
                  </a:cubicBezTo>
                  <a:cubicBezTo>
                    <a:pt x="1641" y="2265"/>
                    <a:pt x="1789" y="2227"/>
                    <a:pt x="1918" y="2151"/>
                  </a:cubicBezTo>
                  <a:cubicBezTo>
                    <a:pt x="1977" y="2103"/>
                    <a:pt x="1834" y="1865"/>
                    <a:pt x="1894" y="1805"/>
                  </a:cubicBezTo>
                  <a:cubicBezTo>
                    <a:pt x="1902" y="1795"/>
                    <a:pt x="1917" y="1791"/>
                    <a:pt x="1937" y="1791"/>
                  </a:cubicBezTo>
                  <a:cubicBezTo>
                    <a:pt x="2010" y="1791"/>
                    <a:pt x="2144" y="1851"/>
                    <a:pt x="2195" y="1851"/>
                  </a:cubicBezTo>
                  <a:cubicBezTo>
                    <a:pt x="2206" y="1851"/>
                    <a:pt x="2213" y="1848"/>
                    <a:pt x="2215" y="1841"/>
                  </a:cubicBezTo>
                  <a:cubicBezTo>
                    <a:pt x="2406" y="1520"/>
                    <a:pt x="2358" y="1091"/>
                    <a:pt x="2084" y="805"/>
                  </a:cubicBezTo>
                  <a:lnTo>
                    <a:pt x="1691" y="412"/>
                  </a:lnTo>
                  <a:lnTo>
                    <a:pt x="1334" y="460"/>
                  </a:lnTo>
                  <a:cubicBezTo>
                    <a:pt x="1275" y="401"/>
                    <a:pt x="1429" y="151"/>
                    <a:pt x="1370" y="115"/>
                  </a:cubicBezTo>
                  <a:cubicBezTo>
                    <a:pt x="1236" y="39"/>
                    <a:pt x="1088" y="1"/>
                    <a:pt x="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1092969" y="1715955"/>
              <a:ext cx="55611" cy="54701"/>
            </a:xfrm>
            <a:custGeom>
              <a:avLst/>
              <a:gdLst/>
              <a:ahLst/>
              <a:cxnLst/>
              <a:rect l="l" t="t" r="r" b="b"/>
              <a:pathLst>
                <a:path w="1703" h="1675" extrusionOk="0">
                  <a:moveTo>
                    <a:pt x="929" y="484"/>
                  </a:moveTo>
                  <a:lnTo>
                    <a:pt x="1191" y="746"/>
                  </a:lnTo>
                  <a:lnTo>
                    <a:pt x="750" y="1198"/>
                  </a:lnTo>
                  <a:lnTo>
                    <a:pt x="477" y="924"/>
                  </a:lnTo>
                  <a:lnTo>
                    <a:pt x="929" y="484"/>
                  </a:lnTo>
                  <a:close/>
                  <a:moveTo>
                    <a:pt x="929" y="0"/>
                  </a:moveTo>
                  <a:cubicBezTo>
                    <a:pt x="853" y="0"/>
                    <a:pt x="776" y="30"/>
                    <a:pt x="715" y="91"/>
                  </a:cubicBezTo>
                  <a:lnTo>
                    <a:pt x="96" y="722"/>
                  </a:lnTo>
                  <a:cubicBezTo>
                    <a:pt x="36" y="782"/>
                    <a:pt x="0" y="853"/>
                    <a:pt x="0" y="924"/>
                  </a:cubicBezTo>
                  <a:cubicBezTo>
                    <a:pt x="0" y="1008"/>
                    <a:pt x="36" y="1079"/>
                    <a:pt x="96" y="1139"/>
                  </a:cubicBezTo>
                  <a:lnTo>
                    <a:pt x="536" y="1579"/>
                  </a:lnTo>
                  <a:cubicBezTo>
                    <a:pt x="596" y="1639"/>
                    <a:pt x="679" y="1675"/>
                    <a:pt x="750" y="1675"/>
                  </a:cubicBezTo>
                  <a:cubicBezTo>
                    <a:pt x="822" y="1675"/>
                    <a:pt x="893" y="1639"/>
                    <a:pt x="953" y="1579"/>
                  </a:cubicBezTo>
                  <a:lnTo>
                    <a:pt x="1584" y="960"/>
                  </a:lnTo>
                  <a:cubicBezTo>
                    <a:pt x="1703" y="841"/>
                    <a:pt x="1703" y="651"/>
                    <a:pt x="1584" y="532"/>
                  </a:cubicBezTo>
                  <a:lnTo>
                    <a:pt x="1131" y="79"/>
                  </a:lnTo>
                  <a:cubicBezTo>
                    <a:pt x="1073" y="27"/>
                    <a:pt x="1001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1142737" y="1666023"/>
              <a:ext cx="55220" cy="54473"/>
            </a:xfrm>
            <a:custGeom>
              <a:avLst/>
              <a:gdLst/>
              <a:ahLst/>
              <a:cxnLst/>
              <a:rect l="l" t="t" r="r" b="b"/>
              <a:pathLst>
                <a:path w="1691" h="1668" extrusionOk="0">
                  <a:moveTo>
                    <a:pt x="953" y="465"/>
                  </a:moveTo>
                  <a:lnTo>
                    <a:pt x="1215" y="727"/>
                  </a:lnTo>
                  <a:lnTo>
                    <a:pt x="774" y="1179"/>
                  </a:lnTo>
                  <a:lnTo>
                    <a:pt x="500" y="906"/>
                  </a:lnTo>
                  <a:lnTo>
                    <a:pt x="953" y="465"/>
                  </a:lnTo>
                  <a:close/>
                  <a:moveTo>
                    <a:pt x="953" y="1"/>
                  </a:moveTo>
                  <a:cubicBezTo>
                    <a:pt x="881" y="1"/>
                    <a:pt x="798" y="25"/>
                    <a:pt x="739" y="84"/>
                  </a:cubicBezTo>
                  <a:lnTo>
                    <a:pt x="119" y="715"/>
                  </a:lnTo>
                  <a:cubicBezTo>
                    <a:pt x="0" y="834"/>
                    <a:pt x="0" y="1025"/>
                    <a:pt x="119" y="1144"/>
                  </a:cubicBezTo>
                  <a:lnTo>
                    <a:pt x="560" y="1584"/>
                  </a:lnTo>
                  <a:cubicBezTo>
                    <a:pt x="619" y="1644"/>
                    <a:pt x="691" y="1668"/>
                    <a:pt x="774" y="1668"/>
                  </a:cubicBezTo>
                  <a:cubicBezTo>
                    <a:pt x="846" y="1668"/>
                    <a:pt x="917" y="1632"/>
                    <a:pt x="977" y="1584"/>
                  </a:cubicBezTo>
                  <a:lnTo>
                    <a:pt x="1608" y="953"/>
                  </a:lnTo>
                  <a:cubicBezTo>
                    <a:pt x="1667" y="894"/>
                    <a:pt x="1691" y="822"/>
                    <a:pt x="1691" y="739"/>
                  </a:cubicBezTo>
                  <a:cubicBezTo>
                    <a:pt x="1691" y="667"/>
                    <a:pt x="1667" y="596"/>
                    <a:pt x="1608" y="537"/>
                  </a:cubicBezTo>
                  <a:lnTo>
                    <a:pt x="1155" y="84"/>
                  </a:lnTo>
                  <a:cubicBezTo>
                    <a:pt x="1096" y="25"/>
                    <a:pt x="1024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1054076" y="1631048"/>
              <a:ext cx="483327" cy="478269"/>
            </a:xfrm>
            <a:custGeom>
              <a:avLst/>
              <a:gdLst/>
              <a:ahLst/>
              <a:cxnLst/>
              <a:rect l="l" t="t" r="r" b="b"/>
              <a:pathLst>
                <a:path w="14801" h="14645" extrusionOk="0">
                  <a:moveTo>
                    <a:pt x="8978" y="3560"/>
                  </a:moveTo>
                  <a:cubicBezTo>
                    <a:pt x="9061" y="3572"/>
                    <a:pt x="9157" y="3608"/>
                    <a:pt x="9252" y="3632"/>
                  </a:cubicBezTo>
                  <a:lnTo>
                    <a:pt x="8383" y="4501"/>
                  </a:lnTo>
                  <a:cubicBezTo>
                    <a:pt x="8335" y="4405"/>
                    <a:pt x="8323" y="4322"/>
                    <a:pt x="8323" y="4215"/>
                  </a:cubicBezTo>
                  <a:cubicBezTo>
                    <a:pt x="8323" y="4036"/>
                    <a:pt x="8395" y="3870"/>
                    <a:pt x="8514" y="3751"/>
                  </a:cubicBezTo>
                  <a:cubicBezTo>
                    <a:pt x="8633" y="3632"/>
                    <a:pt x="8799" y="3560"/>
                    <a:pt x="8978" y="3560"/>
                  </a:cubicBezTo>
                  <a:close/>
                  <a:moveTo>
                    <a:pt x="9573" y="3917"/>
                  </a:moveTo>
                  <a:lnTo>
                    <a:pt x="9966" y="4298"/>
                  </a:lnTo>
                  <a:cubicBezTo>
                    <a:pt x="10157" y="4501"/>
                    <a:pt x="10204" y="4798"/>
                    <a:pt x="10085" y="5048"/>
                  </a:cubicBezTo>
                  <a:lnTo>
                    <a:pt x="9264" y="4227"/>
                  </a:lnTo>
                  <a:lnTo>
                    <a:pt x="9573" y="3917"/>
                  </a:lnTo>
                  <a:close/>
                  <a:moveTo>
                    <a:pt x="8966" y="4513"/>
                  </a:moveTo>
                  <a:lnTo>
                    <a:pt x="9788" y="5334"/>
                  </a:lnTo>
                  <a:cubicBezTo>
                    <a:pt x="9692" y="5370"/>
                    <a:pt x="9609" y="5394"/>
                    <a:pt x="9502" y="5394"/>
                  </a:cubicBezTo>
                  <a:cubicBezTo>
                    <a:pt x="9489" y="5395"/>
                    <a:pt x="9476" y="5395"/>
                    <a:pt x="9463" y="5395"/>
                  </a:cubicBezTo>
                  <a:cubicBezTo>
                    <a:pt x="9299" y="5395"/>
                    <a:pt x="9148" y="5326"/>
                    <a:pt x="9038" y="5215"/>
                  </a:cubicBezTo>
                  <a:lnTo>
                    <a:pt x="8657" y="4822"/>
                  </a:lnTo>
                  <a:lnTo>
                    <a:pt x="8966" y="4513"/>
                  </a:lnTo>
                  <a:close/>
                  <a:moveTo>
                    <a:pt x="7061" y="10871"/>
                  </a:moveTo>
                  <a:cubicBezTo>
                    <a:pt x="7144" y="10882"/>
                    <a:pt x="7240" y="10906"/>
                    <a:pt x="7323" y="10942"/>
                  </a:cubicBezTo>
                  <a:lnTo>
                    <a:pt x="6466" y="11799"/>
                  </a:lnTo>
                  <a:cubicBezTo>
                    <a:pt x="6418" y="11716"/>
                    <a:pt x="6406" y="11621"/>
                    <a:pt x="6406" y="11525"/>
                  </a:cubicBezTo>
                  <a:cubicBezTo>
                    <a:pt x="6406" y="11347"/>
                    <a:pt x="6478" y="11180"/>
                    <a:pt x="6597" y="11061"/>
                  </a:cubicBezTo>
                  <a:cubicBezTo>
                    <a:pt x="6716" y="10942"/>
                    <a:pt x="6894" y="10871"/>
                    <a:pt x="7061" y="10871"/>
                  </a:cubicBezTo>
                  <a:close/>
                  <a:moveTo>
                    <a:pt x="7656" y="11228"/>
                  </a:moveTo>
                  <a:lnTo>
                    <a:pt x="8037" y="11609"/>
                  </a:lnTo>
                  <a:cubicBezTo>
                    <a:pt x="8156" y="11728"/>
                    <a:pt x="8228" y="11895"/>
                    <a:pt x="8228" y="12073"/>
                  </a:cubicBezTo>
                  <a:cubicBezTo>
                    <a:pt x="8228" y="12168"/>
                    <a:pt x="8204" y="12264"/>
                    <a:pt x="8168" y="12359"/>
                  </a:cubicBezTo>
                  <a:lnTo>
                    <a:pt x="7359" y="11537"/>
                  </a:lnTo>
                  <a:lnTo>
                    <a:pt x="7656" y="11228"/>
                  </a:lnTo>
                  <a:close/>
                  <a:moveTo>
                    <a:pt x="7061" y="11823"/>
                  </a:moveTo>
                  <a:lnTo>
                    <a:pt x="7871" y="12633"/>
                  </a:lnTo>
                  <a:cubicBezTo>
                    <a:pt x="7773" y="12679"/>
                    <a:pt x="7668" y="12704"/>
                    <a:pt x="7565" y="12704"/>
                  </a:cubicBezTo>
                  <a:cubicBezTo>
                    <a:pt x="7404" y="12704"/>
                    <a:pt x="7249" y="12644"/>
                    <a:pt x="7133" y="12514"/>
                  </a:cubicBezTo>
                  <a:lnTo>
                    <a:pt x="6740" y="12133"/>
                  </a:lnTo>
                  <a:lnTo>
                    <a:pt x="7061" y="11823"/>
                  </a:lnTo>
                  <a:close/>
                  <a:moveTo>
                    <a:pt x="3723" y="0"/>
                  </a:moveTo>
                  <a:cubicBezTo>
                    <a:pt x="3593" y="0"/>
                    <a:pt x="3465" y="48"/>
                    <a:pt x="3370" y="143"/>
                  </a:cubicBezTo>
                  <a:lnTo>
                    <a:pt x="2513" y="1000"/>
                  </a:lnTo>
                  <a:cubicBezTo>
                    <a:pt x="2430" y="1084"/>
                    <a:pt x="2430" y="1215"/>
                    <a:pt x="2513" y="1298"/>
                  </a:cubicBezTo>
                  <a:cubicBezTo>
                    <a:pt x="2561" y="1340"/>
                    <a:pt x="2617" y="1360"/>
                    <a:pt x="2671" y="1360"/>
                  </a:cubicBezTo>
                  <a:cubicBezTo>
                    <a:pt x="2724" y="1360"/>
                    <a:pt x="2775" y="1340"/>
                    <a:pt x="2811" y="1298"/>
                  </a:cubicBezTo>
                  <a:lnTo>
                    <a:pt x="3668" y="441"/>
                  </a:lnTo>
                  <a:cubicBezTo>
                    <a:pt x="3680" y="429"/>
                    <a:pt x="3698" y="423"/>
                    <a:pt x="3715" y="423"/>
                  </a:cubicBezTo>
                  <a:cubicBezTo>
                    <a:pt x="3733" y="423"/>
                    <a:pt x="3751" y="429"/>
                    <a:pt x="3763" y="441"/>
                  </a:cubicBezTo>
                  <a:lnTo>
                    <a:pt x="5835" y="2512"/>
                  </a:lnTo>
                  <a:lnTo>
                    <a:pt x="2513" y="5834"/>
                  </a:lnTo>
                  <a:lnTo>
                    <a:pt x="453" y="3763"/>
                  </a:lnTo>
                  <a:cubicBezTo>
                    <a:pt x="429" y="3751"/>
                    <a:pt x="429" y="3715"/>
                    <a:pt x="429" y="3703"/>
                  </a:cubicBezTo>
                  <a:cubicBezTo>
                    <a:pt x="429" y="3691"/>
                    <a:pt x="429" y="3679"/>
                    <a:pt x="453" y="3643"/>
                  </a:cubicBezTo>
                  <a:lnTo>
                    <a:pt x="2132" y="1965"/>
                  </a:lnTo>
                  <a:cubicBezTo>
                    <a:pt x="2215" y="1869"/>
                    <a:pt x="2215" y="1738"/>
                    <a:pt x="2132" y="1667"/>
                  </a:cubicBezTo>
                  <a:cubicBezTo>
                    <a:pt x="2084" y="1619"/>
                    <a:pt x="2028" y="1596"/>
                    <a:pt x="1974" y="1596"/>
                  </a:cubicBezTo>
                  <a:cubicBezTo>
                    <a:pt x="1921" y="1596"/>
                    <a:pt x="1870" y="1619"/>
                    <a:pt x="1834" y="1667"/>
                  </a:cubicBezTo>
                  <a:lnTo>
                    <a:pt x="155" y="3346"/>
                  </a:lnTo>
                  <a:cubicBezTo>
                    <a:pt x="60" y="3441"/>
                    <a:pt x="1" y="3572"/>
                    <a:pt x="1" y="3703"/>
                  </a:cubicBezTo>
                  <a:cubicBezTo>
                    <a:pt x="1" y="3834"/>
                    <a:pt x="60" y="3977"/>
                    <a:pt x="155" y="4060"/>
                  </a:cubicBezTo>
                  <a:lnTo>
                    <a:pt x="2215" y="6132"/>
                  </a:lnTo>
                  <a:lnTo>
                    <a:pt x="2084" y="6263"/>
                  </a:lnTo>
                  <a:cubicBezTo>
                    <a:pt x="2001" y="6358"/>
                    <a:pt x="1941" y="6489"/>
                    <a:pt x="1941" y="6620"/>
                  </a:cubicBezTo>
                  <a:cubicBezTo>
                    <a:pt x="1941" y="6751"/>
                    <a:pt x="2001" y="6894"/>
                    <a:pt x="2084" y="6977"/>
                  </a:cubicBezTo>
                  <a:lnTo>
                    <a:pt x="4597" y="9501"/>
                  </a:lnTo>
                  <a:cubicBezTo>
                    <a:pt x="4644" y="9537"/>
                    <a:pt x="4704" y="9561"/>
                    <a:pt x="4751" y="9561"/>
                  </a:cubicBezTo>
                  <a:cubicBezTo>
                    <a:pt x="4799" y="9561"/>
                    <a:pt x="4858" y="9537"/>
                    <a:pt x="4894" y="9501"/>
                  </a:cubicBezTo>
                  <a:cubicBezTo>
                    <a:pt x="4989" y="9406"/>
                    <a:pt x="4989" y="9275"/>
                    <a:pt x="4894" y="9204"/>
                  </a:cubicBezTo>
                  <a:lnTo>
                    <a:pt x="2382" y="6680"/>
                  </a:lnTo>
                  <a:cubicBezTo>
                    <a:pt x="2370" y="6668"/>
                    <a:pt x="2370" y="6632"/>
                    <a:pt x="2370" y="6620"/>
                  </a:cubicBezTo>
                  <a:cubicBezTo>
                    <a:pt x="2370" y="6608"/>
                    <a:pt x="2370" y="6596"/>
                    <a:pt x="2382" y="6561"/>
                  </a:cubicBezTo>
                  <a:lnTo>
                    <a:pt x="6656" y="2322"/>
                  </a:lnTo>
                  <a:cubicBezTo>
                    <a:pt x="6674" y="2310"/>
                    <a:pt x="6692" y="2304"/>
                    <a:pt x="6710" y="2304"/>
                  </a:cubicBezTo>
                  <a:cubicBezTo>
                    <a:pt x="6728" y="2304"/>
                    <a:pt x="6746" y="2310"/>
                    <a:pt x="6763" y="2322"/>
                  </a:cubicBezTo>
                  <a:lnTo>
                    <a:pt x="8073" y="3632"/>
                  </a:lnTo>
                  <a:cubicBezTo>
                    <a:pt x="7954" y="3810"/>
                    <a:pt x="7895" y="4024"/>
                    <a:pt x="7895" y="4227"/>
                  </a:cubicBezTo>
                  <a:cubicBezTo>
                    <a:pt x="7895" y="4358"/>
                    <a:pt x="7906" y="4477"/>
                    <a:pt x="7954" y="4596"/>
                  </a:cubicBezTo>
                  <a:lnTo>
                    <a:pt x="7847" y="4632"/>
                  </a:lnTo>
                  <a:cubicBezTo>
                    <a:pt x="7837" y="4635"/>
                    <a:pt x="7829" y="4636"/>
                    <a:pt x="7821" y="4636"/>
                  </a:cubicBezTo>
                  <a:cubicBezTo>
                    <a:pt x="7799" y="4636"/>
                    <a:pt x="7784" y="4625"/>
                    <a:pt x="7775" y="4608"/>
                  </a:cubicBezTo>
                  <a:lnTo>
                    <a:pt x="7454" y="4298"/>
                  </a:lnTo>
                  <a:cubicBezTo>
                    <a:pt x="7412" y="4257"/>
                    <a:pt x="7359" y="4236"/>
                    <a:pt x="7305" y="4236"/>
                  </a:cubicBezTo>
                  <a:cubicBezTo>
                    <a:pt x="7252" y="4236"/>
                    <a:pt x="7198" y="4257"/>
                    <a:pt x="7156" y="4298"/>
                  </a:cubicBezTo>
                  <a:cubicBezTo>
                    <a:pt x="7073" y="4394"/>
                    <a:pt x="7073" y="4525"/>
                    <a:pt x="7156" y="4596"/>
                  </a:cubicBezTo>
                  <a:lnTo>
                    <a:pt x="7478" y="4906"/>
                  </a:lnTo>
                  <a:cubicBezTo>
                    <a:pt x="7561" y="5001"/>
                    <a:pt x="7692" y="5060"/>
                    <a:pt x="7835" y="5060"/>
                  </a:cubicBezTo>
                  <a:cubicBezTo>
                    <a:pt x="7895" y="5060"/>
                    <a:pt x="7930" y="5048"/>
                    <a:pt x="7990" y="5037"/>
                  </a:cubicBezTo>
                  <a:lnTo>
                    <a:pt x="8192" y="4965"/>
                  </a:lnTo>
                  <a:lnTo>
                    <a:pt x="8204" y="4989"/>
                  </a:lnTo>
                  <a:lnTo>
                    <a:pt x="8347" y="5132"/>
                  </a:lnTo>
                  <a:lnTo>
                    <a:pt x="7918" y="5560"/>
                  </a:lnTo>
                  <a:cubicBezTo>
                    <a:pt x="7835" y="5656"/>
                    <a:pt x="7835" y="5787"/>
                    <a:pt x="7918" y="5858"/>
                  </a:cubicBezTo>
                  <a:cubicBezTo>
                    <a:pt x="7966" y="5906"/>
                    <a:pt x="8026" y="5929"/>
                    <a:pt x="8073" y="5929"/>
                  </a:cubicBezTo>
                  <a:cubicBezTo>
                    <a:pt x="8109" y="5929"/>
                    <a:pt x="8168" y="5906"/>
                    <a:pt x="8216" y="5858"/>
                  </a:cubicBezTo>
                  <a:lnTo>
                    <a:pt x="8645" y="5429"/>
                  </a:lnTo>
                  <a:lnTo>
                    <a:pt x="8740" y="5525"/>
                  </a:lnTo>
                  <a:cubicBezTo>
                    <a:pt x="8764" y="5548"/>
                    <a:pt x="8799" y="5560"/>
                    <a:pt x="8811" y="5596"/>
                  </a:cubicBezTo>
                  <a:lnTo>
                    <a:pt x="8740" y="5787"/>
                  </a:lnTo>
                  <a:cubicBezTo>
                    <a:pt x="8680" y="5965"/>
                    <a:pt x="8728" y="6180"/>
                    <a:pt x="8859" y="6310"/>
                  </a:cubicBezTo>
                  <a:lnTo>
                    <a:pt x="9169" y="6620"/>
                  </a:lnTo>
                  <a:cubicBezTo>
                    <a:pt x="9216" y="6668"/>
                    <a:pt x="9276" y="6680"/>
                    <a:pt x="9323" y="6680"/>
                  </a:cubicBezTo>
                  <a:cubicBezTo>
                    <a:pt x="9383" y="6680"/>
                    <a:pt x="9419" y="6668"/>
                    <a:pt x="9466" y="6620"/>
                  </a:cubicBezTo>
                  <a:cubicBezTo>
                    <a:pt x="9561" y="6537"/>
                    <a:pt x="9561" y="6394"/>
                    <a:pt x="9466" y="6322"/>
                  </a:cubicBezTo>
                  <a:lnTo>
                    <a:pt x="9157" y="6013"/>
                  </a:lnTo>
                  <a:cubicBezTo>
                    <a:pt x="9145" y="6001"/>
                    <a:pt x="9121" y="5965"/>
                    <a:pt x="9145" y="5941"/>
                  </a:cubicBezTo>
                  <a:lnTo>
                    <a:pt x="9180" y="5799"/>
                  </a:lnTo>
                  <a:cubicBezTo>
                    <a:pt x="9276" y="5834"/>
                    <a:pt x="9383" y="5846"/>
                    <a:pt x="9478" y="5846"/>
                  </a:cubicBezTo>
                  <a:cubicBezTo>
                    <a:pt x="9692" y="5846"/>
                    <a:pt x="9895" y="5787"/>
                    <a:pt x="10073" y="5668"/>
                  </a:cubicBezTo>
                  <a:lnTo>
                    <a:pt x="14038" y="9632"/>
                  </a:lnTo>
                  <a:cubicBezTo>
                    <a:pt x="14360" y="9954"/>
                    <a:pt x="14360" y="10490"/>
                    <a:pt x="14038" y="10823"/>
                  </a:cubicBezTo>
                  <a:lnTo>
                    <a:pt x="13490" y="11371"/>
                  </a:lnTo>
                  <a:lnTo>
                    <a:pt x="12336" y="10228"/>
                  </a:lnTo>
                  <a:cubicBezTo>
                    <a:pt x="12211" y="10103"/>
                    <a:pt x="12044" y="10040"/>
                    <a:pt x="11877" y="10040"/>
                  </a:cubicBezTo>
                  <a:cubicBezTo>
                    <a:pt x="11710" y="10040"/>
                    <a:pt x="11544" y="10103"/>
                    <a:pt x="11419" y="10228"/>
                  </a:cubicBezTo>
                  <a:lnTo>
                    <a:pt x="11121" y="10525"/>
                  </a:lnTo>
                  <a:cubicBezTo>
                    <a:pt x="11026" y="10609"/>
                    <a:pt x="11026" y="10752"/>
                    <a:pt x="11121" y="10823"/>
                  </a:cubicBezTo>
                  <a:cubicBezTo>
                    <a:pt x="11163" y="10865"/>
                    <a:pt x="11219" y="10885"/>
                    <a:pt x="11274" y="10885"/>
                  </a:cubicBezTo>
                  <a:cubicBezTo>
                    <a:pt x="11329" y="10885"/>
                    <a:pt x="11383" y="10865"/>
                    <a:pt x="11419" y="10823"/>
                  </a:cubicBezTo>
                  <a:lnTo>
                    <a:pt x="11716" y="10525"/>
                  </a:lnTo>
                  <a:cubicBezTo>
                    <a:pt x="11758" y="10478"/>
                    <a:pt x="11815" y="10454"/>
                    <a:pt x="11871" y="10454"/>
                  </a:cubicBezTo>
                  <a:cubicBezTo>
                    <a:pt x="11928" y="10454"/>
                    <a:pt x="11984" y="10478"/>
                    <a:pt x="12026" y="10525"/>
                  </a:cubicBezTo>
                  <a:lnTo>
                    <a:pt x="13169" y="11668"/>
                  </a:lnTo>
                  <a:lnTo>
                    <a:pt x="11764" y="13085"/>
                  </a:lnTo>
                  <a:lnTo>
                    <a:pt x="10609" y="11942"/>
                  </a:lnTo>
                  <a:cubicBezTo>
                    <a:pt x="10526" y="11847"/>
                    <a:pt x="10526" y="11716"/>
                    <a:pt x="10609" y="11621"/>
                  </a:cubicBezTo>
                  <a:lnTo>
                    <a:pt x="10752" y="11490"/>
                  </a:lnTo>
                  <a:cubicBezTo>
                    <a:pt x="10835" y="11406"/>
                    <a:pt x="10835" y="11263"/>
                    <a:pt x="10752" y="11192"/>
                  </a:cubicBezTo>
                  <a:cubicBezTo>
                    <a:pt x="10704" y="11150"/>
                    <a:pt x="10648" y="11130"/>
                    <a:pt x="10594" y="11130"/>
                  </a:cubicBezTo>
                  <a:cubicBezTo>
                    <a:pt x="10541" y="11130"/>
                    <a:pt x="10490" y="11150"/>
                    <a:pt x="10454" y="11192"/>
                  </a:cubicBezTo>
                  <a:lnTo>
                    <a:pt x="10312" y="11323"/>
                  </a:lnTo>
                  <a:cubicBezTo>
                    <a:pt x="10061" y="11585"/>
                    <a:pt x="10061" y="12002"/>
                    <a:pt x="10312" y="12252"/>
                  </a:cubicBezTo>
                  <a:lnTo>
                    <a:pt x="11466" y="13395"/>
                  </a:lnTo>
                  <a:lnTo>
                    <a:pt x="10907" y="13942"/>
                  </a:lnTo>
                  <a:cubicBezTo>
                    <a:pt x="10746" y="14109"/>
                    <a:pt x="10532" y="14192"/>
                    <a:pt x="10316" y="14192"/>
                  </a:cubicBezTo>
                  <a:cubicBezTo>
                    <a:pt x="10100" y="14192"/>
                    <a:pt x="9883" y="14109"/>
                    <a:pt x="9716" y="13942"/>
                  </a:cubicBezTo>
                  <a:lnTo>
                    <a:pt x="8466" y="12692"/>
                  </a:lnTo>
                  <a:cubicBezTo>
                    <a:pt x="8585" y="12514"/>
                    <a:pt x="8645" y="12311"/>
                    <a:pt x="8645" y="12097"/>
                  </a:cubicBezTo>
                  <a:cubicBezTo>
                    <a:pt x="8645" y="11990"/>
                    <a:pt x="8633" y="11906"/>
                    <a:pt x="8609" y="11799"/>
                  </a:cubicBezTo>
                  <a:lnTo>
                    <a:pt x="8740" y="11752"/>
                  </a:lnTo>
                  <a:cubicBezTo>
                    <a:pt x="8746" y="11748"/>
                    <a:pt x="8753" y="11747"/>
                    <a:pt x="8761" y="11747"/>
                  </a:cubicBezTo>
                  <a:cubicBezTo>
                    <a:pt x="8781" y="11747"/>
                    <a:pt x="8803" y="11758"/>
                    <a:pt x="8811" y="11775"/>
                  </a:cubicBezTo>
                  <a:lnTo>
                    <a:pt x="9121" y="12085"/>
                  </a:lnTo>
                  <a:cubicBezTo>
                    <a:pt x="9169" y="12133"/>
                    <a:pt x="9228" y="12145"/>
                    <a:pt x="9276" y="12145"/>
                  </a:cubicBezTo>
                  <a:cubicBezTo>
                    <a:pt x="9335" y="12145"/>
                    <a:pt x="9383" y="12133"/>
                    <a:pt x="9419" y="12085"/>
                  </a:cubicBezTo>
                  <a:cubicBezTo>
                    <a:pt x="9514" y="11990"/>
                    <a:pt x="9514" y="11859"/>
                    <a:pt x="9419" y="11787"/>
                  </a:cubicBezTo>
                  <a:lnTo>
                    <a:pt x="9109" y="11478"/>
                  </a:lnTo>
                  <a:cubicBezTo>
                    <a:pt x="9018" y="11379"/>
                    <a:pt x="8887" y="11331"/>
                    <a:pt x="8756" y="11331"/>
                  </a:cubicBezTo>
                  <a:cubicBezTo>
                    <a:pt x="8698" y="11331"/>
                    <a:pt x="8640" y="11340"/>
                    <a:pt x="8585" y="11359"/>
                  </a:cubicBezTo>
                  <a:lnTo>
                    <a:pt x="8395" y="11430"/>
                  </a:lnTo>
                  <a:cubicBezTo>
                    <a:pt x="8371" y="11394"/>
                    <a:pt x="8347" y="11371"/>
                    <a:pt x="8323" y="11359"/>
                  </a:cubicBezTo>
                  <a:lnTo>
                    <a:pt x="8228" y="11263"/>
                  </a:lnTo>
                  <a:lnTo>
                    <a:pt x="8668" y="10835"/>
                  </a:lnTo>
                  <a:cubicBezTo>
                    <a:pt x="8752" y="10740"/>
                    <a:pt x="8752" y="10609"/>
                    <a:pt x="8668" y="10537"/>
                  </a:cubicBezTo>
                  <a:cubicBezTo>
                    <a:pt x="8621" y="10490"/>
                    <a:pt x="8564" y="10466"/>
                    <a:pt x="8511" y="10466"/>
                  </a:cubicBezTo>
                  <a:cubicBezTo>
                    <a:pt x="8457" y="10466"/>
                    <a:pt x="8407" y="10490"/>
                    <a:pt x="8371" y="10537"/>
                  </a:cubicBezTo>
                  <a:lnTo>
                    <a:pt x="7930" y="10966"/>
                  </a:lnTo>
                  <a:lnTo>
                    <a:pt x="7787" y="10823"/>
                  </a:lnTo>
                  <a:lnTo>
                    <a:pt x="7775" y="10799"/>
                  </a:lnTo>
                  <a:lnTo>
                    <a:pt x="7835" y="10609"/>
                  </a:lnTo>
                  <a:cubicBezTo>
                    <a:pt x="7895" y="10430"/>
                    <a:pt x="7847" y="10228"/>
                    <a:pt x="7716" y="10085"/>
                  </a:cubicBezTo>
                  <a:lnTo>
                    <a:pt x="7394" y="9775"/>
                  </a:lnTo>
                  <a:cubicBezTo>
                    <a:pt x="7353" y="9734"/>
                    <a:pt x="7299" y="9713"/>
                    <a:pt x="7246" y="9713"/>
                  </a:cubicBezTo>
                  <a:cubicBezTo>
                    <a:pt x="7192" y="9713"/>
                    <a:pt x="7138" y="9734"/>
                    <a:pt x="7097" y="9775"/>
                  </a:cubicBezTo>
                  <a:cubicBezTo>
                    <a:pt x="7013" y="9870"/>
                    <a:pt x="7013" y="10001"/>
                    <a:pt x="7097" y="10073"/>
                  </a:cubicBezTo>
                  <a:lnTo>
                    <a:pt x="7418" y="10382"/>
                  </a:lnTo>
                  <a:cubicBezTo>
                    <a:pt x="7430" y="10406"/>
                    <a:pt x="7442" y="10430"/>
                    <a:pt x="7430" y="10466"/>
                  </a:cubicBezTo>
                  <a:lnTo>
                    <a:pt x="7394" y="10561"/>
                  </a:lnTo>
                  <a:cubicBezTo>
                    <a:pt x="7281" y="10517"/>
                    <a:pt x="7161" y="10496"/>
                    <a:pt x="7041" y="10496"/>
                  </a:cubicBezTo>
                  <a:cubicBezTo>
                    <a:pt x="6833" y="10496"/>
                    <a:pt x="6623" y="10559"/>
                    <a:pt x="6442" y="10680"/>
                  </a:cubicBezTo>
                  <a:lnTo>
                    <a:pt x="5632" y="9870"/>
                  </a:lnTo>
                  <a:cubicBezTo>
                    <a:pt x="5585" y="9823"/>
                    <a:pt x="5528" y="9799"/>
                    <a:pt x="5475" y="9799"/>
                  </a:cubicBezTo>
                  <a:cubicBezTo>
                    <a:pt x="5421" y="9799"/>
                    <a:pt x="5370" y="9823"/>
                    <a:pt x="5335" y="9870"/>
                  </a:cubicBezTo>
                  <a:cubicBezTo>
                    <a:pt x="5239" y="9954"/>
                    <a:pt x="5239" y="10085"/>
                    <a:pt x="5335" y="10168"/>
                  </a:cubicBezTo>
                  <a:lnTo>
                    <a:pt x="6144" y="10978"/>
                  </a:lnTo>
                  <a:cubicBezTo>
                    <a:pt x="6025" y="11156"/>
                    <a:pt x="5966" y="11371"/>
                    <a:pt x="5966" y="11573"/>
                  </a:cubicBezTo>
                  <a:cubicBezTo>
                    <a:pt x="5966" y="11716"/>
                    <a:pt x="5990" y="11835"/>
                    <a:pt x="6025" y="11954"/>
                  </a:cubicBezTo>
                  <a:lnTo>
                    <a:pt x="5930" y="11978"/>
                  </a:lnTo>
                  <a:cubicBezTo>
                    <a:pt x="5920" y="11981"/>
                    <a:pt x="5910" y="11983"/>
                    <a:pt x="5901" y="11983"/>
                  </a:cubicBezTo>
                  <a:cubicBezTo>
                    <a:pt x="5880" y="11983"/>
                    <a:pt x="5863" y="11974"/>
                    <a:pt x="5847" y="11966"/>
                  </a:cubicBezTo>
                  <a:lnTo>
                    <a:pt x="5537" y="11656"/>
                  </a:lnTo>
                  <a:cubicBezTo>
                    <a:pt x="5495" y="11609"/>
                    <a:pt x="5439" y="11585"/>
                    <a:pt x="5384" y="11585"/>
                  </a:cubicBezTo>
                  <a:cubicBezTo>
                    <a:pt x="5329" y="11585"/>
                    <a:pt x="5275" y="11609"/>
                    <a:pt x="5239" y="11656"/>
                  </a:cubicBezTo>
                  <a:cubicBezTo>
                    <a:pt x="5156" y="11740"/>
                    <a:pt x="5156" y="11871"/>
                    <a:pt x="5239" y="11954"/>
                  </a:cubicBezTo>
                  <a:lnTo>
                    <a:pt x="5549" y="12264"/>
                  </a:lnTo>
                  <a:cubicBezTo>
                    <a:pt x="5644" y="12347"/>
                    <a:pt x="5775" y="12406"/>
                    <a:pt x="5906" y="12406"/>
                  </a:cubicBezTo>
                  <a:cubicBezTo>
                    <a:pt x="5966" y="12406"/>
                    <a:pt x="6013" y="12395"/>
                    <a:pt x="6073" y="12383"/>
                  </a:cubicBezTo>
                  <a:lnTo>
                    <a:pt x="6263" y="12323"/>
                  </a:lnTo>
                  <a:lnTo>
                    <a:pt x="6287" y="12335"/>
                  </a:lnTo>
                  <a:lnTo>
                    <a:pt x="6430" y="12490"/>
                  </a:lnTo>
                  <a:lnTo>
                    <a:pt x="6001" y="12918"/>
                  </a:lnTo>
                  <a:cubicBezTo>
                    <a:pt x="5906" y="13002"/>
                    <a:pt x="5906" y="13145"/>
                    <a:pt x="6001" y="13216"/>
                  </a:cubicBezTo>
                  <a:cubicBezTo>
                    <a:pt x="6049" y="13264"/>
                    <a:pt x="6109" y="13276"/>
                    <a:pt x="6144" y="13276"/>
                  </a:cubicBezTo>
                  <a:cubicBezTo>
                    <a:pt x="6204" y="13276"/>
                    <a:pt x="6251" y="13264"/>
                    <a:pt x="6299" y="13216"/>
                  </a:cubicBezTo>
                  <a:lnTo>
                    <a:pt x="6728" y="12787"/>
                  </a:lnTo>
                  <a:lnTo>
                    <a:pt x="6823" y="12871"/>
                  </a:lnTo>
                  <a:cubicBezTo>
                    <a:pt x="6847" y="12907"/>
                    <a:pt x="6883" y="12918"/>
                    <a:pt x="6894" y="12942"/>
                  </a:cubicBezTo>
                  <a:lnTo>
                    <a:pt x="6823" y="13145"/>
                  </a:lnTo>
                  <a:cubicBezTo>
                    <a:pt x="6763" y="13323"/>
                    <a:pt x="6799" y="13526"/>
                    <a:pt x="6942" y="13657"/>
                  </a:cubicBezTo>
                  <a:lnTo>
                    <a:pt x="7252" y="13978"/>
                  </a:lnTo>
                  <a:cubicBezTo>
                    <a:pt x="7299" y="14014"/>
                    <a:pt x="7359" y="14038"/>
                    <a:pt x="7394" y="14038"/>
                  </a:cubicBezTo>
                  <a:cubicBezTo>
                    <a:pt x="7454" y="14038"/>
                    <a:pt x="7502" y="14014"/>
                    <a:pt x="7549" y="13978"/>
                  </a:cubicBezTo>
                  <a:cubicBezTo>
                    <a:pt x="7633" y="13883"/>
                    <a:pt x="7633" y="13752"/>
                    <a:pt x="7549" y="13680"/>
                  </a:cubicBezTo>
                  <a:lnTo>
                    <a:pt x="7240" y="13359"/>
                  </a:lnTo>
                  <a:cubicBezTo>
                    <a:pt x="7216" y="13347"/>
                    <a:pt x="7204" y="13323"/>
                    <a:pt x="7216" y="13288"/>
                  </a:cubicBezTo>
                  <a:lnTo>
                    <a:pt x="7264" y="13157"/>
                  </a:lnTo>
                  <a:cubicBezTo>
                    <a:pt x="7359" y="13180"/>
                    <a:pt x="7454" y="13204"/>
                    <a:pt x="7561" y="13204"/>
                  </a:cubicBezTo>
                  <a:cubicBezTo>
                    <a:pt x="7775" y="13204"/>
                    <a:pt x="7978" y="13145"/>
                    <a:pt x="8156" y="13026"/>
                  </a:cubicBezTo>
                  <a:lnTo>
                    <a:pt x="9407" y="14276"/>
                  </a:lnTo>
                  <a:cubicBezTo>
                    <a:pt x="9657" y="14526"/>
                    <a:pt x="9990" y="14645"/>
                    <a:pt x="10300" y="14645"/>
                  </a:cubicBezTo>
                  <a:cubicBezTo>
                    <a:pt x="10633" y="14645"/>
                    <a:pt x="10954" y="14526"/>
                    <a:pt x="11193" y="14276"/>
                  </a:cubicBezTo>
                  <a:lnTo>
                    <a:pt x="14300" y="11156"/>
                  </a:lnTo>
                  <a:cubicBezTo>
                    <a:pt x="14800" y="10668"/>
                    <a:pt x="14800" y="9847"/>
                    <a:pt x="14300" y="9358"/>
                  </a:cubicBezTo>
                  <a:lnTo>
                    <a:pt x="10347" y="5406"/>
                  </a:lnTo>
                  <a:cubicBezTo>
                    <a:pt x="10526" y="5132"/>
                    <a:pt x="10573" y="4810"/>
                    <a:pt x="10478" y="4513"/>
                  </a:cubicBezTo>
                  <a:lnTo>
                    <a:pt x="10609" y="4465"/>
                  </a:lnTo>
                  <a:cubicBezTo>
                    <a:pt x="10620" y="4462"/>
                    <a:pt x="10629" y="4460"/>
                    <a:pt x="10638" y="4460"/>
                  </a:cubicBezTo>
                  <a:cubicBezTo>
                    <a:pt x="10659" y="4460"/>
                    <a:pt x="10676" y="4469"/>
                    <a:pt x="10693" y="4477"/>
                  </a:cubicBezTo>
                  <a:lnTo>
                    <a:pt x="11002" y="4786"/>
                  </a:lnTo>
                  <a:cubicBezTo>
                    <a:pt x="11050" y="4834"/>
                    <a:pt x="11109" y="4846"/>
                    <a:pt x="11145" y="4846"/>
                  </a:cubicBezTo>
                  <a:cubicBezTo>
                    <a:pt x="11193" y="4846"/>
                    <a:pt x="11252" y="4834"/>
                    <a:pt x="11300" y="4786"/>
                  </a:cubicBezTo>
                  <a:cubicBezTo>
                    <a:pt x="11383" y="4703"/>
                    <a:pt x="11383" y="4572"/>
                    <a:pt x="11300" y="4489"/>
                  </a:cubicBezTo>
                  <a:lnTo>
                    <a:pt x="10990" y="4179"/>
                  </a:lnTo>
                  <a:cubicBezTo>
                    <a:pt x="10888" y="4086"/>
                    <a:pt x="10756" y="4035"/>
                    <a:pt x="10624" y="4035"/>
                  </a:cubicBezTo>
                  <a:cubicBezTo>
                    <a:pt x="10571" y="4035"/>
                    <a:pt x="10518" y="4043"/>
                    <a:pt x="10466" y="4060"/>
                  </a:cubicBezTo>
                  <a:lnTo>
                    <a:pt x="10276" y="4132"/>
                  </a:lnTo>
                  <a:cubicBezTo>
                    <a:pt x="10240" y="4108"/>
                    <a:pt x="10228" y="4072"/>
                    <a:pt x="10192" y="4060"/>
                  </a:cubicBezTo>
                  <a:lnTo>
                    <a:pt x="10109" y="3977"/>
                  </a:lnTo>
                  <a:lnTo>
                    <a:pt x="10538" y="3536"/>
                  </a:lnTo>
                  <a:cubicBezTo>
                    <a:pt x="10633" y="3453"/>
                    <a:pt x="10633" y="3322"/>
                    <a:pt x="10538" y="3239"/>
                  </a:cubicBezTo>
                  <a:cubicBezTo>
                    <a:pt x="10496" y="3197"/>
                    <a:pt x="10439" y="3176"/>
                    <a:pt x="10384" y="3176"/>
                  </a:cubicBezTo>
                  <a:cubicBezTo>
                    <a:pt x="10329" y="3176"/>
                    <a:pt x="10276" y="3197"/>
                    <a:pt x="10240" y="3239"/>
                  </a:cubicBezTo>
                  <a:lnTo>
                    <a:pt x="9811" y="3679"/>
                  </a:lnTo>
                  <a:lnTo>
                    <a:pt x="9657" y="3524"/>
                  </a:lnTo>
                  <a:lnTo>
                    <a:pt x="9645" y="3513"/>
                  </a:lnTo>
                  <a:lnTo>
                    <a:pt x="9704" y="3322"/>
                  </a:lnTo>
                  <a:cubicBezTo>
                    <a:pt x="9764" y="3143"/>
                    <a:pt x="9716" y="2929"/>
                    <a:pt x="9585" y="2798"/>
                  </a:cubicBezTo>
                  <a:lnTo>
                    <a:pt x="9276" y="2489"/>
                  </a:lnTo>
                  <a:cubicBezTo>
                    <a:pt x="9228" y="2441"/>
                    <a:pt x="9171" y="2417"/>
                    <a:pt x="9118" y="2417"/>
                  </a:cubicBezTo>
                  <a:cubicBezTo>
                    <a:pt x="9064" y="2417"/>
                    <a:pt x="9014" y="2441"/>
                    <a:pt x="8978" y="2489"/>
                  </a:cubicBezTo>
                  <a:cubicBezTo>
                    <a:pt x="8883" y="2572"/>
                    <a:pt x="8883" y="2703"/>
                    <a:pt x="8978" y="2786"/>
                  </a:cubicBezTo>
                  <a:lnTo>
                    <a:pt x="9288" y="3096"/>
                  </a:lnTo>
                  <a:cubicBezTo>
                    <a:pt x="9299" y="3108"/>
                    <a:pt x="9323" y="3143"/>
                    <a:pt x="9299" y="3167"/>
                  </a:cubicBezTo>
                  <a:lnTo>
                    <a:pt x="9276" y="3274"/>
                  </a:lnTo>
                  <a:cubicBezTo>
                    <a:pt x="9157" y="3227"/>
                    <a:pt x="9038" y="3215"/>
                    <a:pt x="8907" y="3215"/>
                  </a:cubicBezTo>
                  <a:cubicBezTo>
                    <a:pt x="8692" y="3215"/>
                    <a:pt x="8490" y="3274"/>
                    <a:pt x="8311" y="3393"/>
                  </a:cubicBezTo>
                  <a:lnTo>
                    <a:pt x="7002" y="2084"/>
                  </a:lnTo>
                  <a:cubicBezTo>
                    <a:pt x="6900" y="1989"/>
                    <a:pt x="6769" y="1941"/>
                    <a:pt x="6640" y="1941"/>
                  </a:cubicBezTo>
                  <a:cubicBezTo>
                    <a:pt x="6510" y="1941"/>
                    <a:pt x="6382" y="1989"/>
                    <a:pt x="6287" y="2084"/>
                  </a:cubicBezTo>
                  <a:lnTo>
                    <a:pt x="6144" y="2215"/>
                  </a:lnTo>
                  <a:lnTo>
                    <a:pt x="4085" y="143"/>
                  </a:lnTo>
                  <a:cubicBezTo>
                    <a:pt x="3983" y="48"/>
                    <a:pt x="3852" y="0"/>
                    <a:pt x="3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>
            <a:spLocks noGrp="1"/>
          </p:cNvSpPr>
          <p:nvPr>
            <p:ph type="subTitle" idx="4"/>
          </p:nvPr>
        </p:nvSpPr>
        <p:spPr>
          <a:xfrm>
            <a:off x="610550" y="1210513"/>
            <a:ext cx="12987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RNN</a:t>
            </a:r>
            <a:endParaRPr/>
          </a:p>
        </p:txBody>
      </p:sp>
      <p:sp>
        <p:nvSpPr>
          <p:cNvPr id="327" name="Google Shape;32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Article Topic Classification </a:t>
            </a:r>
            <a:r>
              <a:rPr lang="en" sz="2500">
                <a:solidFill>
                  <a:schemeClr val="accent1"/>
                </a:solidFill>
              </a:rPr>
              <a:t>Process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328" name="Google Shape;328;p44"/>
          <p:cNvSpPr/>
          <p:nvPr/>
        </p:nvSpPr>
        <p:spPr>
          <a:xfrm>
            <a:off x="1643125" y="1906700"/>
            <a:ext cx="1298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Pre-processing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29" name="Google Shape;329;p44"/>
          <p:cNvCxnSpPr>
            <a:endCxn id="328" idx="1"/>
          </p:cNvCxnSpPr>
          <p:nvPr/>
        </p:nvCxnSpPr>
        <p:spPr>
          <a:xfrm>
            <a:off x="780925" y="2193050"/>
            <a:ext cx="86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44"/>
          <p:cNvSpPr/>
          <p:nvPr/>
        </p:nvSpPr>
        <p:spPr>
          <a:xfrm>
            <a:off x="3595713" y="1906688"/>
            <a:ext cx="1166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Word2Vec Model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1" name="Google Shape;331;p44"/>
          <p:cNvSpPr/>
          <p:nvPr/>
        </p:nvSpPr>
        <p:spPr>
          <a:xfrm>
            <a:off x="5416300" y="1906675"/>
            <a:ext cx="15519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Topic Classification Model using RNN (LSTM)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2" name="Google Shape;332;p44"/>
          <p:cNvSpPr txBox="1"/>
          <p:nvPr/>
        </p:nvSpPr>
        <p:spPr>
          <a:xfrm>
            <a:off x="6907325" y="1841875"/>
            <a:ext cx="88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Topic labels</a:t>
            </a:r>
            <a:endParaRPr sz="1200"/>
          </a:p>
        </p:txBody>
      </p:sp>
      <p:cxnSp>
        <p:nvCxnSpPr>
          <p:cNvPr id="333" name="Google Shape;333;p44"/>
          <p:cNvCxnSpPr>
            <a:stCxn id="328" idx="3"/>
            <a:endCxn id="330" idx="1"/>
          </p:cNvCxnSpPr>
          <p:nvPr/>
        </p:nvCxnSpPr>
        <p:spPr>
          <a:xfrm>
            <a:off x="2941825" y="2193050"/>
            <a:ext cx="65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44"/>
          <p:cNvCxnSpPr>
            <a:stCxn id="330" idx="3"/>
            <a:endCxn id="331" idx="1"/>
          </p:cNvCxnSpPr>
          <p:nvPr/>
        </p:nvCxnSpPr>
        <p:spPr>
          <a:xfrm>
            <a:off x="4762413" y="2193038"/>
            <a:ext cx="65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44"/>
          <p:cNvCxnSpPr>
            <a:stCxn id="331" idx="3"/>
          </p:cNvCxnSpPr>
          <p:nvPr/>
        </p:nvCxnSpPr>
        <p:spPr>
          <a:xfrm>
            <a:off x="6968200" y="2193025"/>
            <a:ext cx="91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6" name="Google Shape;336;p44"/>
          <p:cNvSpPr txBox="1"/>
          <p:nvPr/>
        </p:nvSpPr>
        <p:spPr>
          <a:xfrm>
            <a:off x="720000" y="1784138"/>
            <a:ext cx="80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Input judul </a:t>
            </a:r>
            <a:endParaRPr sz="1200"/>
          </a:p>
        </p:txBody>
      </p:sp>
      <p:sp>
        <p:nvSpPr>
          <p:cNvPr id="337" name="Google Shape;337;p44"/>
          <p:cNvSpPr txBox="1">
            <a:spLocks noGrp="1"/>
          </p:cNvSpPr>
          <p:nvPr>
            <p:ph type="subTitle" idx="4"/>
          </p:nvPr>
        </p:nvSpPr>
        <p:spPr>
          <a:xfrm>
            <a:off x="610550" y="2672163"/>
            <a:ext cx="12987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Bert</a:t>
            </a: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643125" y="3368350"/>
            <a:ext cx="1298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Pre-processing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39" name="Google Shape;339;p44"/>
          <p:cNvCxnSpPr>
            <a:endCxn id="338" idx="1"/>
          </p:cNvCxnSpPr>
          <p:nvPr/>
        </p:nvCxnSpPr>
        <p:spPr>
          <a:xfrm>
            <a:off x="780925" y="3654700"/>
            <a:ext cx="86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44"/>
          <p:cNvSpPr/>
          <p:nvPr/>
        </p:nvSpPr>
        <p:spPr>
          <a:xfrm>
            <a:off x="3616638" y="3368375"/>
            <a:ext cx="1166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Bert Model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5458175" y="3285550"/>
            <a:ext cx="1551900" cy="73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Topic Classification Model using pre-trained model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6907325" y="3303525"/>
            <a:ext cx="88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Topic labels</a:t>
            </a:r>
            <a:endParaRPr sz="1200"/>
          </a:p>
        </p:txBody>
      </p:sp>
      <p:cxnSp>
        <p:nvCxnSpPr>
          <p:cNvPr id="343" name="Google Shape;343;p44"/>
          <p:cNvCxnSpPr>
            <a:stCxn id="338" idx="3"/>
            <a:endCxn id="340" idx="1"/>
          </p:cNvCxnSpPr>
          <p:nvPr/>
        </p:nvCxnSpPr>
        <p:spPr>
          <a:xfrm>
            <a:off x="2941825" y="3654700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44"/>
          <p:cNvCxnSpPr>
            <a:stCxn id="340" idx="3"/>
            <a:endCxn id="341" idx="1"/>
          </p:cNvCxnSpPr>
          <p:nvPr/>
        </p:nvCxnSpPr>
        <p:spPr>
          <a:xfrm>
            <a:off x="4783338" y="36547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44"/>
          <p:cNvCxnSpPr>
            <a:stCxn id="341" idx="3"/>
          </p:cNvCxnSpPr>
          <p:nvPr/>
        </p:nvCxnSpPr>
        <p:spPr>
          <a:xfrm>
            <a:off x="7010075" y="3654700"/>
            <a:ext cx="108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p44"/>
          <p:cNvSpPr txBox="1"/>
          <p:nvPr/>
        </p:nvSpPr>
        <p:spPr>
          <a:xfrm>
            <a:off x="720000" y="3226575"/>
            <a:ext cx="80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Input judul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>
            <a:spLocks noGrp="1"/>
          </p:cNvSpPr>
          <p:nvPr>
            <p:ph type="subTitle" idx="4"/>
          </p:nvPr>
        </p:nvSpPr>
        <p:spPr>
          <a:xfrm>
            <a:off x="628700" y="1210500"/>
            <a:ext cx="2140800" cy="5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GPT 2</a:t>
            </a:r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Article Topic Classification </a:t>
            </a:r>
            <a:r>
              <a:rPr lang="en" sz="2500">
                <a:solidFill>
                  <a:schemeClr val="accent1"/>
                </a:solidFill>
              </a:rPr>
              <a:t>Process</a:t>
            </a:r>
            <a:endParaRPr sz="2500">
              <a:solidFill>
                <a:schemeClr val="accent1"/>
              </a:solidFill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1643125" y="1906700"/>
            <a:ext cx="12987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Pre-processing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54" name="Google Shape;354;p45"/>
          <p:cNvCxnSpPr>
            <a:endCxn id="353" idx="1"/>
          </p:cNvCxnSpPr>
          <p:nvPr/>
        </p:nvCxnSpPr>
        <p:spPr>
          <a:xfrm>
            <a:off x="780925" y="2193050"/>
            <a:ext cx="86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45"/>
          <p:cNvSpPr/>
          <p:nvPr/>
        </p:nvSpPr>
        <p:spPr>
          <a:xfrm>
            <a:off x="3672625" y="1774850"/>
            <a:ext cx="1551900" cy="83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chivo"/>
                <a:ea typeface="Archivo"/>
                <a:cs typeface="Archivo"/>
                <a:sym typeface="Archivo"/>
              </a:rPr>
              <a:t>Topic Classification using GPT2 trained with the dataset</a:t>
            </a:r>
            <a:endParaRPr sz="1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5324725" y="1841875"/>
            <a:ext cx="885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Topic labels</a:t>
            </a:r>
            <a:endParaRPr sz="1200"/>
          </a:p>
        </p:txBody>
      </p:sp>
      <p:cxnSp>
        <p:nvCxnSpPr>
          <p:cNvPr id="357" name="Google Shape;357;p45"/>
          <p:cNvCxnSpPr>
            <a:stCxn id="353" idx="3"/>
            <a:endCxn id="355" idx="1"/>
          </p:cNvCxnSpPr>
          <p:nvPr/>
        </p:nvCxnSpPr>
        <p:spPr>
          <a:xfrm>
            <a:off x="2941825" y="2193050"/>
            <a:ext cx="73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45"/>
          <p:cNvCxnSpPr>
            <a:stCxn id="355" idx="3"/>
          </p:cNvCxnSpPr>
          <p:nvPr/>
        </p:nvCxnSpPr>
        <p:spPr>
          <a:xfrm>
            <a:off x="5224525" y="2193050"/>
            <a:ext cx="108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45"/>
          <p:cNvSpPr txBox="1"/>
          <p:nvPr/>
        </p:nvSpPr>
        <p:spPr>
          <a:xfrm>
            <a:off x="720000" y="1764925"/>
            <a:ext cx="80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Input judul 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r>
              <a:rPr lang="en">
                <a:solidFill>
                  <a:schemeClr val="accent1"/>
                </a:solidFill>
              </a:rPr>
              <a:t>Metric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365" name="Google Shape;365;p46"/>
          <p:cNvGraphicFramePr/>
          <p:nvPr/>
        </p:nvGraphicFramePr>
        <p:xfrm>
          <a:off x="955600" y="1314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{3F4D1CAC-B9D0-4798-A43E-DB553075B8C1}</a:tableStyleId>
              </a:tblPr>
              <a:tblGrid>
                <a:gridCol w="101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1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1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1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26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RNN Model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Attention Model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Generative Model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0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test</a:t>
                      </a:r>
                      <a:endParaRPr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1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98.70%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59,5%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62,69%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96,1%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77,90%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80,50%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84.11%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74,90%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65,70%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Loss</a:t>
                      </a:r>
                      <a:endParaRPr sz="1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0,0171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0,3758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0,3467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0,1564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0.966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0.8296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0,4557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0,8145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0,805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Precision</a:t>
                      </a:r>
                      <a:endParaRPr sz="1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98,55%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62,28%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65,76%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96,12%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78,82%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80,06%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84,36%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75,12%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68,58%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Recall</a:t>
                      </a:r>
                      <a:endParaRPr sz="1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98,48%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59,85%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61,75%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95,86%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79,30%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80,44%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84,12%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76,10%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63,88%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F1-Score</a:t>
                      </a:r>
                      <a:endParaRPr sz="1200" b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98,51%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60,65%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63,01%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95,98%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78,92%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80,22%</a:t>
                      </a:r>
                      <a:endParaRPr sz="1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84,20%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75,40%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64,18%</a:t>
                      </a:r>
                      <a:endParaRPr sz="10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Kesimpulan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1" name="Google Shape;371;p4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19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Berdasarkan ujicoba yang telah dilakukan Attention Model memiliki akurasi yang lebih baik dibandingkan model lainnya 80% dibandingkan dengan model RNN dan Generative yang hanya di sekitar 60-70%. </a:t>
            </a:r>
            <a:endParaRPr sz="1400"/>
          </a:p>
        </p:txBody>
      </p:sp>
      <p:pic>
        <p:nvPicPr>
          <p:cNvPr id="372" name="Google Shape;372;p47"/>
          <p:cNvPicPr preferRelativeResize="0"/>
          <p:nvPr/>
        </p:nvPicPr>
        <p:blipFill rotWithShape="1">
          <a:blip r:embed="rId3">
            <a:alphaModFix/>
          </a:blip>
          <a:srcRect t="18916"/>
          <a:stretch/>
        </p:blipFill>
        <p:spPr>
          <a:xfrm rot="-5400000">
            <a:off x="4788813" y="767088"/>
            <a:ext cx="5224699" cy="36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7"/>
          <p:cNvSpPr/>
          <p:nvPr/>
        </p:nvSpPr>
        <p:spPr>
          <a:xfrm rot="-5400000">
            <a:off x="6740891" y="-389604"/>
            <a:ext cx="5862987" cy="5748571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bersecurity Industry by Slidesgo">
  <a:themeElements>
    <a:clrScheme name="Simple Light">
      <a:dk1>
        <a:srgbClr val="3A3E5F"/>
      </a:dk1>
      <a:lt1>
        <a:srgbClr val="FFFFFF"/>
      </a:lt1>
      <a:dk2>
        <a:srgbClr val="E0E0E0"/>
      </a:dk2>
      <a:lt2>
        <a:srgbClr val="8ED835"/>
      </a:lt2>
      <a:accent1>
        <a:srgbClr val="0BA391"/>
      </a:accent1>
      <a:accent2>
        <a:srgbClr val="09607D"/>
      </a:accent2>
      <a:accent3>
        <a:srgbClr val="F8C430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Peragaan Layar (16:9)</PresentationFormat>
  <Paragraphs>183</Paragraphs>
  <Slides>27</Slides>
  <Notes>27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27</vt:i4>
      </vt:variant>
    </vt:vector>
  </HeadingPairs>
  <TitlesOfParts>
    <vt:vector size="34" baseType="lpstr">
      <vt:lpstr>Archivo</vt:lpstr>
      <vt:lpstr>Inter</vt:lpstr>
      <vt:lpstr>Nunito Light</vt:lpstr>
      <vt:lpstr>Arial</vt:lpstr>
      <vt:lpstr>Poppins</vt:lpstr>
      <vt:lpstr>Bebas Neue</vt:lpstr>
      <vt:lpstr>Cybersecurity Industry by Slidesgo</vt:lpstr>
      <vt:lpstr>Article Topic Classification, Article Similarity, and Clickbait Detection</vt:lpstr>
      <vt:lpstr>Article Topic Classification</vt:lpstr>
      <vt:lpstr>Article Topic Classification</vt:lpstr>
      <vt:lpstr>Dataset Google News</vt:lpstr>
      <vt:lpstr>Terdapat three 3 Model yang diuji coba</vt:lpstr>
      <vt:lpstr>Article Topic Classification Process</vt:lpstr>
      <vt:lpstr>Article Topic Classification Process</vt:lpstr>
      <vt:lpstr>Evaluation Metric</vt:lpstr>
      <vt:lpstr>Kesimpulan</vt:lpstr>
      <vt:lpstr>Article Similarity / Relevance</vt:lpstr>
      <vt:lpstr>Article Similarity / Relevance</vt:lpstr>
      <vt:lpstr>Dataset  All the news</vt:lpstr>
      <vt:lpstr>Tiga metode untuk menemukan article similarity</vt:lpstr>
      <vt:lpstr>Article Similarity Process</vt:lpstr>
      <vt:lpstr>Bag of Words Result</vt:lpstr>
      <vt:lpstr>Bag of Words with Normalized Vector Result</vt:lpstr>
      <vt:lpstr>TF-IDF Content Only Result</vt:lpstr>
      <vt:lpstr>TF-IDF Title &amp; Content combined Result</vt:lpstr>
      <vt:lpstr>Kesimpulan</vt:lpstr>
      <vt:lpstr>Clickbait Detection</vt:lpstr>
      <vt:lpstr>Clickbait Detection</vt:lpstr>
      <vt:lpstr>Dataset Clickbait</vt:lpstr>
      <vt:lpstr>Terdapat 2 Metode yang diuji coba</vt:lpstr>
      <vt:lpstr>Clickbait Detection Process</vt:lpstr>
      <vt:lpstr>Evaluation Metric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Topic Classification, Article Similarity, and Clickbait Detection</dc:title>
  <cp:lastModifiedBy>Mahesa Lizardy</cp:lastModifiedBy>
  <cp:revision>1</cp:revision>
  <dcterms:modified xsi:type="dcterms:W3CDTF">2023-11-12T14:30:14Z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2023-11-12T14:30:14Z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4d74ce03-a288-4dbe-868b-b8aafaf179a7</vt:lpwstr>
  </property>
  <property fmtid="{D5CDD505-2E9C-101B-9397-08002B2CF9AE}" pid="8" name="MSIP_Label_38b525e5-f3da-4501-8f1e-526b6769fc56_ContentBits">
    <vt:lpwstr>0</vt:lpwstr>
  </property>
</Properties>
</file>