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3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008000"/>
    <a:srgbClr val="3399FF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A4BE75-73C6-43C3-B35E-14A3081CB463}" v="2" dt="2024-05-05T16:55:29.6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13" autoAdjust="0"/>
    <p:restoredTop sz="94660"/>
  </p:normalViewPr>
  <p:slideViewPr>
    <p:cSldViewPr snapToGrid="0">
      <p:cViewPr varScale="1">
        <p:scale>
          <a:sx n="75" d="100"/>
          <a:sy n="75" d="100"/>
        </p:scale>
        <p:origin x="854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ליזה שבצ'קה" userId="7753e0b0-8743-4151-b30b-fc0432ae29b1" providerId="ADAL" clId="{A4A4BE75-73C6-43C3-B35E-14A3081CB463}"/>
    <pc:docChg chg="undo custSel modSld">
      <pc:chgData name="ליזה שבצ'קה" userId="7753e0b0-8743-4151-b30b-fc0432ae29b1" providerId="ADAL" clId="{A4A4BE75-73C6-43C3-B35E-14A3081CB463}" dt="2024-05-05T16:57:17.617" v="83" actId="20577"/>
      <pc:docMkLst>
        <pc:docMk/>
      </pc:docMkLst>
      <pc:sldChg chg="addSp delSp modSp mod">
        <pc:chgData name="ליזה שבצ'קה" userId="7753e0b0-8743-4151-b30b-fc0432ae29b1" providerId="ADAL" clId="{A4A4BE75-73C6-43C3-B35E-14A3081CB463}" dt="2024-05-05T16:57:17.617" v="83" actId="20577"/>
        <pc:sldMkLst>
          <pc:docMk/>
          <pc:sldMk cId="3947500355" sldId="263"/>
        </pc:sldMkLst>
        <pc:spChg chg="add mod">
          <ac:chgData name="ליזה שבצ'קה" userId="7753e0b0-8743-4151-b30b-fc0432ae29b1" providerId="ADAL" clId="{A4A4BE75-73C6-43C3-B35E-14A3081CB463}" dt="2024-05-05T16:55:14.273" v="62" actId="1076"/>
          <ac:spMkLst>
            <pc:docMk/>
            <pc:sldMk cId="3947500355" sldId="263"/>
            <ac:spMk id="4" creationId="{14F407E6-1C07-25E6-DBD1-5DD26682F15E}"/>
          </ac:spMkLst>
        </pc:spChg>
        <pc:spChg chg="add del mod">
          <ac:chgData name="ליזה שבצ'קה" userId="7753e0b0-8743-4151-b30b-fc0432ae29b1" providerId="ADAL" clId="{A4A4BE75-73C6-43C3-B35E-14A3081CB463}" dt="2024-05-05T16:55:06.339" v="60" actId="478"/>
          <ac:spMkLst>
            <pc:docMk/>
            <pc:sldMk cId="3947500355" sldId="263"/>
            <ac:spMk id="6" creationId="{467CDA52-5FB6-6810-9EA9-A4CB4734D9E0}"/>
          </ac:spMkLst>
        </pc:spChg>
        <pc:spChg chg="add del">
          <ac:chgData name="ליזה שבצ'קה" userId="7753e0b0-8743-4151-b30b-fc0432ae29b1" providerId="ADAL" clId="{A4A4BE75-73C6-43C3-B35E-14A3081CB463}" dt="2024-05-05T16:55:04.572" v="58" actId="478"/>
          <ac:spMkLst>
            <pc:docMk/>
            <pc:sldMk cId="3947500355" sldId="263"/>
            <ac:spMk id="7" creationId="{ADFC6830-F13A-A4B2-445E-9848932C4765}"/>
          </ac:spMkLst>
        </pc:spChg>
        <pc:spChg chg="add mod">
          <ac:chgData name="ליזה שבצ'קה" userId="7753e0b0-8743-4151-b30b-fc0432ae29b1" providerId="ADAL" clId="{A4A4BE75-73C6-43C3-B35E-14A3081CB463}" dt="2024-05-05T16:55:39.853" v="70" actId="20577"/>
          <ac:spMkLst>
            <pc:docMk/>
            <pc:sldMk cId="3947500355" sldId="263"/>
            <ac:spMk id="8" creationId="{9A4AD446-566A-3EAC-E1D9-50C0303E968A}"/>
          </ac:spMkLst>
        </pc:spChg>
        <pc:spChg chg="mod">
          <ac:chgData name="ליזה שבצ'קה" userId="7753e0b0-8743-4151-b30b-fc0432ae29b1" providerId="ADAL" clId="{A4A4BE75-73C6-43C3-B35E-14A3081CB463}" dt="2024-05-05T16:55:25.371" v="63" actId="1076"/>
          <ac:spMkLst>
            <pc:docMk/>
            <pc:sldMk cId="3947500355" sldId="263"/>
            <ac:spMk id="24" creationId="{3143AA5F-2D13-31AF-9CCA-093C5B9EB943}"/>
          </ac:spMkLst>
        </pc:spChg>
        <pc:spChg chg="mod">
          <ac:chgData name="ליזה שבצ'קה" userId="7753e0b0-8743-4151-b30b-fc0432ae29b1" providerId="ADAL" clId="{A4A4BE75-73C6-43C3-B35E-14A3081CB463}" dt="2024-05-05T16:55:25.371" v="63" actId="1076"/>
          <ac:spMkLst>
            <pc:docMk/>
            <pc:sldMk cId="3947500355" sldId="263"/>
            <ac:spMk id="32" creationId="{462DA267-4CA6-E517-B691-45D57057E665}"/>
          </ac:spMkLst>
        </pc:spChg>
        <pc:spChg chg="add del">
          <ac:chgData name="ליזה שבצ'קה" userId="7753e0b0-8743-4151-b30b-fc0432ae29b1" providerId="ADAL" clId="{A4A4BE75-73C6-43C3-B35E-14A3081CB463}" dt="2024-05-05T16:55:08.289" v="61" actId="478"/>
          <ac:spMkLst>
            <pc:docMk/>
            <pc:sldMk cId="3947500355" sldId="263"/>
            <ac:spMk id="35" creationId="{441FAC94-C464-9117-A916-E5A65B0A675A}"/>
          </ac:spMkLst>
        </pc:spChg>
        <pc:spChg chg="mod">
          <ac:chgData name="ליזה שבצ'קה" userId="7753e0b0-8743-4151-b30b-fc0432ae29b1" providerId="ADAL" clId="{A4A4BE75-73C6-43C3-B35E-14A3081CB463}" dt="2024-05-05T16:57:17.617" v="83" actId="20577"/>
          <ac:spMkLst>
            <pc:docMk/>
            <pc:sldMk cId="3947500355" sldId="263"/>
            <ac:spMk id="39" creationId="{EE249B86-6504-1329-38A5-C7AD6E90E2DB}"/>
          </ac:spMkLst>
        </pc:spChg>
        <pc:picChg chg="add del mod">
          <ac:chgData name="ליזה שבצ'קה" userId="7753e0b0-8743-4151-b30b-fc0432ae29b1" providerId="ADAL" clId="{A4A4BE75-73C6-43C3-B35E-14A3081CB463}" dt="2024-05-05T16:56:28.285" v="75" actId="478"/>
          <ac:picMkLst>
            <pc:docMk/>
            <pc:sldMk cId="3947500355" sldId="263"/>
            <ac:picMk id="3" creationId="{0CCD26D1-4857-48D9-BA1F-F798A3530E8D}"/>
          </ac:picMkLst>
        </pc:picChg>
        <pc:picChg chg="add del">
          <ac:chgData name="ליזה שבצ'קה" userId="7753e0b0-8743-4151-b30b-fc0432ae29b1" providerId="ADAL" clId="{A4A4BE75-73C6-43C3-B35E-14A3081CB463}" dt="2024-05-05T16:55:03.022" v="57" actId="478"/>
          <ac:picMkLst>
            <pc:docMk/>
            <pc:sldMk cId="3947500355" sldId="263"/>
            <ac:picMk id="5" creationId="{230F8A62-BD1D-5C7C-5AE6-541F265A9BF4}"/>
          </ac:picMkLst>
        </pc:picChg>
        <pc:picChg chg="add mod modCrop">
          <ac:chgData name="ליזה שבצ'קה" userId="7753e0b0-8743-4151-b30b-fc0432ae29b1" providerId="ADAL" clId="{A4A4BE75-73C6-43C3-B35E-14A3081CB463}" dt="2024-05-05T16:56:24.987" v="74" actId="1076"/>
          <ac:picMkLst>
            <pc:docMk/>
            <pc:sldMk cId="3947500355" sldId="263"/>
            <ac:picMk id="10" creationId="{C4A24A05-B505-B0BF-B94D-4EAD3F364917}"/>
          </ac:picMkLst>
        </pc:picChg>
        <pc:picChg chg="add mod">
          <ac:chgData name="ליזה שבצ'קה" userId="7753e0b0-8743-4151-b30b-fc0432ae29b1" providerId="ADAL" clId="{A4A4BE75-73C6-43C3-B35E-14A3081CB463}" dt="2024-05-05T16:56:43.696" v="77" actId="1076"/>
          <ac:picMkLst>
            <pc:docMk/>
            <pc:sldMk cId="3947500355" sldId="263"/>
            <ac:picMk id="12" creationId="{AFA63542-2ED0-4578-B856-9E2DEAB955A0}"/>
          </ac:picMkLst>
        </pc:picChg>
        <pc:picChg chg="del">
          <ac:chgData name="ליזה שבצ'קה" userId="7753e0b0-8743-4151-b30b-fc0432ae29b1" providerId="ADAL" clId="{A4A4BE75-73C6-43C3-B35E-14A3081CB463}" dt="2024-05-05T16:53:33.578" v="22" actId="478"/>
          <ac:picMkLst>
            <pc:docMk/>
            <pc:sldMk cId="3947500355" sldId="263"/>
            <ac:picMk id="31" creationId="{8A290125-A496-1ABF-5425-CD63C73B457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FAADC85D-ADBC-41D6-8F76-B3988BD88D94}" type="datetimeFigureOut">
              <a:rPr lang="he-IL" smtClean="0"/>
              <a:t>כ"ז/ניסן/תשפ"ד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87CD52B-083E-47DF-8101-CA6B60D0A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0266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CD52B-083E-47DF-8101-CA6B60D0ACB4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8526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CD52B-083E-47DF-8101-CA6B60D0ACB4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5719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6966F24-7B15-53F5-C030-93C39C9CC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4E3EB7F-21CE-202C-F838-93E5892DE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BA2A940-BEBB-6A6D-C523-F663E868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3F6D-345A-441E-9E7D-F6890087CDFB}" type="datetimeFigureOut">
              <a:rPr lang="he-IL" smtClean="0"/>
              <a:t>כ"ז/ניסן/תשפ"ד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9013BBA-3453-17AA-3262-9D963A1B8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19F78B2-3CBD-78E9-F09D-C0E03017F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7496D-8384-4522-A10D-AF54E9FE55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2098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3A410E0-36CE-931E-3665-27BC73E7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FEE98E1-2694-9AD4-9A86-9A399125D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E947272-1A3A-470C-A062-C7A59453A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3F6D-345A-441E-9E7D-F6890087CDFB}" type="datetimeFigureOut">
              <a:rPr lang="he-IL" smtClean="0"/>
              <a:t>כ"ז/ניסן/תשפ"ד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2E82DA7-D780-7FCC-926E-1A237E9E5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0012A7D-82A2-F751-06C9-CF9529C1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7496D-8384-4522-A10D-AF54E9FE55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6450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27A757F6-A708-F2E1-D73C-03A7E5ADCE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E2415C7-0242-1F2A-36FC-3F6A9F53D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506DD5D-1B5A-6FF1-4AD0-110DE82B4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3F6D-345A-441E-9E7D-F6890087CDFB}" type="datetimeFigureOut">
              <a:rPr lang="he-IL" smtClean="0"/>
              <a:t>כ"ז/ניסן/תשפ"ד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B9082F9-6D9A-9540-670F-0FA07F510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95C00B3-E084-FA0C-7330-2CD9F7F31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7496D-8384-4522-A10D-AF54E9FE55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0151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C3C0F2-A85A-0831-3755-4862C19EA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4DD37EA-4892-7387-83BD-6BF01A1AA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959627F-DD82-5A3C-C7C7-9F172ABBE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3F6D-345A-441E-9E7D-F6890087CDFB}" type="datetimeFigureOut">
              <a:rPr lang="he-IL" smtClean="0"/>
              <a:t>כ"ז/ניסן/תשפ"ד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0470F23-7246-7F21-1874-4FA90DC90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50CC61C-9668-76C7-9A0F-670C8BF9A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7496D-8384-4522-A10D-AF54E9FE55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9161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7756067-C4C5-D1F3-92F7-DC141573F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FC6F800-5435-223D-6F7C-6B5E35B9E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4E9D8EE-9E42-88FA-FFBD-93A3C6AA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3F6D-345A-441E-9E7D-F6890087CDFB}" type="datetimeFigureOut">
              <a:rPr lang="he-IL" smtClean="0"/>
              <a:t>כ"ז/ניסן/תשפ"ד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9738682-2C45-5A14-AE50-EA4AF03CE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DE57257-5348-32E5-33C5-1CC380954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7496D-8384-4522-A10D-AF54E9FE55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9816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61B8997-A633-A7F6-F46D-ECFBF3F7A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E061A33-EDF5-9693-0227-4BDEBD2C2A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68BB39E-AEF6-76B7-1A2C-EF38F026B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81DAC25-2364-68D4-01DD-BC94FBD83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3F6D-345A-441E-9E7D-F6890087CDFB}" type="datetimeFigureOut">
              <a:rPr lang="he-IL" smtClean="0"/>
              <a:t>כ"ז/ניסן/תשפ"ד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20945E4-85E5-4983-0693-8658C7028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41A23D9-2C11-E060-41F3-E82C146E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7496D-8384-4522-A10D-AF54E9FE55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63255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4FFEBD0-5E33-8CFE-DF21-8F620559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358D375-0999-4FF1-EFC2-4C82F632C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F508E7A-08F0-C8EF-CAFE-F1B41B8FE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3CE0CA35-E8B1-1230-A23E-DB3556EC4E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543F1306-E436-6AE4-159E-785C3D7715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2D4838E5-ACB5-F2F8-FED2-F0F3E4D78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3F6D-345A-441E-9E7D-F6890087CDFB}" type="datetimeFigureOut">
              <a:rPr lang="he-IL" smtClean="0"/>
              <a:t>כ"ז/ניסן/תשפ"ד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3348DE2A-74CD-68E4-616E-D516C6F65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FAFF2319-E762-D24A-46D4-5FF3FF6D8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7496D-8384-4522-A10D-AF54E9FE55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7305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788B0F-7FA9-E639-AB4D-5DFD5A9E8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616D9F8D-2909-CE95-3D8B-436FF9C7B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3F6D-345A-441E-9E7D-F6890087CDFB}" type="datetimeFigureOut">
              <a:rPr lang="he-IL" smtClean="0"/>
              <a:t>כ"ז/ניסן/תשפ"ד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67086B0-95BF-A2F8-C28A-496DE5B0E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742C83E-6FDC-D626-17DF-9DE232940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7496D-8384-4522-A10D-AF54E9FE55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1984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1695B288-F819-6709-BB71-E0D9337B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3F6D-345A-441E-9E7D-F6890087CDFB}" type="datetimeFigureOut">
              <a:rPr lang="he-IL" smtClean="0"/>
              <a:t>כ"ז/ניסן/תשפ"ד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F0ADE5CE-79E8-1CE9-0B67-C34A0D29A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33A19C3-522E-BCC6-F63C-12F93421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7496D-8384-4522-A10D-AF54E9FE55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3672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8A7F18F-D8C2-C80A-94C3-18908F61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EBE43CF-744A-54B9-D195-6B46CDD14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B1A5B74-2E81-BDA5-85DA-680ECCDAF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E17F842-B9BD-2F0C-8F2E-27BB0287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3F6D-345A-441E-9E7D-F6890087CDFB}" type="datetimeFigureOut">
              <a:rPr lang="he-IL" smtClean="0"/>
              <a:t>כ"ז/ניסן/תשפ"ד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810EE10-2CCA-B82D-E2E9-EC81D3190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441BD38-42F9-AC6E-284D-E64B77F6D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7496D-8384-4522-A10D-AF54E9FE55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0739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5EF29C2-3AC3-FF23-1091-82DC55C42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303343B1-9BBA-57B5-9F71-5BA339DA52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5A47751-EF59-3D1F-A8F2-80AE649E5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BC7CAC9-C7D7-BF24-9BC8-D5085F5E1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3F6D-345A-441E-9E7D-F6890087CDFB}" type="datetimeFigureOut">
              <a:rPr lang="he-IL" smtClean="0"/>
              <a:t>כ"ז/ניסן/תשפ"ד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778CAC4-2AEB-B3AC-6A58-F188B6689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14276D6-ABEF-9ACF-7E4E-C781DC1C7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7496D-8384-4522-A10D-AF54E9FE55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0729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E76D29B0-6393-2806-3F75-41283F94F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B76D7D3-3898-7F54-DD44-11C28B21A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BB0A29C-8529-B7E9-BF17-412B072AD2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03F6D-345A-441E-9E7D-F6890087CDFB}" type="datetimeFigureOut">
              <a:rPr lang="he-IL" smtClean="0"/>
              <a:t>כ"ז/ניסן/תשפ"ד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0E7A917-5DD7-0F3C-E362-CA1897984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4E7A41D-49E7-FC8C-CEF6-C8209D00B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7496D-8384-4522-A10D-AF54E9FE55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1469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E39DD0F3-393D-C2C3-0E9D-E9DCC90CF704}"/>
              </a:ext>
            </a:extLst>
          </p:cNvPr>
          <p:cNvSpPr/>
          <p:nvPr/>
        </p:nvSpPr>
        <p:spPr>
          <a:xfrm>
            <a:off x="-91440" y="-81280"/>
            <a:ext cx="12354560" cy="635757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/>
          </a:p>
        </p:txBody>
      </p: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3C0CCED7-95F5-9F31-006A-4BA923E1FEFD}"/>
              </a:ext>
            </a:extLst>
          </p:cNvPr>
          <p:cNvSpPr/>
          <p:nvPr/>
        </p:nvSpPr>
        <p:spPr>
          <a:xfrm>
            <a:off x="5034928" y="127827"/>
            <a:ext cx="1745251" cy="288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Restore an image</a:t>
            </a:r>
            <a:endParaRPr lang="he-IL" sz="1600" b="1" dirty="0">
              <a:solidFill>
                <a:schemeClr val="tx1"/>
              </a:solidFill>
            </a:endParaRPr>
          </a:p>
        </p:txBody>
      </p:sp>
      <p:sp>
        <p:nvSpPr>
          <p:cNvPr id="22" name="מלבן: פינות מעוגלות 21">
            <a:extLst>
              <a:ext uri="{FF2B5EF4-FFF2-40B4-BE49-F238E27FC236}">
                <a16:creationId xmlns:a16="http://schemas.microsoft.com/office/drawing/2014/main" id="{45FF69C1-6382-F1B8-5E90-C456A935EFFE}"/>
              </a:ext>
            </a:extLst>
          </p:cNvPr>
          <p:cNvSpPr/>
          <p:nvPr/>
        </p:nvSpPr>
        <p:spPr>
          <a:xfrm>
            <a:off x="7186532" y="109626"/>
            <a:ext cx="1640112" cy="288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Upload dataset</a:t>
            </a:r>
            <a:endParaRPr lang="he-IL" sz="1600" b="1" dirty="0">
              <a:solidFill>
                <a:schemeClr val="tx1"/>
              </a:solidFill>
            </a:endParaRPr>
          </a:p>
        </p:txBody>
      </p:sp>
      <p:sp>
        <p:nvSpPr>
          <p:cNvPr id="18" name="מלבן: פינות מעוגלות 17">
            <a:extLst>
              <a:ext uri="{FF2B5EF4-FFF2-40B4-BE49-F238E27FC236}">
                <a16:creationId xmlns:a16="http://schemas.microsoft.com/office/drawing/2014/main" id="{7B2C77FA-F0F8-4564-EC78-DA8CD3428D71}"/>
              </a:ext>
            </a:extLst>
          </p:cNvPr>
          <p:cNvSpPr/>
          <p:nvPr/>
        </p:nvSpPr>
        <p:spPr>
          <a:xfrm>
            <a:off x="3140166" y="127828"/>
            <a:ext cx="1573745" cy="288000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Train models</a:t>
            </a:r>
            <a:endParaRPr lang="he-IL" sz="1600" b="1" dirty="0">
              <a:solidFill>
                <a:schemeClr val="tx1"/>
              </a:solidFill>
            </a:endParaRPr>
          </a:p>
        </p:txBody>
      </p:sp>
      <p:pic>
        <p:nvPicPr>
          <p:cNvPr id="8" name="תמונה 7" descr="תמונה שמכילה סמל, לבן, גרפיקה, עיצוב&#10;&#10;התיאור נוצר באופן אוטומטי">
            <a:extLst>
              <a:ext uri="{FF2B5EF4-FFF2-40B4-BE49-F238E27FC236}">
                <a16:creationId xmlns:a16="http://schemas.microsoft.com/office/drawing/2014/main" id="{905D16F5-CB69-DD61-3A12-DE408B0727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90" y="104340"/>
            <a:ext cx="292357" cy="292357"/>
          </a:xfrm>
          <a:prstGeom prst="rect">
            <a:avLst/>
          </a:prstGeom>
        </p:spPr>
      </p:pic>
      <p:pic>
        <p:nvPicPr>
          <p:cNvPr id="3" name="תמונה 2" descr="תמונה שמכילה טקסט, גופן, גרפיקה, לוגו&#10;&#10;התיאור נוצר באופן אוטומטי">
            <a:extLst>
              <a:ext uri="{FF2B5EF4-FFF2-40B4-BE49-F238E27FC236}">
                <a16:creationId xmlns:a16="http://schemas.microsoft.com/office/drawing/2014/main" id="{236E3587-1B4F-E817-D4DA-1E6915384D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45" y="70718"/>
            <a:ext cx="573724" cy="367772"/>
          </a:xfrm>
          <a:prstGeom prst="rect">
            <a:avLst/>
          </a:prstGeom>
        </p:spPr>
      </p:pic>
      <p:pic>
        <p:nvPicPr>
          <p:cNvPr id="4" name="תמונה 3" descr="תמונה שמכילה טקסט, גופן, גרפיקה, לוגו&#10;&#10;התיאור נוצר באופן אוטומטי">
            <a:extLst>
              <a:ext uri="{FF2B5EF4-FFF2-40B4-BE49-F238E27FC236}">
                <a16:creationId xmlns:a16="http://schemas.microsoft.com/office/drawing/2014/main" id="{51F01CBA-D235-E9E9-B34C-E70F4A9361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787" y="1803633"/>
            <a:ext cx="5640424" cy="361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677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515500F4-D8AF-1697-2D75-432BD61AE45C}"/>
              </a:ext>
            </a:extLst>
          </p:cNvPr>
          <p:cNvSpPr txBox="1"/>
          <p:nvPr/>
        </p:nvSpPr>
        <p:spPr>
          <a:xfrm>
            <a:off x="5146854" y="1298154"/>
            <a:ext cx="189829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/>
              <a:t>Train Models</a:t>
            </a:r>
            <a:endParaRPr lang="he-IL" sz="2400" b="1" dirty="0"/>
          </a:p>
        </p:txBody>
      </p:sp>
      <p:graphicFrame>
        <p:nvGraphicFramePr>
          <p:cNvPr id="11" name="טבלה 10">
            <a:extLst>
              <a:ext uri="{FF2B5EF4-FFF2-40B4-BE49-F238E27FC236}">
                <a16:creationId xmlns:a16="http://schemas.microsoft.com/office/drawing/2014/main" id="{9BF99EAF-1496-A6A6-B401-0025F5D88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315848"/>
              </p:ext>
            </p:extLst>
          </p:nvPr>
        </p:nvGraphicFramePr>
        <p:xfrm>
          <a:off x="3372062" y="2422208"/>
          <a:ext cx="2062264" cy="6705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062264">
                  <a:extLst>
                    <a:ext uri="{9D8B030D-6E8A-4147-A177-3AD203B41FA5}">
                      <a16:colId xmlns:a16="http://schemas.microsoft.com/office/drawing/2014/main" val="31807243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Super resolution</a:t>
                      </a:r>
                      <a:endParaRPr lang="he-IL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50704"/>
                  </a:ext>
                </a:extLst>
              </a:tr>
              <a:tr h="292612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Noise2Noise</a:t>
                      </a:r>
                      <a:endParaRPr lang="he-IL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004599"/>
                  </a:ext>
                </a:extLst>
              </a:tr>
            </a:tbl>
          </a:graphicData>
        </a:graphic>
      </p:graphicFrame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D79D73B1-3803-E941-93C6-DEFD48BC5D17}"/>
              </a:ext>
            </a:extLst>
          </p:cNvPr>
          <p:cNvSpPr txBox="1"/>
          <p:nvPr/>
        </p:nvSpPr>
        <p:spPr>
          <a:xfrm>
            <a:off x="1889761" y="2125752"/>
            <a:ext cx="145864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Type of model:</a:t>
            </a:r>
            <a:endParaRPr lang="he-IL" sz="1100" b="1" dirty="0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3B7668C8-29B8-34F4-BDEE-89F752D28E0C}"/>
              </a:ext>
            </a:extLst>
          </p:cNvPr>
          <p:cNvSpPr txBox="1"/>
          <p:nvPr/>
        </p:nvSpPr>
        <p:spPr>
          <a:xfrm>
            <a:off x="609527" y="3332658"/>
            <a:ext cx="2748603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Type of noise </a:t>
            </a:r>
            <a:r>
              <a:rPr lang="en-US" sz="1100" b="1" dirty="0"/>
              <a:t>(only for Noise2Noise)</a:t>
            </a:r>
            <a:r>
              <a:rPr lang="en-US" sz="1600" b="1" dirty="0"/>
              <a:t>:</a:t>
            </a:r>
            <a:endParaRPr lang="he-IL" sz="1600" b="1" dirty="0"/>
          </a:p>
        </p:txBody>
      </p:sp>
      <p:sp>
        <p:nvSpPr>
          <p:cNvPr id="17" name="מלבן: פינות מעוגלות 16">
            <a:extLst>
              <a:ext uri="{FF2B5EF4-FFF2-40B4-BE49-F238E27FC236}">
                <a16:creationId xmlns:a16="http://schemas.microsoft.com/office/drawing/2014/main" id="{295E0CE9-B4B0-2359-0340-9E98EA324327}"/>
              </a:ext>
            </a:extLst>
          </p:cNvPr>
          <p:cNvSpPr/>
          <p:nvPr/>
        </p:nvSpPr>
        <p:spPr>
          <a:xfrm>
            <a:off x="7950262" y="3429000"/>
            <a:ext cx="1235683" cy="37582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Train</a:t>
            </a:r>
            <a:endParaRPr lang="he-IL" sz="1600" b="1" dirty="0">
              <a:solidFill>
                <a:schemeClr val="tx1"/>
              </a:solidFill>
            </a:endParaRPr>
          </a:p>
        </p:txBody>
      </p:sp>
      <p:pic>
        <p:nvPicPr>
          <p:cNvPr id="19" name="תמונה 18">
            <a:extLst>
              <a:ext uri="{FF2B5EF4-FFF2-40B4-BE49-F238E27FC236}">
                <a16:creationId xmlns:a16="http://schemas.microsoft.com/office/drawing/2014/main" id="{BB8AB828-53F0-5078-3B23-164677BC0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534" y="2095794"/>
            <a:ext cx="2178099" cy="375828"/>
          </a:xfrm>
          <a:prstGeom prst="rect">
            <a:avLst/>
          </a:prstGeom>
        </p:spPr>
      </p:pic>
      <p:pic>
        <p:nvPicPr>
          <p:cNvPr id="20" name="תמונה 19">
            <a:extLst>
              <a:ext uri="{FF2B5EF4-FFF2-40B4-BE49-F238E27FC236}">
                <a16:creationId xmlns:a16="http://schemas.microsoft.com/office/drawing/2014/main" id="{5EE92B99-FA24-3DF4-2532-4C67B285B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811" y="3332658"/>
            <a:ext cx="2178099" cy="375828"/>
          </a:xfrm>
          <a:prstGeom prst="rect">
            <a:avLst/>
          </a:prstGeom>
        </p:spPr>
      </p:pic>
      <p:graphicFrame>
        <p:nvGraphicFramePr>
          <p:cNvPr id="22" name="טבלה 21">
            <a:extLst>
              <a:ext uri="{FF2B5EF4-FFF2-40B4-BE49-F238E27FC236}">
                <a16:creationId xmlns:a16="http://schemas.microsoft.com/office/drawing/2014/main" id="{898B1BCE-3B92-31E7-2D66-13CD87757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4269"/>
              </p:ext>
            </p:extLst>
          </p:nvPr>
        </p:nvGraphicFramePr>
        <p:xfrm>
          <a:off x="3383432" y="3654437"/>
          <a:ext cx="2062264" cy="6096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062264">
                  <a:extLst>
                    <a:ext uri="{9D8B030D-6E8A-4147-A177-3AD203B41FA5}">
                      <a16:colId xmlns:a16="http://schemas.microsoft.com/office/drawing/2014/main" val="31807243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Gaussian</a:t>
                      </a:r>
                      <a:endParaRPr lang="he-IL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50704"/>
                  </a:ext>
                </a:extLst>
              </a:tr>
              <a:tr h="29261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Poisson</a:t>
                      </a:r>
                      <a:endParaRPr lang="he-IL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004599"/>
                  </a:ext>
                </a:extLst>
              </a:tr>
            </a:tbl>
          </a:graphicData>
        </a:graphic>
      </p:graphicFrame>
      <p:graphicFrame>
        <p:nvGraphicFramePr>
          <p:cNvPr id="25" name="טבלה 24">
            <a:extLst>
              <a:ext uri="{FF2B5EF4-FFF2-40B4-BE49-F238E27FC236}">
                <a16:creationId xmlns:a16="http://schemas.microsoft.com/office/drawing/2014/main" id="{BBA5BD84-DECE-9727-8D94-92CFF2297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884326"/>
              </p:ext>
            </p:extLst>
          </p:nvPr>
        </p:nvGraphicFramePr>
        <p:xfrm>
          <a:off x="3387793" y="4278454"/>
          <a:ext cx="2062264" cy="6096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062264">
                  <a:extLst>
                    <a:ext uri="{9D8B030D-6E8A-4147-A177-3AD203B41FA5}">
                      <a16:colId xmlns:a16="http://schemas.microsoft.com/office/drawing/2014/main" val="31807243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Multiplicative Bernoulli</a:t>
                      </a:r>
                      <a:endParaRPr lang="he-IL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50704"/>
                  </a:ext>
                </a:extLst>
              </a:tr>
              <a:tr h="29261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Monte Carlo</a:t>
                      </a:r>
                      <a:endParaRPr lang="he-IL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004599"/>
                  </a:ext>
                </a:extLst>
              </a:tr>
            </a:tbl>
          </a:graphicData>
        </a:graphic>
      </p:graphicFrame>
      <p:graphicFrame>
        <p:nvGraphicFramePr>
          <p:cNvPr id="26" name="טבלה 25">
            <a:extLst>
              <a:ext uri="{FF2B5EF4-FFF2-40B4-BE49-F238E27FC236}">
                <a16:creationId xmlns:a16="http://schemas.microsoft.com/office/drawing/2014/main" id="{65844C67-3483-6ADA-F7A3-2E57BAA43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77976"/>
              </p:ext>
            </p:extLst>
          </p:nvPr>
        </p:nvGraphicFramePr>
        <p:xfrm>
          <a:off x="3390179" y="4905874"/>
          <a:ext cx="2062264" cy="6096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062264">
                  <a:extLst>
                    <a:ext uri="{9D8B030D-6E8A-4147-A177-3AD203B41FA5}">
                      <a16:colId xmlns:a16="http://schemas.microsoft.com/office/drawing/2014/main" val="31807243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Random text</a:t>
                      </a:r>
                      <a:endParaRPr lang="he-IL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50704"/>
                  </a:ext>
                </a:extLst>
              </a:tr>
              <a:tr h="29261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Random-Valued </a:t>
                      </a:r>
                      <a:endParaRPr lang="he-IL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004599"/>
                  </a:ext>
                </a:extLst>
              </a:tr>
            </a:tbl>
          </a:graphicData>
        </a:graphic>
      </p:graphicFrame>
      <p:pic>
        <p:nvPicPr>
          <p:cNvPr id="27" name="תמונה 26">
            <a:extLst>
              <a:ext uri="{FF2B5EF4-FFF2-40B4-BE49-F238E27FC236}">
                <a16:creationId xmlns:a16="http://schemas.microsoft.com/office/drawing/2014/main" id="{D2E6E7F0-74B1-2386-BFA8-67C277A31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149" y="2096984"/>
            <a:ext cx="2178099" cy="375828"/>
          </a:xfrm>
          <a:prstGeom prst="rect">
            <a:avLst/>
          </a:prstGeom>
        </p:spPr>
      </p:pic>
      <p:sp>
        <p:nvSpPr>
          <p:cNvPr id="29" name="תיבת טקסט 28">
            <a:extLst>
              <a:ext uri="{FF2B5EF4-FFF2-40B4-BE49-F238E27FC236}">
                <a16:creationId xmlns:a16="http://schemas.microsoft.com/office/drawing/2014/main" id="{30171133-31B2-A36C-CCE4-22290449C060}"/>
              </a:ext>
            </a:extLst>
          </p:cNvPr>
          <p:cNvSpPr txBox="1"/>
          <p:nvPr/>
        </p:nvSpPr>
        <p:spPr>
          <a:xfrm>
            <a:off x="5603134" y="2109310"/>
            <a:ext cx="2062263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Dataset (train + test) :</a:t>
            </a:r>
            <a:endParaRPr lang="he-IL" sz="1100" b="1" dirty="0"/>
          </a:p>
        </p:txBody>
      </p:sp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404F7189-82FB-25DC-F5F4-8503F7AC266E}"/>
              </a:ext>
            </a:extLst>
          </p:cNvPr>
          <p:cNvSpPr txBox="1"/>
          <p:nvPr/>
        </p:nvSpPr>
        <p:spPr>
          <a:xfrm>
            <a:off x="7826387" y="2129819"/>
            <a:ext cx="164888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dataset/data_set1</a:t>
            </a:r>
            <a:endParaRPr lang="he-IL" sz="1400" dirty="0"/>
          </a:p>
        </p:txBody>
      </p:sp>
      <p:sp>
        <p:nvSpPr>
          <p:cNvPr id="33" name="תיבת טקסט 32">
            <a:extLst>
              <a:ext uri="{FF2B5EF4-FFF2-40B4-BE49-F238E27FC236}">
                <a16:creationId xmlns:a16="http://schemas.microsoft.com/office/drawing/2014/main" id="{52BA64B7-D7BA-C35A-F15C-A10ED258E30D}"/>
              </a:ext>
            </a:extLst>
          </p:cNvPr>
          <p:cNvSpPr txBox="1"/>
          <p:nvPr/>
        </p:nvSpPr>
        <p:spPr>
          <a:xfrm>
            <a:off x="3669765" y="2109310"/>
            <a:ext cx="1374613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en-US" sz="1600" dirty="0">
                <a:solidFill>
                  <a:schemeClr val="tx1"/>
                </a:solidFill>
              </a:rPr>
              <a:t>Noise2Noise</a:t>
            </a:r>
            <a:endParaRPr lang="he-IL" sz="1600" dirty="0">
              <a:solidFill>
                <a:schemeClr val="tx1"/>
              </a:solidFill>
            </a:endParaRPr>
          </a:p>
        </p:txBody>
      </p:sp>
      <p:sp>
        <p:nvSpPr>
          <p:cNvPr id="34" name="תיבת טקסט 33">
            <a:extLst>
              <a:ext uri="{FF2B5EF4-FFF2-40B4-BE49-F238E27FC236}">
                <a16:creationId xmlns:a16="http://schemas.microsoft.com/office/drawing/2014/main" id="{9ABF930B-37D2-231F-E7AE-726916E2ABDA}"/>
              </a:ext>
            </a:extLst>
          </p:cNvPr>
          <p:cNvSpPr txBox="1"/>
          <p:nvPr/>
        </p:nvSpPr>
        <p:spPr>
          <a:xfrm>
            <a:off x="3894989" y="3351295"/>
            <a:ext cx="101641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en-US" sz="1600" dirty="0">
                <a:solidFill>
                  <a:schemeClr val="tx1"/>
                </a:solidFill>
              </a:rPr>
              <a:t>Poisson</a:t>
            </a:r>
            <a:endParaRPr lang="he-IL" sz="1600" dirty="0">
              <a:solidFill>
                <a:schemeClr val="tx1"/>
              </a:solidFill>
            </a:endParaRPr>
          </a:p>
        </p:txBody>
      </p:sp>
      <p:pic>
        <p:nvPicPr>
          <p:cNvPr id="38" name="תמונה 37" descr="תמונה שמכילה טקסט, גופן, גרפיקה, לוגו&#10;&#10;התיאור נוצר באופן אוטומטי">
            <a:extLst>
              <a:ext uri="{FF2B5EF4-FFF2-40B4-BE49-F238E27FC236}">
                <a16:creationId xmlns:a16="http://schemas.microsoft.com/office/drawing/2014/main" id="{80713BF9-20B1-3BD2-5E04-34D633A07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521" y="5842975"/>
            <a:ext cx="1790958" cy="1148050"/>
          </a:xfrm>
          <a:prstGeom prst="rect">
            <a:avLst/>
          </a:prstGeom>
        </p:spPr>
      </p:pic>
      <p:pic>
        <p:nvPicPr>
          <p:cNvPr id="43" name="תמונה 42">
            <a:extLst>
              <a:ext uri="{FF2B5EF4-FFF2-40B4-BE49-F238E27FC236}">
                <a16:creationId xmlns:a16="http://schemas.microsoft.com/office/drawing/2014/main" id="{5FBB6E2F-990C-4830-444D-010EAC124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8327"/>
            <a:ext cx="12192000" cy="59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86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מלבן 23">
            <a:extLst>
              <a:ext uri="{FF2B5EF4-FFF2-40B4-BE49-F238E27FC236}">
                <a16:creationId xmlns:a16="http://schemas.microsoft.com/office/drawing/2014/main" id="{3143AA5F-2D13-31AF-9CCA-093C5B9EB943}"/>
              </a:ext>
            </a:extLst>
          </p:cNvPr>
          <p:cNvSpPr/>
          <p:nvPr/>
        </p:nvSpPr>
        <p:spPr>
          <a:xfrm>
            <a:off x="702102" y="2277400"/>
            <a:ext cx="4676398" cy="3456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תיבת טקסט 31">
            <a:extLst>
              <a:ext uri="{FF2B5EF4-FFF2-40B4-BE49-F238E27FC236}">
                <a16:creationId xmlns:a16="http://schemas.microsoft.com/office/drawing/2014/main" id="{462DA267-4CA6-E517-B691-45D57057E665}"/>
              </a:ext>
            </a:extLst>
          </p:cNvPr>
          <p:cNvSpPr txBox="1"/>
          <p:nvPr/>
        </p:nvSpPr>
        <p:spPr>
          <a:xfrm>
            <a:off x="702102" y="1916605"/>
            <a:ext cx="46763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PSNR:</a:t>
            </a:r>
            <a:endParaRPr lang="he-IL" sz="1600" b="1" dirty="0"/>
          </a:p>
        </p:txBody>
      </p:sp>
      <p:pic>
        <p:nvPicPr>
          <p:cNvPr id="38" name="תמונה 37" descr="תמונה שמכילה טקסט, גופן, גרפיקה, לוגו&#10;&#10;התיאור נוצר באופן אוטומטי">
            <a:extLst>
              <a:ext uri="{FF2B5EF4-FFF2-40B4-BE49-F238E27FC236}">
                <a16:creationId xmlns:a16="http://schemas.microsoft.com/office/drawing/2014/main" id="{A467F868-6B7C-DF79-A8A0-1726C19FCE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521" y="5866484"/>
            <a:ext cx="1790958" cy="1148050"/>
          </a:xfrm>
          <a:prstGeom prst="rect">
            <a:avLst/>
          </a:prstGeom>
        </p:spPr>
      </p:pic>
      <p:sp>
        <p:nvSpPr>
          <p:cNvPr id="39" name="תיבת טקסט 38">
            <a:extLst>
              <a:ext uri="{FF2B5EF4-FFF2-40B4-BE49-F238E27FC236}">
                <a16:creationId xmlns:a16="http://schemas.microsoft.com/office/drawing/2014/main" id="{EE249B86-6504-1329-38A5-C7AD6E90E2DB}"/>
              </a:ext>
            </a:extLst>
          </p:cNvPr>
          <p:cNvSpPr txBox="1"/>
          <p:nvPr/>
        </p:nvSpPr>
        <p:spPr>
          <a:xfrm>
            <a:off x="4770120" y="1325784"/>
            <a:ext cx="265176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/>
              <a:t>Evaluation </a:t>
            </a:r>
            <a:r>
              <a:rPr lang="en-US" sz="2400" b="1" dirty="0"/>
              <a:t>Metrics</a:t>
            </a:r>
            <a:endParaRPr lang="he-IL" sz="2400" b="1" dirty="0"/>
          </a:p>
        </p:txBody>
      </p:sp>
      <p:pic>
        <p:nvPicPr>
          <p:cNvPr id="40" name="תמונה 39">
            <a:extLst>
              <a:ext uri="{FF2B5EF4-FFF2-40B4-BE49-F238E27FC236}">
                <a16:creationId xmlns:a16="http://schemas.microsoft.com/office/drawing/2014/main" id="{BE89F9CC-6208-8432-FADE-5DBECCC99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8327"/>
            <a:ext cx="12192000" cy="592092"/>
          </a:xfrm>
          <a:prstGeom prst="rect">
            <a:avLst/>
          </a:prstGeom>
        </p:spPr>
      </p:pic>
      <p:sp>
        <p:nvSpPr>
          <p:cNvPr id="4" name="מלבן 3">
            <a:extLst>
              <a:ext uri="{FF2B5EF4-FFF2-40B4-BE49-F238E27FC236}">
                <a16:creationId xmlns:a16="http://schemas.microsoft.com/office/drawing/2014/main" id="{14F407E6-1C07-25E6-DBD1-5DD26682F15E}"/>
              </a:ext>
            </a:extLst>
          </p:cNvPr>
          <p:cNvSpPr/>
          <p:nvPr/>
        </p:nvSpPr>
        <p:spPr>
          <a:xfrm>
            <a:off x="6813501" y="2277400"/>
            <a:ext cx="4676398" cy="3456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9A4AD446-566A-3EAC-E1D9-50C0303E968A}"/>
              </a:ext>
            </a:extLst>
          </p:cNvPr>
          <p:cNvSpPr txBox="1"/>
          <p:nvPr/>
        </p:nvSpPr>
        <p:spPr>
          <a:xfrm>
            <a:off x="6813501" y="1938846"/>
            <a:ext cx="46763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SSIM:</a:t>
            </a:r>
            <a:endParaRPr lang="he-IL" sz="1600" b="1" dirty="0"/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C4A24A05-B505-B0BF-B94D-4EAD3F3649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169"/>
          <a:stretch/>
        </p:blipFill>
        <p:spPr>
          <a:xfrm>
            <a:off x="6882691" y="2328813"/>
            <a:ext cx="4538017" cy="3315163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AFA63542-2ED0-4578-B856-9E2DEAB955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324" y="2409787"/>
            <a:ext cx="4505954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500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מלבן: פינות מעוגלות 16">
            <a:extLst>
              <a:ext uri="{FF2B5EF4-FFF2-40B4-BE49-F238E27FC236}">
                <a16:creationId xmlns:a16="http://schemas.microsoft.com/office/drawing/2014/main" id="{295E0CE9-B4B0-2359-0340-9E98EA324327}"/>
              </a:ext>
            </a:extLst>
          </p:cNvPr>
          <p:cNvSpPr/>
          <p:nvPr/>
        </p:nvSpPr>
        <p:spPr>
          <a:xfrm>
            <a:off x="7039346" y="4318357"/>
            <a:ext cx="1804395" cy="281682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Start process</a:t>
            </a:r>
            <a:endParaRPr lang="he-IL" sz="1600" b="1" dirty="0">
              <a:solidFill>
                <a:schemeClr val="tx1"/>
              </a:solidFill>
            </a:endParaRPr>
          </a:p>
        </p:txBody>
      </p:sp>
      <p:sp>
        <p:nvSpPr>
          <p:cNvPr id="7" name="אליפסה 6">
            <a:extLst>
              <a:ext uri="{FF2B5EF4-FFF2-40B4-BE49-F238E27FC236}">
                <a16:creationId xmlns:a16="http://schemas.microsoft.com/office/drawing/2014/main" id="{6BA4A6E9-682F-A877-6103-1B0BBDEFB328}"/>
              </a:ext>
            </a:extLst>
          </p:cNvPr>
          <p:cNvSpPr/>
          <p:nvPr/>
        </p:nvSpPr>
        <p:spPr>
          <a:xfrm>
            <a:off x="1981200" y="1862856"/>
            <a:ext cx="1744371" cy="46270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Upload image</a:t>
            </a:r>
            <a:endParaRPr lang="he-IL" sz="1400" b="1" dirty="0">
              <a:solidFill>
                <a:schemeClr val="tx1"/>
              </a:solidFill>
            </a:endParaRPr>
          </a:p>
        </p:txBody>
      </p:sp>
      <p:sp>
        <p:nvSpPr>
          <p:cNvPr id="9" name="אליפסה 8">
            <a:extLst>
              <a:ext uri="{FF2B5EF4-FFF2-40B4-BE49-F238E27FC236}">
                <a16:creationId xmlns:a16="http://schemas.microsoft.com/office/drawing/2014/main" id="{75BCEF9A-A902-CB69-D728-5266F93326B5}"/>
              </a:ext>
            </a:extLst>
          </p:cNvPr>
          <p:cNvSpPr/>
          <p:nvPr/>
        </p:nvSpPr>
        <p:spPr>
          <a:xfrm>
            <a:off x="5010454" y="1843329"/>
            <a:ext cx="1744371" cy="4822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Clear Image</a:t>
            </a:r>
            <a:endParaRPr lang="he-IL" sz="1400" b="1" dirty="0">
              <a:solidFill>
                <a:schemeClr val="tx1"/>
              </a:solidFill>
            </a:endParaRPr>
          </a:p>
        </p:txBody>
      </p:sp>
      <p:sp>
        <p:nvSpPr>
          <p:cNvPr id="10" name="אליפסה 9">
            <a:extLst>
              <a:ext uri="{FF2B5EF4-FFF2-40B4-BE49-F238E27FC236}">
                <a16:creationId xmlns:a16="http://schemas.microsoft.com/office/drawing/2014/main" id="{C251DEC6-89A9-A47F-D016-8A3C9887F07C}"/>
              </a:ext>
            </a:extLst>
          </p:cNvPr>
          <p:cNvSpPr/>
          <p:nvPr/>
        </p:nvSpPr>
        <p:spPr>
          <a:xfrm>
            <a:off x="8039708" y="1843329"/>
            <a:ext cx="1744371" cy="4822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Finish process</a:t>
            </a:r>
            <a:endParaRPr lang="he-IL" sz="1400" b="1" dirty="0">
              <a:solidFill>
                <a:schemeClr val="tx1"/>
              </a:solidFill>
            </a:endParaRPr>
          </a:p>
        </p:txBody>
      </p: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749D13A7-5B7C-49EC-A432-6D4F703B5FFB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3725571" y="2084447"/>
            <a:ext cx="1284883" cy="9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EA14930B-F8FC-E3B4-1345-A060A7F4F461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6754825" y="2084447"/>
            <a:ext cx="128488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3440359E-3552-0799-FC55-CFC6681E758F}"/>
              </a:ext>
            </a:extLst>
          </p:cNvPr>
          <p:cNvSpPr txBox="1"/>
          <p:nvPr/>
        </p:nvSpPr>
        <p:spPr>
          <a:xfrm>
            <a:off x="7030318" y="2631226"/>
            <a:ext cx="20424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600" b="1" dirty="0"/>
              <a:t>Upload file detail:</a:t>
            </a:r>
            <a:endParaRPr lang="he-IL" sz="1600" b="1" dirty="0"/>
          </a:p>
        </p:txBody>
      </p:sp>
      <p:graphicFrame>
        <p:nvGraphicFramePr>
          <p:cNvPr id="22" name="טבלה 21">
            <a:extLst>
              <a:ext uri="{FF2B5EF4-FFF2-40B4-BE49-F238E27FC236}">
                <a16:creationId xmlns:a16="http://schemas.microsoft.com/office/drawing/2014/main" id="{5D3DB138-4C57-60F9-B0E6-FF0FA3C6D3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723941"/>
              </p:ext>
            </p:extLst>
          </p:nvPr>
        </p:nvGraphicFramePr>
        <p:xfrm>
          <a:off x="6768171" y="2999465"/>
          <a:ext cx="2182856" cy="6096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182856">
                  <a:extLst>
                    <a:ext uri="{9D8B030D-6E8A-4147-A177-3AD203B41FA5}">
                      <a16:colId xmlns:a16="http://schemas.microsoft.com/office/drawing/2014/main" val="3180724346"/>
                    </a:ext>
                  </a:extLst>
                </a:gridCol>
              </a:tblGrid>
              <a:tr h="285505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Cat.png</a:t>
                      </a:r>
                      <a:endParaRPr lang="he-IL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50704"/>
                  </a:ext>
                </a:extLst>
              </a:tr>
              <a:tr h="29261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256x256</a:t>
                      </a:r>
                      <a:endParaRPr lang="he-IL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004599"/>
                  </a:ext>
                </a:extLst>
              </a:tr>
            </a:tbl>
          </a:graphicData>
        </a:graphic>
      </p:graphicFrame>
      <p:pic>
        <p:nvPicPr>
          <p:cNvPr id="24" name="תמונה 23" descr="תמונה שמכילה טקסט, צילום מסך, גופן, לוגו&#10;&#10;התיאור נוצר באופן אוטומטי">
            <a:extLst>
              <a:ext uri="{FF2B5EF4-FFF2-40B4-BE49-F238E27FC236}">
                <a16:creationId xmlns:a16="http://schemas.microsoft.com/office/drawing/2014/main" id="{F665F98C-B02B-BFBC-000D-65586EE45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440" y="2517462"/>
            <a:ext cx="4920600" cy="2484330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1DD03E83-D52C-1498-1F57-8658B21A6E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77" r="1"/>
          <a:stretch/>
        </p:blipFill>
        <p:spPr>
          <a:xfrm>
            <a:off x="7627346" y="3672383"/>
            <a:ext cx="628393" cy="582656"/>
          </a:xfrm>
          <a:prstGeom prst="rect">
            <a:avLst/>
          </a:prstGeom>
        </p:spPr>
      </p:pic>
      <p:pic>
        <p:nvPicPr>
          <p:cNvPr id="18" name="תמונה 17" descr="תמונה שמכילה טקסט, גופן, גרפיקה, לוגו&#10;&#10;התיאור נוצר באופן אוטומטי">
            <a:extLst>
              <a:ext uri="{FF2B5EF4-FFF2-40B4-BE49-F238E27FC236}">
                <a16:creationId xmlns:a16="http://schemas.microsoft.com/office/drawing/2014/main" id="{28324175-65C6-8B86-2947-0D4C73190E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794" y="5842975"/>
            <a:ext cx="1895685" cy="1148050"/>
          </a:xfrm>
          <a:prstGeom prst="rect">
            <a:avLst/>
          </a:prstGeom>
        </p:spPr>
      </p:pic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A23D1D83-5196-4D93-F5FC-0F9518422038}"/>
              </a:ext>
            </a:extLst>
          </p:cNvPr>
          <p:cNvSpPr txBox="1"/>
          <p:nvPr/>
        </p:nvSpPr>
        <p:spPr>
          <a:xfrm>
            <a:off x="5026052" y="1283439"/>
            <a:ext cx="20132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/>
              <a:t>Restore Image</a:t>
            </a:r>
            <a:endParaRPr lang="he-IL" sz="2400" b="1" dirty="0"/>
          </a:p>
        </p:txBody>
      </p:sp>
      <p:pic>
        <p:nvPicPr>
          <p:cNvPr id="33" name="תמונה 32">
            <a:extLst>
              <a:ext uri="{FF2B5EF4-FFF2-40B4-BE49-F238E27FC236}">
                <a16:creationId xmlns:a16="http://schemas.microsoft.com/office/drawing/2014/main" id="{454C0D7B-703E-F16C-5C0E-CEB46FD2DC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8327"/>
            <a:ext cx="12192000" cy="59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490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 descr="תמונה שמכילה צילום מסך, מלבן, עיצוב&#10;&#10;התיאור נוצר באופן אוטומטי">
            <a:extLst>
              <a:ext uri="{FF2B5EF4-FFF2-40B4-BE49-F238E27FC236}">
                <a16:creationId xmlns:a16="http://schemas.microsoft.com/office/drawing/2014/main" id="{D1CA2DE3-8D30-AB49-1062-EA7B7FFDF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807" y="2597773"/>
            <a:ext cx="2519555" cy="1850298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2CAAB76C-6A9F-3544-754E-88BD5ABD53FB}"/>
              </a:ext>
            </a:extLst>
          </p:cNvPr>
          <p:cNvSpPr txBox="1"/>
          <p:nvPr/>
        </p:nvSpPr>
        <p:spPr>
          <a:xfrm>
            <a:off x="4766370" y="4404221"/>
            <a:ext cx="265925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600" b="1" dirty="0"/>
              <a:t>Restore an image </a:t>
            </a:r>
            <a:r>
              <a:rPr lang="en-US" b="1" dirty="0"/>
              <a:t>Cat.png</a:t>
            </a:r>
            <a:r>
              <a:rPr lang="en-US" sz="1600" dirty="0"/>
              <a:t>….</a:t>
            </a:r>
            <a:endParaRPr lang="he-IL" sz="1400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805888EC-5A70-FAF9-76CD-4A5C7B776ABC}"/>
              </a:ext>
            </a:extLst>
          </p:cNvPr>
          <p:cNvSpPr txBox="1"/>
          <p:nvPr/>
        </p:nvSpPr>
        <p:spPr>
          <a:xfrm>
            <a:off x="5673098" y="3522922"/>
            <a:ext cx="74170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64%</a:t>
            </a:r>
            <a:endParaRPr lang="he-IL" sz="2400" dirty="0"/>
          </a:p>
        </p:txBody>
      </p:sp>
      <p:pic>
        <p:nvPicPr>
          <p:cNvPr id="23" name="תמונה 22" descr="תמונה שמכילה טקסט, גופן, גרפיקה, לוגו&#10;&#10;התיאור נוצר באופן אוטומטי">
            <a:extLst>
              <a:ext uri="{FF2B5EF4-FFF2-40B4-BE49-F238E27FC236}">
                <a16:creationId xmlns:a16="http://schemas.microsoft.com/office/drawing/2014/main" id="{395B4DF9-2F12-ABB8-D1BC-36D58BC8F0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521" y="5804002"/>
            <a:ext cx="1790958" cy="1148050"/>
          </a:xfrm>
          <a:prstGeom prst="rect">
            <a:avLst/>
          </a:prstGeom>
        </p:spPr>
      </p:pic>
      <p:sp>
        <p:nvSpPr>
          <p:cNvPr id="31" name="תיבת טקסט 30">
            <a:extLst>
              <a:ext uri="{FF2B5EF4-FFF2-40B4-BE49-F238E27FC236}">
                <a16:creationId xmlns:a16="http://schemas.microsoft.com/office/drawing/2014/main" id="{91BE3C78-3855-4299-B719-A3E887ACE5FF}"/>
              </a:ext>
            </a:extLst>
          </p:cNvPr>
          <p:cNvSpPr txBox="1"/>
          <p:nvPr/>
        </p:nvSpPr>
        <p:spPr>
          <a:xfrm>
            <a:off x="5026052" y="1283439"/>
            <a:ext cx="20132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/>
              <a:t>Restore Image</a:t>
            </a:r>
            <a:endParaRPr lang="he-IL" sz="2400" b="1" dirty="0"/>
          </a:p>
        </p:txBody>
      </p:sp>
      <p:pic>
        <p:nvPicPr>
          <p:cNvPr id="32" name="תמונה 31">
            <a:extLst>
              <a:ext uri="{FF2B5EF4-FFF2-40B4-BE49-F238E27FC236}">
                <a16:creationId xmlns:a16="http://schemas.microsoft.com/office/drawing/2014/main" id="{8ABF13E4-18C2-EF1E-DAA8-0BB9AC0F0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8327"/>
            <a:ext cx="12192000" cy="592092"/>
          </a:xfrm>
          <a:prstGeom prst="rect">
            <a:avLst/>
          </a:prstGeom>
        </p:spPr>
      </p:pic>
      <p:sp>
        <p:nvSpPr>
          <p:cNvPr id="33" name="אליפסה 32">
            <a:extLst>
              <a:ext uri="{FF2B5EF4-FFF2-40B4-BE49-F238E27FC236}">
                <a16:creationId xmlns:a16="http://schemas.microsoft.com/office/drawing/2014/main" id="{4985C652-CD8D-0A5C-DABE-CF9D03A6BA6D}"/>
              </a:ext>
            </a:extLst>
          </p:cNvPr>
          <p:cNvSpPr/>
          <p:nvPr/>
        </p:nvSpPr>
        <p:spPr>
          <a:xfrm>
            <a:off x="1981200" y="1862856"/>
            <a:ext cx="1744371" cy="46270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Upload image</a:t>
            </a:r>
            <a:endParaRPr lang="he-IL" sz="1400" b="1" dirty="0">
              <a:solidFill>
                <a:schemeClr val="tx1"/>
              </a:solidFill>
            </a:endParaRPr>
          </a:p>
        </p:txBody>
      </p:sp>
      <p:sp>
        <p:nvSpPr>
          <p:cNvPr id="34" name="אליפסה 33">
            <a:extLst>
              <a:ext uri="{FF2B5EF4-FFF2-40B4-BE49-F238E27FC236}">
                <a16:creationId xmlns:a16="http://schemas.microsoft.com/office/drawing/2014/main" id="{709897C7-7951-26B7-7C62-4F3FA030D9F2}"/>
              </a:ext>
            </a:extLst>
          </p:cNvPr>
          <p:cNvSpPr/>
          <p:nvPr/>
        </p:nvSpPr>
        <p:spPr>
          <a:xfrm>
            <a:off x="5010454" y="1843329"/>
            <a:ext cx="1744371" cy="48223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Clear Image</a:t>
            </a:r>
            <a:endParaRPr lang="he-IL" sz="1400" b="1" dirty="0">
              <a:solidFill>
                <a:schemeClr val="tx1"/>
              </a:solidFill>
            </a:endParaRPr>
          </a:p>
        </p:txBody>
      </p:sp>
      <p:sp>
        <p:nvSpPr>
          <p:cNvPr id="35" name="אליפסה 34">
            <a:extLst>
              <a:ext uri="{FF2B5EF4-FFF2-40B4-BE49-F238E27FC236}">
                <a16:creationId xmlns:a16="http://schemas.microsoft.com/office/drawing/2014/main" id="{BE209E4E-084A-0944-06F3-130D917B7E74}"/>
              </a:ext>
            </a:extLst>
          </p:cNvPr>
          <p:cNvSpPr/>
          <p:nvPr/>
        </p:nvSpPr>
        <p:spPr>
          <a:xfrm>
            <a:off x="8039708" y="1843329"/>
            <a:ext cx="1744371" cy="4822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Finish process</a:t>
            </a:r>
            <a:endParaRPr lang="he-IL" sz="1400" b="1" dirty="0">
              <a:solidFill>
                <a:schemeClr val="tx1"/>
              </a:solidFill>
            </a:endParaRPr>
          </a:p>
        </p:txBody>
      </p:sp>
      <p:cxnSp>
        <p:nvCxnSpPr>
          <p:cNvPr id="36" name="מחבר ישר 35">
            <a:extLst>
              <a:ext uri="{FF2B5EF4-FFF2-40B4-BE49-F238E27FC236}">
                <a16:creationId xmlns:a16="http://schemas.microsoft.com/office/drawing/2014/main" id="{BFD7658F-40A2-3E2C-7262-203B31B486B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3725571" y="2084447"/>
            <a:ext cx="1284883" cy="9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ישר 36">
            <a:extLst>
              <a:ext uri="{FF2B5EF4-FFF2-40B4-BE49-F238E27FC236}">
                <a16:creationId xmlns:a16="http://schemas.microsoft.com/office/drawing/2014/main" id="{7FCE42EE-C1D4-76B3-0182-DA25C3267E8C}"/>
              </a:ext>
            </a:extLst>
          </p:cNvPr>
          <p:cNvCxnSpPr>
            <a:cxnSpLocks/>
            <a:stCxn id="34" idx="6"/>
            <a:endCxn id="35" idx="2"/>
          </p:cNvCxnSpPr>
          <p:nvPr/>
        </p:nvCxnSpPr>
        <p:spPr>
          <a:xfrm>
            <a:off x="6754825" y="2084447"/>
            <a:ext cx="128488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516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 descr="תמונה שמכילה יונק, חתול, חתול בית, שפם&#10;&#10;התיאור נוצר באופן אוטומטי">
            <a:extLst>
              <a:ext uri="{FF2B5EF4-FFF2-40B4-BE49-F238E27FC236}">
                <a16:creationId xmlns:a16="http://schemas.microsoft.com/office/drawing/2014/main" id="{97A8EC96-B90E-8AF2-F00C-999292ECD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337" y="2540140"/>
            <a:ext cx="1799198" cy="1799198"/>
          </a:xfrm>
          <a:prstGeom prst="rect">
            <a:avLst/>
          </a:prstGeom>
        </p:spPr>
      </p:pic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51241BA7-4B34-32EE-751B-A5DAD6D07548}"/>
              </a:ext>
            </a:extLst>
          </p:cNvPr>
          <p:cNvSpPr/>
          <p:nvPr/>
        </p:nvSpPr>
        <p:spPr>
          <a:xfrm>
            <a:off x="5157356" y="4589711"/>
            <a:ext cx="1439693" cy="48223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Download</a:t>
            </a:r>
            <a:endParaRPr lang="he-IL" sz="1600" b="1" dirty="0">
              <a:solidFill>
                <a:schemeClr val="tx1"/>
              </a:solidFill>
            </a:endParaRPr>
          </a:p>
        </p:txBody>
      </p:sp>
      <p:pic>
        <p:nvPicPr>
          <p:cNvPr id="14" name="תמונה 13">
            <a:extLst>
              <a:ext uri="{FF2B5EF4-FFF2-40B4-BE49-F238E27FC236}">
                <a16:creationId xmlns:a16="http://schemas.microsoft.com/office/drawing/2014/main" id="{41F85AFB-5AF5-6875-617B-4AE4A68F43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77" r="1"/>
          <a:stretch/>
        </p:blipFill>
        <p:spPr>
          <a:xfrm>
            <a:off x="3204349" y="2548057"/>
            <a:ext cx="1800000" cy="1766585"/>
          </a:xfrm>
          <a:prstGeom prst="rect">
            <a:avLst/>
          </a:prstGeom>
        </p:spPr>
      </p:pic>
      <p:pic>
        <p:nvPicPr>
          <p:cNvPr id="15" name="תמונה 14" descr="תמונה שמכילה שחור, חשיכה&#10;&#10;התיאור נוצר באופן אוטומטי">
            <a:extLst>
              <a:ext uri="{FF2B5EF4-FFF2-40B4-BE49-F238E27FC236}">
                <a16:creationId xmlns:a16="http://schemas.microsoft.com/office/drawing/2014/main" id="{295AA9D1-2E06-6C04-C11F-53C9EC5C61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789" y="4716817"/>
            <a:ext cx="227595" cy="227595"/>
          </a:xfrm>
          <a:prstGeom prst="rect">
            <a:avLst/>
          </a:prstGeom>
        </p:spPr>
      </p:pic>
      <p:sp>
        <p:nvSpPr>
          <p:cNvPr id="22" name="חץ: למטה 21">
            <a:extLst>
              <a:ext uri="{FF2B5EF4-FFF2-40B4-BE49-F238E27FC236}">
                <a16:creationId xmlns:a16="http://schemas.microsoft.com/office/drawing/2014/main" id="{CC5C6DBB-E76E-780E-162D-A563DA6556D9}"/>
              </a:ext>
            </a:extLst>
          </p:cNvPr>
          <p:cNvSpPr/>
          <p:nvPr/>
        </p:nvSpPr>
        <p:spPr>
          <a:xfrm rot="16200000">
            <a:off x="5889678" y="3105889"/>
            <a:ext cx="281513" cy="52007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3" name="תמונה 22" descr="תמונה שמכילה טקסט, גופן, גרפיקה, לוגו&#10;&#10;התיאור נוצר באופן אוטומטי">
            <a:extLst>
              <a:ext uri="{FF2B5EF4-FFF2-40B4-BE49-F238E27FC236}">
                <a16:creationId xmlns:a16="http://schemas.microsoft.com/office/drawing/2014/main" id="{6D36C5A9-0BBB-45E6-5987-BC8A988291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521" y="5842975"/>
            <a:ext cx="1790958" cy="1148050"/>
          </a:xfrm>
          <a:prstGeom prst="rect">
            <a:avLst/>
          </a:prstGeom>
        </p:spPr>
      </p:pic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232E60E6-6F35-4A76-ED78-3767D58A6191}"/>
              </a:ext>
            </a:extLst>
          </p:cNvPr>
          <p:cNvSpPr txBox="1"/>
          <p:nvPr/>
        </p:nvSpPr>
        <p:spPr>
          <a:xfrm>
            <a:off x="5026052" y="1283439"/>
            <a:ext cx="20132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/>
              <a:t>Restore Image</a:t>
            </a:r>
            <a:endParaRPr lang="he-IL" sz="2400" b="1" dirty="0"/>
          </a:p>
        </p:txBody>
      </p:sp>
      <p:pic>
        <p:nvPicPr>
          <p:cNvPr id="25" name="תמונה 24">
            <a:extLst>
              <a:ext uri="{FF2B5EF4-FFF2-40B4-BE49-F238E27FC236}">
                <a16:creationId xmlns:a16="http://schemas.microsoft.com/office/drawing/2014/main" id="{2B1FD884-ED8A-2A92-11F8-932861640B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-8327"/>
            <a:ext cx="12192000" cy="592092"/>
          </a:xfrm>
          <a:prstGeom prst="rect">
            <a:avLst/>
          </a:prstGeom>
        </p:spPr>
      </p:pic>
      <p:sp>
        <p:nvSpPr>
          <p:cNvPr id="26" name="אליפסה 25">
            <a:extLst>
              <a:ext uri="{FF2B5EF4-FFF2-40B4-BE49-F238E27FC236}">
                <a16:creationId xmlns:a16="http://schemas.microsoft.com/office/drawing/2014/main" id="{4B5159F7-CA19-8524-0F8A-A1D085863C04}"/>
              </a:ext>
            </a:extLst>
          </p:cNvPr>
          <p:cNvSpPr/>
          <p:nvPr/>
        </p:nvSpPr>
        <p:spPr>
          <a:xfrm>
            <a:off x="1981200" y="1862856"/>
            <a:ext cx="1744371" cy="46270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Upload image</a:t>
            </a:r>
            <a:endParaRPr lang="he-IL" sz="1400" b="1" dirty="0">
              <a:solidFill>
                <a:schemeClr val="tx1"/>
              </a:solidFill>
            </a:endParaRPr>
          </a:p>
        </p:txBody>
      </p:sp>
      <p:sp>
        <p:nvSpPr>
          <p:cNvPr id="27" name="אליפסה 26">
            <a:extLst>
              <a:ext uri="{FF2B5EF4-FFF2-40B4-BE49-F238E27FC236}">
                <a16:creationId xmlns:a16="http://schemas.microsoft.com/office/drawing/2014/main" id="{B2983CAA-A0BD-13B3-6E34-D367C4C912EA}"/>
              </a:ext>
            </a:extLst>
          </p:cNvPr>
          <p:cNvSpPr/>
          <p:nvPr/>
        </p:nvSpPr>
        <p:spPr>
          <a:xfrm>
            <a:off x="5010454" y="1843329"/>
            <a:ext cx="1744371" cy="48223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Clear Image</a:t>
            </a:r>
            <a:endParaRPr lang="he-IL" sz="1400" b="1" dirty="0">
              <a:solidFill>
                <a:schemeClr val="tx1"/>
              </a:solidFill>
            </a:endParaRPr>
          </a:p>
        </p:txBody>
      </p:sp>
      <p:sp>
        <p:nvSpPr>
          <p:cNvPr id="28" name="אליפסה 27">
            <a:extLst>
              <a:ext uri="{FF2B5EF4-FFF2-40B4-BE49-F238E27FC236}">
                <a16:creationId xmlns:a16="http://schemas.microsoft.com/office/drawing/2014/main" id="{6E0E1339-C364-A292-BB6F-D4535530F801}"/>
              </a:ext>
            </a:extLst>
          </p:cNvPr>
          <p:cNvSpPr/>
          <p:nvPr/>
        </p:nvSpPr>
        <p:spPr>
          <a:xfrm>
            <a:off x="8039708" y="1843329"/>
            <a:ext cx="1744371" cy="48223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Finish process</a:t>
            </a:r>
            <a:endParaRPr lang="he-IL" sz="1400" b="1" dirty="0">
              <a:solidFill>
                <a:schemeClr val="tx1"/>
              </a:solidFill>
            </a:endParaRPr>
          </a:p>
        </p:txBody>
      </p:sp>
      <p:cxnSp>
        <p:nvCxnSpPr>
          <p:cNvPr id="29" name="מחבר ישר 28">
            <a:extLst>
              <a:ext uri="{FF2B5EF4-FFF2-40B4-BE49-F238E27FC236}">
                <a16:creationId xmlns:a16="http://schemas.microsoft.com/office/drawing/2014/main" id="{15449063-39F4-0C6C-C8E6-C100346683D3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 flipV="1">
            <a:off x="3725571" y="2084447"/>
            <a:ext cx="1284883" cy="9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ישר 29">
            <a:extLst>
              <a:ext uri="{FF2B5EF4-FFF2-40B4-BE49-F238E27FC236}">
                <a16:creationId xmlns:a16="http://schemas.microsoft.com/office/drawing/2014/main" id="{333E0DD3-C1B0-1FF4-DCDF-D816B5FD0087}"/>
              </a:ext>
            </a:extLst>
          </p:cNvPr>
          <p:cNvCxnSpPr>
            <a:cxnSpLocks/>
            <a:stCxn id="27" idx="6"/>
            <a:endCxn id="28" idx="2"/>
          </p:cNvCxnSpPr>
          <p:nvPr/>
        </p:nvCxnSpPr>
        <p:spPr>
          <a:xfrm>
            <a:off x="6754825" y="2084447"/>
            <a:ext cx="128488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856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A7A81D56-9DA4-22E0-FA9D-1E6EB653E450}"/>
              </a:ext>
            </a:extLst>
          </p:cNvPr>
          <p:cNvSpPr>
            <a:spLocks/>
          </p:cNvSpPr>
          <p:nvPr/>
        </p:nvSpPr>
        <p:spPr>
          <a:xfrm>
            <a:off x="3247735" y="2018114"/>
            <a:ext cx="2200436" cy="2650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Dataset_low_resolution</a:t>
            </a:r>
            <a:endParaRPr lang="he-IL" sz="1600" dirty="0">
              <a:solidFill>
                <a:schemeClr val="tx1"/>
              </a:solidFill>
            </a:endParaRP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D79D73B1-3803-E941-93C6-DEFD48BC5D17}"/>
              </a:ext>
            </a:extLst>
          </p:cNvPr>
          <p:cNvSpPr txBox="1"/>
          <p:nvPr/>
        </p:nvSpPr>
        <p:spPr>
          <a:xfrm>
            <a:off x="6017293" y="1726502"/>
            <a:ext cx="143969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Dataset name</a:t>
            </a:r>
            <a:endParaRPr lang="he-IL" sz="1050" dirty="0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3B7668C8-29B8-34F4-BDEE-89F752D28E0C}"/>
              </a:ext>
            </a:extLst>
          </p:cNvPr>
          <p:cNvSpPr txBox="1"/>
          <p:nvPr/>
        </p:nvSpPr>
        <p:spPr>
          <a:xfrm>
            <a:off x="1527603" y="2599665"/>
            <a:ext cx="176278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Dataset source:</a:t>
            </a:r>
            <a:endParaRPr lang="he-IL" sz="1100" b="1" dirty="0"/>
          </a:p>
        </p:txBody>
      </p:sp>
      <p:sp>
        <p:nvSpPr>
          <p:cNvPr id="17" name="מלבן: פינות מעוגלות 16">
            <a:extLst>
              <a:ext uri="{FF2B5EF4-FFF2-40B4-BE49-F238E27FC236}">
                <a16:creationId xmlns:a16="http://schemas.microsoft.com/office/drawing/2014/main" id="{295E0CE9-B4B0-2359-0340-9E98EA324327}"/>
              </a:ext>
            </a:extLst>
          </p:cNvPr>
          <p:cNvSpPr/>
          <p:nvPr/>
        </p:nvSpPr>
        <p:spPr>
          <a:xfrm>
            <a:off x="4903490" y="3843498"/>
            <a:ext cx="1722244" cy="37582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Import dataset</a:t>
            </a:r>
            <a:endParaRPr lang="he-IL" sz="1600" b="1" dirty="0">
              <a:solidFill>
                <a:schemeClr val="tx1"/>
              </a:solidFill>
            </a:endParaRPr>
          </a:p>
        </p:txBody>
      </p:sp>
      <p:pic>
        <p:nvPicPr>
          <p:cNvPr id="20" name="תמונה 19">
            <a:extLst>
              <a:ext uri="{FF2B5EF4-FFF2-40B4-BE49-F238E27FC236}">
                <a16:creationId xmlns:a16="http://schemas.microsoft.com/office/drawing/2014/main" id="{5EE92B99-FA24-3DF4-2532-4C67B285B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072" y="2599574"/>
            <a:ext cx="2178099" cy="375828"/>
          </a:xfrm>
          <a:prstGeom prst="rect">
            <a:avLst/>
          </a:prstGeom>
        </p:spPr>
      </p:pic>
      <p:graphicFrame>
        <p:nvGraphicFramePr>
          <p:cNvPr id="22" name="טבלה 21">
            <a:extLst>
              <a:ext uri="{FF2B5EF4-FFF2-40B4-BE49-F238E27FC236}">
                <a16:creationId xmlns:a16="http://schemas.microsoft.com/office/drawing/2014/main" id="{898B1BCE-3B92-31E7-2D66-13CD87757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736409"/>
              </p:ext>
            </p:extLst>
          </p:nvPr>
        </p:nvGraphicFramePr>
        <p:xfrm>
          <a:off x="3327989" y="2945690"/>
          <a:ext cx="2062264" cy="6096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062264">
                  <a:extLst>
                    <a:ext uri="{9D8B030D-6E8A-4147-A177-3AD203B41FA5}">
                      <a16:colId xmlns:a16="http://schemas.microsoft.com/office/drawing/2014/main" val="31807243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he-IL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50704"/>
                  </a:ext>
                </a:extLst>
              </a:tr>
              <a:tr h="292612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Local</a:t>
                      </a:r>
                      <a:endParaRPr lang="he-IL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004599"/>
                  </a:ext>
                </a:extLst>
              </a:tr>
            </a:tbl>
          </a:graphicData>
        </a:graphic>
      </p:graphicFrame>
      <p:pic>
        <p:nvPicPr>
          <p:cNvPr id="27" name="תמונה 26">
            <a:extLst>
              <a:ext uri="{FF2B5EF4-FFF2-40B4-BE49-F238E27FC236}">
                <a16:creationId xmlns:a16="http://schemas.microsoft.com/office/drawing/2014/main" id="{D2E6E7F0-74B1-2386-BFA8-67C277A31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599" y="2599574"/>
            <a:ext cx="3974040" cy="395063"/>
          </a:xfrm>
          <a:prstGeom prst="rect">
            <a:avLst/>
          </a:prstGeom>
        </p:spPr>
      </p:pic>
      <p:sp>
        <p:nvSpPr>
          <p:cNvPr id="29" name="תיבת טקסט 28">
            <a:extLst>
              <a:ext uri="{FF2B5EF4-FFF2-40B4-BE49-F238E27FC236}">
                <a16:creationId xmlns:a16="http://schemas.microsoft.com/office/drawing/2014/main" id="{30171133-31B2-A36C-CCE4-22290449C060}"/>
              </a:ext>
            </a:extLst>
          </p:cNvPr>
          <p:cNvSpPr txBox="1"/>
          <p:nvPr/>
        </p:nvSpPr>
        <p:spPr>
          <a:xfrm>
            <a:off x="3447453" y="1710337"/>
            <a:ext cx="143969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Folder name</a:t>
            </a:r>
            <a:endParaRPr lang="he-IL" sz="1050" dirty="0"/>
          </a:p>
        </p:txBody>
      </p:sp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404F7189-82FB-25DC-F5F4-8503F7AC266E}"/>
              </a:ext>
            </a:extLst>
          </p:cNvPr>
          <p:cNvSpPr txBox="1"/>
          <p:nvPr/>
        </p:nvSpPr>
        <p:spPr>
          <a:xfrm>
            <a:off x="4074993" y="2629893"/>
            <a:ext cx="56825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URL</a:t>
            </a:r>
            <a:endParaRPr lang="he-IL" sz="1600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9B96F293-2E5F-335C-B39A-C98A91545184}"/>
              </a:ext>
            </a:extLst>
          </p:cNvPr>
          <p:cNvSpPr txBox="1"/>
          <p:nvPr/>
        </p:nvSpPr>
        <p:spPr>
          <a:xfrm>
            <a:off x="5562680" y="1952004"/>
            <a:ext cx="2019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/</a:t>
            </a:r>
            <a:endParaRPr lang="he-IL" dirty="0"/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5A0308B2-6C77-C9EF-240E-C393628EFDD5}"/>
              </a:ext>
            </a:extLst>
          </p:cNvPr>
          <p:cNvSpPr>
            <a:spLocks/>
          </p:cNvSpPr>
          <p:nvPr/>
        </p:nvSpPr>
        <p:spPr>
          <a:xfrm>
            <a:off x="5860512" y="2018499"/>
            <a:ext cx="2062264" cy="2723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dataset1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A3D27114-2386-2C3D-63A3-64814D97E663}"/>
              </a:ext>
            </a:extLst>
          </p:cNvPr>
          <p:cNvSpPr txBox="1"/>
          <p:nvPr/>
        </p:nvSpPr>
        <p:spPr>
          <a:xfrm>
            <a:off x="1544320" y="1964975"/>
            <a:ext cx="176278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Dataset directory:</a:t>
            </a:r>
            <a:endParaRPr lang="he-IL" sz="1100" b="1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5818949F-D5F1-1D42-7369-D81C51EE0D31}"/>
              </a:ext>
            </a:extLst>
          </p:cNvPr>
          <p:cNvSpPr txBox="1"/>
          <p:nvPr/>
        </p:nvSpPr>
        <p:spPr>
          <a:xfrm>
            <a:off x="6257340" y="2618809"/>
            <a:ext cx="3689299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https://github.com/avi3/img2dataset/blob/mai</a:t>
            </a:r>
            <a:endParaRPr lang="he-IL" sz="1400" dirty="0"/>
          </a:p>
        </p:txBody>
      </p: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06D7DD7E-4D7A-9D10-0808-EDA8FC1628F9}"/>
              </a:ext>
            </a:extLst>
          </p:cNvPr>
          <p:cNvSpPr txBox="1"/>
          <p:nvPr/>
        </p:nvSpPr>
        <p:spPr>
          <a:xfrm>
            <a:off x="5506089" y="2610959"/>
            <a:ext cx="83738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Source:</a:t>
            </a:r>
            <a:endParaRPr lang="he-IL" sz="1100" b="1" dirty="0"/>
          </a:p>
        </p:txBody>
      </p:sp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4D20E7FA-BAC7-9224-7EC8-6FFC9538FB8C}"/>
              </a:ext>
            </a:extLst>
          </p:cNvPr>
          <p:cNvSpPr txBox="1"/>
          <p:nvPr/>
        </p:nvSpPr>
        <p:spPr>
          <a:xfrm>
            <a:off x="4964450" y="4226982"/>
            <a:ext cx="1512869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</a:rPr>
              <a:t>Dataset uploaded</a:t>
            </a:r>
            <a:endParaRPr lang="he-IL" sz="1400" dirty="0">
              <a:solidFill>
                <a:srgbClr val="008000"/>
              </a:solidFill>
            </a:endParaRPr>
          </a:p>
        </p:txBody>
      </p:sp>
      <p:pic>
        <p:nvPicPr>
          <p:cNvPr id="31" name="תמונה 30" descr="תמונה שמכילה טקסט, גופן, גרפיקה, לוגו&#10;&#10;התיאור נוצר באופן אוטומטי">
            <a:extLst>
              <a:ext uri="{FF2B5EF4-FFF2-40B4-BE49-F238E27FC236}">
                <a16:creationId xmlns:a16="http://schemas.microsoft.com/office/drawing/2014/main" id="{F6BE867A-0589-B31C-D132-37B029913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521" y="5842975"/>
            <a:ext cx="1790958" cy="1148050"/>
          </a:xfrm>
          <a:prstGeom prst="rect">
            <a:avLst/>
          </a:prstGeom>
        </p:spPr>
      </p:pic>
      <p:sp>
        <p:nvSpPr>
          <p:cNvPr id="32" name="תיבת טקסט 31">
            <a:extLst>
              <a:ext uri="{FF2B5EF4-FFF2-40B4-BE49-F238E27FC236}">
                <a16:creationId xmlns:a16="http://schemas.microsoft.com/office/drawing/2014/main" id="{0595E035-7942-2FDA-35B6-38D7A0100875}"/>
              </a:ext>
            </a:extLst>
          </p:cNvPr>
          <p:cNvSpPr txBox="1"/>
          <p:nvPr/>
        </p:nvSpPr>
        <p:spPr>
          <a:xfrm>
            <a:off x="5027490" y="1272234"/>
            <a:ext cx="213585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/>
              <a:t>Upload dataset</a:t>
            </a:r>
            <a:endParaRPr lang="he-IL" sz="2400" b="1" dirty="0"/>
          </a:p>
        </p:txBody>
      </p:sp>
      <p:pic>
        <p:nvPicPr>
          <p:cNvPr id="33" name="תמונה 32">
            <a:extLst>
              <a:ext uri="{FF2B5EF4-FFF2-40B4-BE49-F238E27FC236}">
                <a16:creationId xmlns:a16="http://schemas.microsoft.com/office/drawing/2014/main" id="{FE19C0ED-8F25-D008-F28D-EDE1D21AE3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8327"/>
            <a:ext cx="12192000" cy="59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11966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גווני אפור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3666</TotalTime>
  <Words>141</Words>
  <Application>Microsoft Office PowerPoint</Application>
  <PresentationFormat>מסך רחב</PresentationFormat>
  <Paragraphs>58</Paragraphs>
  <Slides>7</Slides>
  <Notes>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אבישי הרשקוביץ</dc:creator>
  <cp:lastModifiedBy>ליזה שבצ'קה</cp:lastModifiedBy>
  <cp:revision>22</cp:revision>
  <dcterms:created xsi:type="dcterms:W3CDTF">2024-05-01T08:43:23Z</dcterms:created>
  <dcterms:modified xsi:type="dcterms:W3CDTF">2024-05-05T16:57:18Z</dcterms:modified>
</cp:coreProperties>
</file>