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275C8-0F5A-4C61-BE75-3D2ABEDBE43B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6D19CE2-F81B-45B9-BCA8-61C194FA8017}">
      <dgm:prSet phldrT="[Texto]"/>
      <dgm:spPr/>
      <dgm:t>
        <a:bodyPr/>
        <a:lstStyle/>
        <a:p>
          <a:r>
            <a:rPr lang="es-MX" dirty="0"/>
            <a:t>Dirección General</a:t>
          </a:r>
        </a:p>
      </dgm:t>
    </dgm:pt>
    <dgm:pt modelId="{866EFA0D-7B74-4991-AA49-9BF77501D6FF}" type="parTrans" cxnId="{934BF3C6-F723-4405-8978-35424AF400F0}">
      <dgm:prSet/>
      <dgm:spPr/>
      <dgm:t>
        <a:bodyPr/>
        <a:lstStyle/>
        <a:p>
          <a:endParaRPr lang="es-MX"/>
        </a:p>
      </dgm:t>
    </dgm:pt>
    <dgm:pt modelId="{B123CD0A-1506-4160-9315-C4767125A6E6}" type="sibTrans" cxnId="{934BF3C6-F723-4405-8978-35424AF400F0}">
      <dgm:prSet/>
      <dgm:spPr/>
      <dgm:t>
        <a:bodyPr/>
        <a:lstStyle/>
        <a:p>
          <a:pPr algn="ctr"/>
          <a:r>
            <a:rPr lang="es-MX" dirty="0"/>
            <a:t>Lizbeth Rojas Esparza</a:t>
          </a:r>
        </a:p>
      </dgm:t>
    </dgm:pt>
    <dgm:pt modelId="{F3042518-78B2-4BA6-920D-794184A215F1}" type="asst">
      <dgm:prSet phldrT="[Texto]"/>
      <dgm:spPr/>
      <dgm:t>
        <a:bodyPr/>
        <a:lstStyle/>
        <a:p>
          <a:r>
            <a:rPr lang="es-MX" dirty="0"/>
            <a:t>Operaciones</a:t>
          </a:r>
        </a:p>
      </dgm:t>
    </dgm:pt>
    <dgm:pt modelId="{96B02F13-DC41-4AB8-9573-3CE51479965B}" type="parTrans" cxnId="{2CED941C-1F11-402C-81D0-7DB4C58B1B40}">
      <dgm:prSet/>
      <dgm:spPr/>
      <dgm:t>
        <a:bodyPr/>
        <a:lstStyle/>
        <a:p>
          <a:endParaRPr lang="es-MX"/>
        </a:p>
      </dgm:t>
    </dgm:pt>
    <dgm:pt modelId="{1E5FC3D1-B0F8-4282-8CD7-3DC1FD5D0E59}" type="sibTrans" cxnId="{2CED941C-1F11-402C-81D0-7DB4C58B1B40}">
      <dgm:prSet/>
      <dgm:spPr/>
      <dgm:t>
        <a:bodyPr/>
        <a:lstStyle/>
        <a:p>
          <a:pPr algn="ctr"/>
          <a:r>
            <a:rPr lang="es-MX" u="sng" dirty="0"/>
            <a:t>Lizbeth Rojas Esparza</a:t>
          </a:r>
        </a:p>
        <a:p>
          <a:pPr algn="ctr"/>
          <a:r>
            <a:rPr lang="es-MX" u="sng" dirty="0"/>
            <a:t>Odalis García Santillán</a:t>
          </a:r>
        </a:p>
        <a:p>
          <a:pPr algn="ctr"/>
          <a:r>
            <a:rPr lang="es-MX" u="sng" dirty="0"/>
            <a:t>Brenda Palacios Esparza</a:t>
          </a:r>
        </a:p>
      </dgm:t>
    </dgm:pt>
    <dgm:pt modelId="{64FC9465-1B2F-4B57-BD9E-288C11868519}">
      <dgm:prSet phldrT="[Texto]"/>
      <dgm:spPr/>
      <dgm:t>
        <a:bodyPr/>
        <a:lstStyle/>
        <a:p>
          <a:r>
            <a:rPr lang="es-MX" dirty="0"/>
            <a:t>Investigación y desarrollo</a:t>
          </a:r>
        </a:p>
      </dgm:t>
    </dgm:pt>
    <dgm:pt modelId="{BB0A09F2-4DAE-4DE8-9587-A1897D99E0A3}" type="parTrans" cxnId="{C9028DD4-477B-4AAB-ABBB-BA12D448DA4D}">
      <dgm:prSet/>
      <dgm:spPr/>
      <dgm:t>
        <a:bodyPr/>
        <a:lstStyle/>
        <a:p>
          <a:endParaRPr lang="es-MX"/>
        </a:p>
      </dgm:t>
    </dgm:pt>
    <dgm:pt modelId="{E78D2E31-597E-4D89-A03E-78F26DBD78B5}" type="sibTrans" cxnId="{C9028DD4-477B-4AAB-ABBB-BA12D448DA4D}">
      <dgm:prSet custT="1"/>
      <dgm:spPr/>
      <dgm:t>
        <a:bodyPr/>
        <a:lstStyle/>
        <a:p>
          <a:pPr algn="ctr"/>
          <a:r>
            <a:rPr lang="es-MX" sz="1400" dirty="0"/>
            <a:t>Lizbeth</a:t>
          </a:r>
          <a:r>
            <a:rPr lang="es-MX" sz="1300" dirty="0"/>
            <a:t> </a:t>
          </a:r>
          <a:r>
            <a:rPr lang="es-MX" sz="1400" dirty="0"/>
            <a:t>Rojas Esparza</a:t>
          </a:r>
        </a:p>
        <a:p>
          <a:pPr algn="ctr"/>
          <a:r>
            <a:rPr lang="es-MX" sz="1400" dirty="0"/>
            <a:t>Odalis García Santillán</a:t>
          </a:r>
        </a:p>
        <a:p>
          <a:pPr algn="ctr"/>
          <a:r>
            <a:rPr lang="es-MX" sz="1400" dirty="0"/>
            <a:t>Brenda Palacios Esparza</a:t>
          </a:r>
        </a:p>
      </dgm:t>
    </dgm:pt>
    <dgm:pt modelId="{86CB1AA1-5452-4328-8FF6-DC1420AC0EE0}">
      <dgm:prSet phldrT="[Texto]"/>
      <dgm:spPr/>
      <dgm:t>
        <a:bodyPr/>
        <a:lstStyle/>
        <a:p>
          <a:r>
            <a:rPr lang="es-MX" dirty="0"/>
            <a:t>Calidad</a:t>
          </a:r>
        </a:p>
      </dgm:t>
    </dgm:pt>
    <dgm:pt modelId="{85F75863-FA22-405D-A923-E563BDA36090}" type="parTrans" cxnId="{5B9472B1-7CDE-46A4-A5A3-2196D634DAED}">
      <dgm:prSet/>
      <dgm:spPr/>
      <dgm:t>
        <a:bodyPr/>
        <a:lstStyle/>
        <a:p>
          <a:endParaRPr lang="es-MX"/>
        </a:p>
      </dgm:t>
    </dgm:pt>
    <dgm:pt modelId="{2E54FE3B-94A1-4A62-92D8-ECA1FCA4159E}" type="sibTrans" cxnId="{5B9472B1-7CDE-46A4-A5A3-2196D634DAED}">
      <dgm:prSet custT="1"/>
      <dgm:spPr/>
      <dgm:t>
        <a:bodyPr/>
        <a:lstStyle/>
        <a:p>
          <a:pPr algn="ctr"/>
          <a:r>
            <a:rPr lang="es-MX" sz="1800" dirty="0"/>
            <a:t>Lizbeth Rojas Esparza</a:t>
          </a:r>
        </a:p>
      </dgm:t>
    </dgm:pt>
    <dgm:pt modelId="{D91C2D48-ED57-47B2-88E6-6FAE2E00D033}">
      <dgm:prSet phldrT="[Texto]"/>
      <dgm:spPr/>
      <dgm:t>
        <a:bodyPr/>
        <a:lstStyle/>
        <a:p>
          <a:r>
            <a:rPr lang="es-MX" dirty="0"/>
            <a:t>Administración</a:t>
          </a:r>
        </a:p>
      </dgm:t>
    </dgm:pt>
    <dgm:pt modelId="{E761BE79-D8BE-429F-9C02-056BAFF03900}" type="parTrans" cxnId="{C3D82616-7D9D-4CB5-8BF4-807838F4699B}">
      <dgm:prSet/>
      <dgm:spPr/>
      <dgm:t>
        <a:bodyPr/>
        <a:lstStyle/>
        <a:p>
          <a:endParaRPr lang="es-MX"/>
        </a:p>
      </dgm:t>
    </dgm:pt>
    <dgm:pt modelId="{9079F96A-D854-4D51-A60E-340CDB2AC2F9}" type="sibTrans" cxnId="{C3D82616-7D9D-4CB5-8BF4-807838F4699B}">
      <dgm:prSet/>
      <dgm:spPr/>
      <dgm:t>
        <a:bodyPr/>
        <a:lstStyle/>
        <a:p>
          <a:pPr algn="ctr"/>
          <a:r>
            <a:rPr lang="es-MX" dirty="0"/>
            <a:t>Brenda Palacios Esparza</a:t>
          </a:r>
        </a:p>
      </dgm:t>
    </dgm:pt>
    <dgm:pt modelId="{09575EC3-AE21-46B3-B1DD-BF9B9217C374}" type="pres">
      <dgm:prSet presAssocID="{89C275C8-0F5A-4C61-BE75-3D2ABEDBE4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3BD7EA-49D9-4CC5-B060-6506EAD665CD}" type="pres">
      <dgm:prSet presAssocID="{86D19CE2-F81B-45B9-BCA8-61C194FA8017}" presName="hierRoot1" presStyleCnt="0">
        <dgm:presLayoutVars>
          <dgm:hierBranch val="init"/>
        </dgm:presLayoutVars>
      </dgm:prSet>
      <dgm:spPr/>
    </dgm:pt>
    <dgm:pt modelId="{E2AD75B0-8827-4EF7-B737-34A38CAD91BB}" type="pres">
      <dgm:prSet presAssocID="{86D19CE2-F81B-45B9-BCA8-61C194FA8017}" presName="rootComposite1" presStyleCnt="0"/>
      <dgm:spPr/>
    </dgm:pt>
    <dgm:pt modelId="{804FED87-96BD-4AEA-84A0-F007677B64ED}" type="pres">
      <dgm:prSet presAssocID="{86D19CE2-F81B-45B9-BCA8-61C194FA8017}" presName="rootText1" presStyleLbl="node0" presStyleIdx="0" presStyleCnt="1">
        <dgm:presLayoutVars>
          <dgm:chMax/>
          <dgm:chPref val="3"/>
        </dgm:presLayoutVars>
      </dgm:prSet>
      <dgm:spPr/>
    </dgm:pt>
    <dgm:pt modelId="{38E3C893-C8B1-4768-8A56-A00737209FF3}" type="pres">
      <dgm:prSet presAssocID="{86D19CE2-F81B-45B9-BCA8-61C194FA8017}" presName="titleText1" presStyleLbl="fgAcc0" presStyleIdx="0" presStyleCnt="1" custScaleX="97016" custScaleY="96018">
        <dgm:presLayoutVars>
          <dgm:chMax val="0"/>
          <dgm:chPref val="0"/>
        </dgm:presLayoutVars>
      </dgm:prSet>
      <dgm:spPr/>
    </dgm:pt>
    <dgm:pt modelId="{5BA359E0-FFA3-49EC-BAC2-4E8D194BAFEC}" type="pres">
      <dgm:prSet presAssocID="{86D19CE2-F81B-45B9-BCA8-61C194FA8017}" presName="rootConnector1" presStyleLbl="node1" presStyleIdx="0" presStyleCnt="3"/>
      <dgm:spPr/>
    </dgm:pt>
    <dgm:pt modelId="{9C8F0FFF-5229-4D20-9475-AFE9833A8297}" type="pres">
      <dgm:prSet presAssocID="{86D19CE2-F81B-45B9-BCA8-61C194FA8017}" presName="hierChild2" presStyleCnt="0"/>
      <dgm:spPr/>
    </dgm:pt>
    <dgm:pt modelId="{B1E6AD35-861F-42E6-9AEE-35CA26CB15E1}" type="pres">
      <dgm:prSet presAssocID="{BB0A09F2-4DAE-4DE8-9587-A1897D99E0A3}" presName="Name37" presStyleLbl="parChTrans1D2" presStyleIdx="0" presStyleCnt="4"/>
      <dgm:spPr/>
    </dgm:pt>
    <dgm:pt modelId="{45EA54B2-9D30-46DA-9AB1-CCAF723E49E4}" type="pres">
      <dgm:prSet presAssocID="{64FC9465-1B2F-4B57-BD9E-288C11868519}" presName="hierRoot2" presStyleCnt="0">
        <dgm:presLayoutVars>
          <dgm:hierBranch val="init"/>
        </dgm:presLayoutVars>
      </dgm:prSet>
      <dgm:spPr/>
    </dgm:pt>
    <dgm:pt modelId="{6B5C4EAD-1A13-41DF-869E-7E83C4525D89}" type="pres">
      <dgm:prSet presAssocID="{64FC9465-1B2F-4B57-BD9E-288C11868519}" presName="rootComposite" presStyleCnt="0"/>
      <dgm:spPr/>
    </dgm:pt>
    <dgm:pt modelId="{F60E9FB1-0F32-4D7F-9FC2-92EF1E59E1C3}" type="pres">
      <dgm:prSet presAssocID="{64FC9465-1B2F-4B57-BD9E-288C11868519}" presName="rootText" presStyleLbl="node1" presStyleIdx="0" presStyleCnt="3" custLinFactNeighborX="-66821" custLinFactNeighborY="-28899">
        <dgm:presLayoutVars>
          <dgm:chMax/>
          <dgm:chPref val="3"/>
        </dgm:presLayoutVars>
      </dgm:prSet>
      <dgm:spPr/>
    </dgm:pt>
    <dgm:pt modelId="{2230B301-199E-44BA-A4E9-62F9BDB5B042}" type="pres">
      <dgm:prSet presAssocID="{64FC9465-1B2F-4B57-BD9E-288C11868519}" presName="titleText2" presStyleLbl="fgAcc1" presStyleIdx="0" presStyleCnt="3" custScaleX="126644" custScaleY="280087" custLinFactNeighborX="-45214" custLinFactNeighborY="585">
        <dgm:presLayoutVars>
          <dgm:chMax val="0"/>
          <dgm:chPref val="0"/>
        </dgm:presLayoutVars>
      </dgm:prSet>
      <dgm:spPr/>
    </dgm:pt>
    <dgm:pt modelId="{21DE53B2-359B-47C1-A384-47C174C96EB6}" type="pres">
      <dgm:prSet presAssocID="{64FC9465-1B2F-4B57-BD9E-288C11868519}" presName="rootConnector" presStyleLbl="node2" presStyleIdx="0" presStyleCnt="0"/>
      <dgm:spPr/>
    </dgm:pt>
    <dgm:pt modelId="{F7B20029-F2E0-4CDC-9772-9C579585A4AE}" type="pres">
      <dgm:prSet presAssocID="{64FC9465-1B2F-4B57-BD9E-288C11868519}" presName="hierChild4" presStyleCnt="0"/>
      <dgm:spPr/>
    </dgm:pt>
    <dgm:pt modelId="{D6CCE53F-F07B-4E33-BDE1-42A39601FE3D}" type="pres">
      <dgm:prSet presAssocID="{64FC9465-1B2F-4B57-BD9E-288C11868519}" presName="hierChild5" presStyleCnt="0"/>
      <dgm:spPr/>
    </dgm:pt>
    <dgm:pt modelId="{6F8CA7D6-B12A-4323-BB97-68CAD91E1775}" type="pres">
      <dgm:prSet presAssocID="{85F75863-FA22-405D-A923-E563BDA36090}" presName="Name37" presStyleLbl="parChTrans1D2" presStyleIdx="1" presStyleCnt="4"/>
      <dgm:spPr/>
    </dgm:pt>
    <dgm:pt modelId="{6CCF4C4D-CC69-40A7-9696-E0F4F7FF55EA}" type="pres">
      <dgm:prSet presAssocID="{86CB1AA1-5452-4328-8FF6-DC1420AC0EE0}" presName="hierRoot2" presStyleCnt="0">
        <dgm:presLayoutVars>
          <dgm:hierBranch val="init"/>
        </dgm:presLayoutVars>
      </dgm:prSet>
      <dgm:spPr/>
    </dgm:pt>
    <dgm:pt modelId="{C5F32D7C-ACA2-4345-AED7-2245E1756A3E}" type="pres">
      <dgm:prSet presAssocID="{86CB1AA1-5452-4328-8FF6-DC1420AC0EE0}" presName="rootComposite" presStyleCnt="0"/>
      <dgm:spPr/>
    </dgm:pt>
    <dgm:pt modelId="{C74CC445-22FE-4844-B431-4BC743B44900}" type="pres">
      <dgm:prSet presAssocID="{86CB1AA1-5452-4328-8FF6-DC1420AC0EE0}" presName="rootText" presStyleLbl="node1" presStyleIdx="1" presStyleCnt="3" custLinFactNeighborX="-39290" custLinFactNeighborY="-25242">
        <dgm:presLayoutVars>
          <dgm:chMax/>
          <dgm:chPref val="3"/>
        </dgm:presLayoutVars>
      </dgm:prSet>
      <dgm:spPr/>
    </dgm:pt>
    <dgm:pt modelId="{76EB69AF-79D4-466B-A5EF-C570A6FAF200}" type="pres">
      <dgm:prSet presAssocID="{86CB1AA1-5452-4328-8FF6-DC1420AC0EE0}" presName="titleText2" presStyleLbl="fgAcc1" presStyleIdx="1" presStyleCnt="3" custScaleX="157249" custScaleY="160968" custLinFactNeighborX="-7261" custLinFactNeighborY="-79509">
        <dgm:presLayoutVars>
          <dgm:chMax val="0"/>
          <dgm:chPref val="0"/>
        </dgm:presLayoutVars>
      </dgm:prSet>
      <dgm:spPr/>
    </dgm:pt>
    <dgm:pt modelId="{736BD231-05A5-413B-A081-2F6C3CBF2F10}" type="pres">
      <dgm:prSet presAssocID="{86CB1AA1-5452-4328-8FF6-DC1420AC0EE0}" presName="rootConnector" presStyleLbl="node2" presStyleIdx="0" presStyleCnt="0"/>
      <dgm:spPr/>
    </dgm:pt>
    <dgm:pt modelId="{28939543-DB40-4A13-A3E2-48B5B6058C5A}" type="pres">
      <dgm:prSet presAssocID="{86CB1AA1-5452-4328-8FF6-DC1420AC0EE0}" presName="hierChild4" presStyleCnt="0"/>
      <dgm:spPr/>
    </dgm:pt>
    <dgm:pt modelId="{E78E94D9-64C7-4373-B151-429D02AC3071}" type="pres">
      <dgm:prSet presAssocID="{86CB1AA1-5452-4328-8FF6-DC1420AC0EE0}" presName="hierChild5" presStyleCnt="0"/>
      <dgm:spPr/>
    </dgm:pt>
    <dgm:pt modelId="{13DF5D3C-3DCB-4F21-86D2-C85D9B6AAAE8}" type="pres">
      <dgm:prSet presAssocID="{E761BE79-D8BE-429F-9C02-056BAFF03900}" presName="Name37" presStyleLbl="parChTrans1D2" presStyleIdx="2" presStyleCnt="4"/>
      <dgm:spPr/>
    </dgm:pt>
    <dgm:pt modelId="{9AAA5DA7-D613-43E3-A617-F9D6AD75AE8A}" type="pres">
      <dgm:prSet presAssocID="{D91C2D48-ED57-47B2-88E6-6FAE2E00D033}" presName="hierRoot2" presStyleCnt="0">
        <dgm:presLayoutVars>
          <dgm:hierBranch val="init"/>
        </dgm:presLayoutVars>
      </dgm:prSet>
      <dgm:spPr/>
    </dgm:pt>
    <dgm:pt modelId="{3A65AA6B-C8BF-4349-8784-A2FCDC4A7F39}" type="pres">
      <dgm:prSet presAssocID="{D91C2D48-ED57-47B2-88E6-6FAE2E00D033}" presName="rootComposite" presStyleCnt="0"/>
      <dgm:spPr/>
    </dgm:pt>
    <dgm:pt modelId="{639B5F54-085E-4C72-9346-845C1FFD6AC9}" type="pres">
      <dgm:prSet presAssocID="{D91C2D48-ED57-47B2-88E6-6FAE2E00D033}" presName="rootText" presStyleLbl="node1" presStyleIdx="2" presStyleCnt="3" custLinFactNeighborX="66087" custLinFactNeighborY="-29692">
        <dgm:presLayoutVars>
          <dgm:chMax/>
          <dgm:chPref val="3"/>
        </dgm:presLayoutVars>
      </dgm:prSet>
      <dgm:spPr/>
    </dgm:pt>
    <dgm:pt modelId="{67806640-E5FF-4AA3-BAD8-89CEEE039537}" type="pres">
      <dgm:prSet presAssocID="{D91C2D48-ED57-47B2-88E6-6FAE2E00D033}" presName="titleText2" presStyleLbl="fgAcc1" presStyleIdx="2" presStyleCnt="3" custScaleX="136881" custScaleY="149886" custLinFactY="-2032" custLinFactNeighborX="-2178" custLinFactNeighborY="-100000">
        <dgm:presLayoutVars>
          <dgm:chMax val="0"/>
          <dgm:chPref val="0"/>
        </dgm:presLayoutVars>
      </dgm:prSet>
      <dgm:spPr/>
    </dgm:pt>
    <dgm:pt modelId="{D8F5D1DA-69D6-45FF-91CF-42B60FB69164}" type="pres">
      <dgm:prSet presAssocID="{D91C2D48-ED57-47B2-88E6-6FAE2E00D033}" presName="rootConnector" presStyleLbl="node2" presStyleIdx="0" presStyleCnt="0"/>
      <dgm:spPr/>
    </dgm:pt>
    <dgm:pt modelId="{2B257F33-21F6-4D38-B14B-B828966833E4}" type="pres">
      <dgm:prSet presAssocID="{D91C2D48-ED57-47B2-88E6-6FAE2E00D033}" presName="hierChild4" presStyleCnt="0"/>
      <dgm:spPr/>
    </dgm:pt>
    <dgm:pt modelId="{480EF2E4-B3A4-4EAC-A428-CCF486286FEE}" type="pres">
      <dgm:prSet presAssocID="{D91C2D48-ED57-47B2-88E6-6FAE2E00D033}" presName="hierChild5" presStyleCnt="0"/>
      <dgm:spPr/>
    </dgm:pt>
    <dgm:pt modelId="{4F3B75C4-F8EB-4825-8239-2484F48E899B}" type="pres">
      <dgm:prSet presAssocID="{86D19CE2-F81B-45B9-BCA8-61C194FA8017}" presName="hierChild3" presStyleCnt="0"/>
      <dgm:spPr/>
    </dgm:pt>
    <dgm:pt modelId="{7A731EAD-4DEC-465B-B130-6357912AE251}" type="pres">
      <dgm:prSet presAssocID="{96B02F13-DC41-4AB8-9573-3CE51479965B}" presName="Name96" presStyleLbl="parChTrans1D2" presStyleIdx="3" presStyleCnt="4"/>
      <dgm:spPr/>
    </dgm:pt>
    <dgm:pt modelId="{42A490FA-3239-4F8D-8FCA-04C264CF42B2}" type="pres">
      <dgm:prSet presAssocID="{F3042518-78B2-4BA6-920D-794184A215F1}" presName="hierRoot3" presStyleCnt="0">
        <dgm:presLayoutVars>
          <dgm:hierBranch val="init"/>
        </dgm:presLayoutVars>
      </dgm:prSet>
      <dgm:spPr/>
    </dgm:pt>
    <dgm:pt modelId="{027CD6AC-2618-4801-838E-B824750A55F3}" type="pres">
      <dgm:prSet presAssocID="{F3042518-78B2-4BA6-920D-794184A215F1}" presName="rootComposite3" presStyleCnt="0"/>
      <dgm:spPr/>
    </dgm:pt>
    <dgm:pt modelId="{351A41C6-956C-46BC-820F-100607DF54E0}" type="pres">
      <dgm:prSet presAssocID="{F3042518-78B2-4BA6-920D-794184A215F1}" presName="rootText3" presStyleLbl="asst1" presStyleIdx="0" presStyleCnt="1" custLinFactNeighborX="-59276" custLinFactNeighborY="-53487">
        <dgm:presLayoutVars>
          <dgm:chPref val="3"/>
        </dgm:presLayoutVars>
      </dgm:prSet>
      <dgm:spPr/>
    </dgm:pt>
    <dgm:pt modelId="{892C7C3D-901E-48D4-8A5D-A888F124D9EE}" type="pres">
      <dgm:prSet presAssocID="{F3042518-78B2-4BA6-920D-794184A215F1}" presName="titleText3" presStyleLbl="fgAcc2" presStyleIdx="0" presStyleCnt="1" custScaleX="137903" custScaleY="268461" custLinFactY="-13506" custLinFactNeighborX="2904" custLinFactNeighborY="-100000">
        <dgm:presLayoutVars>
          <dgm:chMax val="0"/>
          <dgm:chPref val="0"/>
        </dgm:presLayoutVars>
      </dgm:prSet>
      <dgm:spPr/>
    </dgm:pt>
    <dgm:pt modelId="{EF80BDB1-326B-4239-9C06-65A98CD3E834}" type="pres">
      <dgm:prSet presAssocID="{F3042518-78B2-4BA6-920D-794184A215F1}" presName="rootConnector3" presStyleLbl="asst1" presStyleIdx="0" presStyleCnt="1"/>
      <dgm:spPr/>
    </dgm:pt>
    <dgm:pt modelId="{2D255866-511E-4A0C-B923-83A00B419974}" type="pres">
      <dgm:prSet presAssocID="{F3042518-78B2-4BA6-920D-794184A215F1}" presName="hierChild6" presStyleCnt="0"/>
      <dgm:spPr/>
    </dgm:pt>
    <dgm:pt modelId="{830E9006-153A-4BF4-89ED-7364744D04DB}" type="pres">
      <dgm:prSet presAssocID="{F3042518-78B2-4BA6-920D-794184A215F1}" presName="hierChild7" presStyleCnt="0"/>
      <dgm:spPr/>
    </dgm:pt>
  </dgm:ptLst>
  <dgm:cxnLst>
    <dgm:cxn modelId="{CF629D13-2952-4C35-A79A-762935315D92}" type="presOf" srcId="{96B02F13-DC41-4AB8-9573-3CE51479965B}" destId="{7A731EAD-4DEC-465B-B130-6357912AE251}" srcOrd="0" destOrd="0" presId="urn:microsoft.com/office/officeart/2008/layout/NameandTitleOrganizationalChart"/>
    <dgm:cxn modelId="{C3D82616-7D9D-4CB5-8BF4-807838F4699B}" srcId="{86D19CE2-F81B-45B9-BCA8-61C194FA8017}" destId="{D91C2D48-ED57-47B2-88E6-6FAE2E00D033}" srcOrd="3" destOrd="0" parTransId="{E761BE79-D8BE-429F-9C02-056BAFF03900}" sibTransId="{9079F96A-D854-4D51-A60E-340CDB2AC2F9}"/>
    <dgm:cxn modelId="{2CED941C-1F11-402C-81D0-7DB4C58B1B40}" srcId="{86D19CE2-F81B-45B9-BCA8-61C194FA8017}" destId="{F3042518-78B2-4BA6-920D-794184A215F1}" srcOrd="0" destOrd="0" parTransId="{96B02F13-DC41-4AB8-9573-3CE51479965B}" sibTransId="{1E5FC3D1-B0F8-4282-8CD7-3DC1FD5D0E59}"/>
    <dgm:cxn modelId="{3B0F0633-6D7E-49D8-A969-DDC844E27CED}" type="presOf" srcId="{E761BE79-D8BE-429F-9C02-056BAFF03900}" destId="{13DF5D3C-3DCB-4F21-86D2-C85D9B6AAAE8}" srcOrd="0" destOrd="0" presId="urn:microsoft.com/office/officeart/2008/layout/NameandTitleOrganizationalChart"/>
    <dgm:cxn modelId="{69FA7136-C95A-40CE-9335-7823026E8EBE}" type="presOf" srcId="{9079F96A-D854-4D51-A60E-340CDB2AC2F9}" destId="{67806640-E5FF-4AA3-BAD8-89CEEE039537}" srcOrd="0" destOrd="0" presId="urn:microsoft.com/office/officeart/2008/layout/NameandTitleOrganizationalChart"/>
    <dgm:cxn modelId="{65037C3F-B34A-454D-8D98-EFC77BD07508}" type="presOf" srcId="{86CB1AA1-5452-4328-8FF6-DC1420AC0EE0}" destId="{C74CC445-22FE-4844-B431-4BC743B44900}" srcOrd="0" destOrd="0" presId="urn:microsoft.com/office/officeart/2008/layout/NameandTitleOrganizationalChart"/>
    <dgm:cxn modelId="{190D9A42-5BB4-4543-A5A8-D5597D3C980A}" type="presOf" srcId="{F3042518-78B2-4BA6-920D-794184A215F1}" destId="{EF80BDB1-326B-4239-9C06-65A98CD3E834}" srcOrd="1" destOrd="0" presId="urn:microsoft.com/office/officeart/2008/layout/NameandTitleOrganizationalChart"/>
    <dgm:cxn modelId="{39C84963-17C1-4576-AC82-A4DC2E8807A0}" type="presOf" srcId="{D91C2D48-ED57-47B2-88E6-6FAE2E00D033}" destId="{639B5F54-085E-4C72-9346-845C1FFD6AC9}" srcOrd="0" destOrd="0" presId="urn:microsoft.com/office/officeart/2008/layout/NameandTitleOrganizationalChart"/>
    <dgm:cxn modelId="{D4A0BA6A-C603-4AC5-A295-7ECD9770EB8D}" type="presOf" srcId="{86CB1AA1-5452-4328-8FF6-DC1420AC0EE0}" destId="{736BD231-05A5-413B-A081-2F6C3CBF2F10}" srcOrd="1" destOrd="0" presId="urn:microsoft.com/office/officeart/2008/layout/NameandTitleOrganizationalChart"/>
    <dgm:cxn modelId="{6589F775-1F08-43EC-800C-FC72A76D0497}" type="presOf" srcId="{86D19CE2-F81B-45B9-BCA8-61C194FA8017}" destId="{5BA359E0-FFA3-49EC-BAC2-4E8D194BAFEC}" srcOrd="1" destOrd="0" presId="urn:microsoft.com/office/officeart/2008/layout/NameandTitleOrganizationalChart"/>
    <dgm:cxn modelId="{2336E2AB-BBAF-444F-A634-C9E74D891500}" type="presOf" srcId="{BB0A09F2-4DAE-4DE8-9587-A1897D99E0A3}" destId="{B1E6AD35-861F-42E6-9AEE-35CA26CB15E1}" srcOrd="0" destOrd="0" presId="urn:microsoft.com/office/officeart/2008/layout/NameandTitleOrganizationalChart"/>
    <dgm:cxn modelId="{1748B3B0-DA0D-48AF-93F8-06E5A45CC716}" type="presOf" srcId="{89C275C8-0F5A-4C61-BE75-3D2ABEDBE43B}" destId="{09575EC3-AE21-46B3-B1DD-BF9B9217C374}" srcOrd="0" destOrd="0" presId="urn:microsoft.com/office/officeart/2008/layout/NameandTitleOrganizationalChart"/>
    <dgm:cxn modelId="{5B9472B1-7CDE-46A4-A5A3-2196D634DAED}" srcId="{86D19CE2-F81B-45B9-BCA8-61C194FA8017}" destId="{86CB1AA1-5452-4328-8FF6-DC1420AC0EE0}" srcOrd="2" destOrd="0" parTransId="{85F75863-FA22-405D-A923-E563BDA36090}" sibTransId="{2E54FE3B-94A1-4A62-92D8-ECA1FCA4159E}"/>
    <dgm:cxn modelId="{D677E0B5-88B7-4641-B759-FB760DC18D2A}" type="presOf" srcId="{2E54FE3B-94A1-4A62-92D8-ECA1FCA4159E}" destId="{76EB69AF-79D4-466B-A5EF-C570A6FAF200}" srcOrd="0" destOrd="0" presId="urn:microsoft.com/office/officeart/2008/layout/NameandTitleOrganizationalChart"/>
    <dgm:cxn modelId="{9A6497B9-EB40-4A37-B3C6-AFEAC793ABAB}" type="presOf" srcId="{E78D2E31-597E-4D89-A03E-78F26DBD78B5}" destId="{2230B301-199E-44BA-A4E9-62F9BDB5B042}" srcOrd="0" destOrd="0" presId="urn:microsoft.com/office/officeart/2008/layout/NameandTitleOrganizationalChart"/>
    <dgm:cxn modelId="{825299C3-5314-4395-9C9F-E84275B9DA56}" type="presOf" srcId="{85F75863-FA22-405D-A923-E563BDA36090}" destId="{6F8CA7D6-B12A-4323-BB97-68CAD91E1775}" srcOrd="0" destOrd="0" presId="urn:microsoft.com/office/officeart/2008/layout/NameandTitleOrganizationalChart"/>
    <dgm:cxn modelId="{934BF3C6-F723-4405-8978-35424AF400F0}" srcId="{89C275C8-0F5A-4C61-BE75-3D2ABEDBE43B}" destId="{86D19CE2-F81B-45B9-BCA8-61C194FA8017}" srcOrd="0" destOrd="0" parTransId="{866EFA0D-7B74-4991-AA49-9BF77501D6FF}" sibTransId="{B123CD0A-1506-4160-9315-C4767125A6E6}"/>
    <dgm:cxn modelId="{60438FCA-F9A3-43E5-9016-340066FBEF0B}" type="presOf" srcId="{1E5FC3D1-B0F8-4282-8CD7-3DC1FD5D0E59}" destId="{892C7C3D-901E-48D4-8A5D-A888F124D9EE}" srcOrd="0" destOrd="0" presId="urn:microsoft.com/office/officeart/2008/layout/NameandTitleOrganizationalChart"/>
    <dgm:cxn modelId="{C9028DD4-477B-4AAB-ABBB-BA12D448DA4D}" srcId="{86D19CE2-F81B-45B9-BCA8-61C194FA8017}" destId="{64FC9465-1B2F-4B57-BD9E-288C11868519}" srcOrd="1" destOrd="0" parTransId="{BB0A09F2-4DAE-4DE8-9587-A1897D99E0A3}" sibTransId="{E78D2E31-597E-4D89-A03E-78F26DBD78B5}"/>
    <dgm:cxn modelId="{587D43DB-BB13-4F55-AA90-47AF66EC3044}" type="presOf" srcId="{F3042518-78B2-4BA6-920D-794184A215F1}" destId="{351A41C6-956C-46BC-820F-100607DF54E0}" srcOrd="0" destOrd="0" presId="urn:microsoft.com/office/officeart/2008/layout/NameandTitleOrganizationalChart"/>
    <dgm:cxn modelId="{4E76ACDE-F482-4D88-9DC4-31598B3A3D94}" type="presOf" srcId="{86D19CE2-F81B-45B9-BCA8-61C194FA8017}" destId="{804FED87-96BD-4AEA-84A0-F007677B64ED}" srcOrd="0" destOrd="0" presId="urn:microsoft.com/office/officeart/2008/layout/NameandTitleOrganizationalChart"/>
    <dgm:cxn modelId="{A67950E6-5099-4829-9500-DB5A5F35E125}" type="presOf" srcId="{64FC9465-1B2F-4B57-BD9E-288C11868519}" destId="{F60E9FB1-0F32-4D7F-9FC2-92EF1E59E1C3}" srcOrd="0" destOrd="0" presId="urn:microsoft.com/office/officeart/2008/layout/NameandTitleOrganizationalChart"/>
    <dgm:cxn modelId="{E77A72E6-5E86-4DAE-9C35-9156F88D415C}" type="presOf" srcId="{B123CD0A-1506-4160-9315-C4767125A6E6}" destId="{38E3C893-C8B1-4768-8A56-A00737209FF3}" srcOrd="0" destOrd="0" presId="urn:microsoft.com/office/officeart/2008/layout/NameandTitleOrganizationalChart"/>
    <dgm:cxn modelId="{0E6BA9FB-D8F3-4B68-ACD3-80A633A5DB78}" type="presOf" srcId="{64FC9465-1B2F-4B57-BD9E-288C11868519}" destId="{21DE53B2-359B-47C1-A384-47C174C96EB6}" srcOrd="1" destOrd="0" presId="urn:microsoft.com/office/officeart/2008/layout/NameandTitleOrganizationalChart"/>
    <dgm:cxn modelId="{6B1C9DFD-D059-4F31-B69A-7BE8C60A5B96}" type="presOf" srcId="{D91C2D48-ED57-47B2-88E6-6FAE2E00D033}" destId="{D8F5D1DA-69D6-45FF-91CF-42B60FB69164}" srcOrd="1" destOrd="0" presId="urn:microsoft.com/office/officeart/2008/layout/NameandTitleOrganizationalChart"/>
    <dgm:cxn modelId="{0A6D5309-F445-4EEB-A769-6E38186AB4AC}" type="presParOf" srcId="{09575EC3-AE21-46B3-B1DD-BF9B9217C374}" destId="{2A3BD7EA-49D9-4CC5-B060-6506EAD665CD}" srcOrd="0" destOrd="0" presId="urn:microsoft.com/office/officeart/2008/layout/NameandTitleOrganizationalChart"/>
    <dgm:cxn modelId="{146FDCFD-CCA0-465A-946A-33A63AF58B8B}" type="presParOf" srcId="{2A3BD7EA-49D9-4CC5-B060-6506EAD665CD}" destId="{E2AD75B0-8827-4EF7-B737-34A38CAD91BB}" srcOrd="0" destOrd="0" presId="urn:microsoft.com/office/officeart/2008/layout/NameandTitleOrganizationalChart"/>
    <dgm:cxn modelId="{56DF6812-0BB0-4228-B472-5CB6778D1B7D}" type="presParOf" srcId="{E2AD75B0-8827-4EF7-B737-34A38CAD91BB}" destId="{804FED87-96BD-4AEA-84A0-F007677B64ED}" srcOrd="0" destOrd="0" presId="urn:microsoft.com/office/officeart/2008/layout/NameandTitleOrganizationalChart"/>
    <dgm:cxn modelId="{FC27562C-A006-47EC-A62F-3B572D338A8F}" type="presParOf" srcId="{E2AD75B0-8827-4EF7-B737-34A38CAD91BB}" destId="{38E3C893-C8B1-4768-8A56-A00737209FF3}" srcOrd="1" destOrd="0" presId="urn:microsoft.com/office/officeart/2008/layout/NameandTitleOrganizationalChart"/>
    <dgm:cxn modelId="{840BC5BB-77BF-44FC-B51C-AFC74E187BD0}" type="presParOf" srcId="{E2AD75B0-8827-4EF7-B737-34A38CAD91BB}" destId="{5BA359E0-FFA3-49EC-BAC2-4E8D194BAFEC}" srcOrd="2" destOrd="0" presId="urn:microsoft.com/office/officeart/2008/layout/NameandTitleOrganizationalChart"/>
    <dgm:cxn modelId="{7702948C-328E-498C-8FF3-30998010C480}" type="presParOf" srcId="{2A3BD7EA-49D9-4CC5-B060-6506EAD665CD}" destId="{9C8F0FFF-5229-4D20-9475-AFE9833A8297}" srcOrd="1" destOrd="0" presId="urn:microsoft.com/office/officeart/2008/layout/NameandTitleOrganizationalChart"/>
    <dgm:cxn modelId="{E9D80943-D848-4269-92C5-83110BAC591B}" type="presParOf" srcId="{9C8F0FFF-5229-4D20-9475-AFE9833A8297}" destId="{B1E6AD35-861F-42E6-9AEE-35CA26CB15E1}" srcOrd="0" destOrd="0" presId="urn:microsoft.com/office/officeart/2008/layout/NameandTitleOrganizationalChart"/>
    <dgm:cxn modelId="{9B4FE476-125A-48FF-9554-655D521E6686}" type="presParOf" srcId="{9C8F0FFF-5229-4D20-9475-AFE9833A8297}" destId="{45EA54B2-9D30-46DA-9AB1-CCAF723E49E4}" srcOrd="1" destOrd="0" presId="urn:microsoft.com/office/officeart/2008/layout/NameandTitleOrganizationalChart"/>
    <dgm:cxn modelId="{76B6FB26-1F58-4128-AF3F-9B3DACA2A4F8}" type="presParOf" srcId="{45EA54B2-9D30-46DA-9AB1-CCAF723E49E4}" destId="{6B5C4EAD-1A13-41DF-869E-7E83C4525D89}" srcOrd="0" destOrd="0" presId="urn:microsoft.com/office/officeart/2008/layout/NameandTitleOrganizationalChart"/>
    <dgm:cxn modelId="{E5672D73-91CD-4678-9F6A-DFA2ADFDADCA}" type="presParOf" srcId="{6B5C4EAD-1A13-41DF-869E-7E83C4525D89}" destId="{F60E9FB1-0F32-4D7F-9FC2-92EF1E59E1C3}" srcOrd="0" destOrd="0" presId="urn:microsoft.com/office/officeart/2008/layout/NameandTitleOrganizationalChart"/>
    <dgm:cxn modelId="{7E5660FE-BB8F-417B-9AD4-95AE4DCDB943}" type="presParOf" srcId="{6B5C4EAD-1A13-41DF-869E-7E83C4525D89}" destId="{2230B301-199E-44BA-A4E9-62F9BDB5B042}" srcOrd="1" destOrd="0" presId="urn:microsoft.com/office/officeart/2008/layout/NameandTitleOrganizationalChart"/>
    <dgm:cxn modelId="{58D36ED5-EAB7-4729-BB8E-EDC8D0D67559}" type="presParOf" srcId="{6B5C4EAD-1A13-41DF-869E-7E83C4525D89}" destId="{21DE53B2-359B-47C1-A384-47C174C96EB6}" srcOrd="2" destOrd="0" presId="urn:microsoft.com/office/officeart/2008/layout/NameandTitleOrganizationalChart"/>
    <dgm:cxn modelId="{15DAB22D-A49A-428F-B0EA-137DB8D951AF}" type="presParOf" srcId="{45EA54B2-9D30-46DA-9AB1-CCAF723E49E4}" destId="{F7B20029-F2E0-4CDC-9772-9C579585A4AE}" srcOrd="1" destOrd="0" presId="urn:microsoft.com/office/officeart/2008/layout/NameandTitleOrganizationalChart"/>
    <dgm:cxn modelId="{2BCD5D86-1D3D-4A22-89C2-C2E5689C41E5}" type="presParOf" srcId="{45EA54B2-9D30-46DA-9AB1-CCAF723E49E4}" destId="{D6CCE53F-F07B-4E33-BDE1-42A39601FE3D}" srcOrd="2" destOrd="0" presId="urn:microsoft.com/office/officeart/2008/layout/NameandTitleOrganizationalChart"/>
    <dgm:cxn modelId="{0197E3E4-C37E-4C6B-80A7-B8559F0333B6}" type="presParOf" srcId="{9C8F0FFF-5229-4D20-9475-AFE9833A8297}" destId="{6F8CA7D6-B12A-4323-BB97-68CAD91E1775}" srcOrd="2" destOrd="0" presId="urn:microsoft.com/office/officeart/2008/layout/NameandTitleOrganizationalChart"/>
    <dgm:cxn modelId="{2D555713-D296-4C00-8576-893CCD057253}" type="presParOf" srcId="{9C8F0FFF-5229-4D20-9475-AFE9833A8297}" destId="{6CCF4C4D-CC69-40A7-9696-E0F4F7FF55EA}" srcOrd="3" destOrd="0" presId="urn:microsoft.com/office/officeart/2008/layout/NameandTitleOrganizationalChart"/>
    <dgm:cxn modelId="{7D6725B1-AB0C-4EBC-9AB0-EA41A418243F}" type="presParOf" srcId="{6CCF4C4D-CC69-40A7-9696-E0F4F7FF55EA}" destId="{C5F32D7C-ACA2-4345-AED7-2245E1756A3E}" srcOrd="0" destOrd="0" presId="urn:microsoft.com/office/officeart/2008/layout/NameandTitleOrganizationalChart"/>
    <dgm:cxn modelId="{B84D0165-3FA7-42E9-8336-BAA29CBA1BC9}" type="presParOf" srcId="{C5F32D7C-ACA2-4345-AED7-2245E1756A3E}" destId="{C74CC445-22FE-4844-B431-4BC743B44900}" srcOrd="0" destOrd="0" presId="urn:microsoft.com/office/officeart/2008/layout/NameandTitleOrganizationalChart"/>
    <dgm:cxn modelId="{3F53A639-34DA-424F-9E11-D866E6C9F5C9}" type="presParOf" srcId="{C5F32D7C-ACA2-4345-AED7-2245E1756A3E}" destId="{76EB69AF-79D4-466B-A5EF-C570A6FAF200}" srcOrd="1" destOrd="0" presId="urn:microsoft.com/office/officeart/2008/layout/NameandTitleOrganizationalChart"/>
    <dgm:cxn modelId="{28BE0235-3F12-4DC3-BDA4-3134C2A3C3A7}" type="presParOf" srcId="{C5F32D7C-ACA2-4345-AED7-2245E1756A3E}" destId="{736BD231-05A5-413B-A081-2F6C3CBF2F10}" srcOrd="2" destOrd="0" presId="urn:microsoft.com/office/officeart/2008/layout/NameandTitleOrganizationalChart"/>
    <dgm:cxn modelId="{D2AB94C8-91CC-46D3-B37E-540546A68927}" type="presParOf" srcId="{6CCF4C4D-CC69-40A7-9696-E0F4F7FF55EA}" destId="{28939543-DB40-4A13-A3E2-48B5B6058C5A}" srcOrd="1" destOrd="0" presId="urn:microsoft.com/office/officeart/2008/layout/NameandTitleOrganizationalChart"/>
    <dgm:cxn modelId="{B57976C6-7247-48DE-8114-257D7B5F9806}" type="presParOf" srcId="{6CCF4C4D-CC69-40A7-9696-E0F4F7FF55EA}" destId="{E78E94D9-64C7-4373-B151-429D02AC3071}" srcOrd="2" destOrd="0" presId="urn:microsoft.com/office/officeart/2008/layout/NameandTitleOrganizationalChart"/>
    <dgm:cxn modelId="{50AD85C6-1A23-4BA0-9F0A-11EB7FCE91F1}" type="presParOf" srcId="{9C8F0FFF-5229-4D20-9475-AFE9833A8297}" destId="{13DF5D3C-3DCB-4F21-86D2-C85D9B6AAAE8}" srcOrd="4" destOrd="0" presId="urn:microsoft.com/office/officeart/2008/layout/NameandTitleOrganizationalChart"/>
    <dgm:cxn modelId="{0261132A-DB8C-45C5-9A42-70EB2086D1B8}" type="presParOf" srcId="{9C8F0FFF-5229-4D20-9475-AFE9833A8297}" destId="{9AAA5DA7-D613-43E3-A617-F9D6AD75AE8A}" srcOrd="5" destOrd="0" presId="urn:microsoft.com/office/officeart/2008/layout/NameandTitleOrganizationalChart"/>
    <dgm:cxn modelId="{BC5EF418-DCA2-4FBB-8C43-E54060B9D67F}" type="presParOf" srcId="{9AAA5DA7-D613-43E3-A617-F9D6AD75AE8A}" destId="{3A65AA6B-C8BF-4349-8784-A2FCDC4A7F39}" srcOrd="0" destOrd="0" presId="urn:microsoft.com/office/officeart/2008/layout/NameandTitleOrganizationalChart"/>
    <dgm:cxn modelId="{E4782539-47FC-4E1C-81C8-B3A1340C9964}" type="presParOf" srcId="{3A65AA6B-C8BF-4349-8784-A2FCDC4A7F39}" destId="{639B5F54-085E-4C72-9346-845C1FFD6AC9}" srcOrd="0" destOrd="0" presId="urn:microsoft.com/office/officeart/2008/layout/NameandTitleOrganizationalChart"/>
    <dgm:cxn modelId="{BEDEAB04-BE94-4AE0-B8CE-03F920ADAB68}" type="presParOf" srcId="{3A65AA6B-C8BF-4349-8784-A2FCDC4A7F39}" destId="{67806640-E5FF-4AA3-BAD8-89CEEE039537}" srcOrd="1" destOrd="0" presId="urn:microsoft.com/office/officeart/2008/layout/NameandTitleOrganizationalChart"/>
    <dgm:cxn modelId="{870DF9B0-F365-456C-884B-07037892F989}" type="presParOf" srcId="{3A65AA6B-C8BF-4349-8784-A2FCDC4A7F39}" destId="{D8F5D1DA-69D6-45FF-91CF-42B60FB69164}" srcOrd="2" destOrd="0" presId="urn:microsoft.com/office/officeart/2008/layout/NameandTitleOrganizationalChart"/>
    <dgm:cxn modelId="{2833889E-89AF-4380-A7E5-E03E5EDBD76B}" type="presParOf" srcId="{9AAA5DA7-D613-43E3-A617-F9D6AD75AE8A}" destId="{2B257F33-21F6-4D38-B14B-B828966833E4}" srcOrd="1" destOrd="0" presId="urn:microsoft.com/office/officeart/2008/layout/NameandTitleOrganizationalChart"/>
    <dgm:cxn modelId="{64A67F62-CA4C-48FC-B918-7482B498D0A5}" type="presParOf" srcId="{9AAA5DA7-D613-43E3-A617-F9D6AD75AE8A}" destId="{480EF2E4-B3A4-4EAC-A428-CCF486286FEE}" srcOrd="2" destOrd="0" presId="urn:microsoft.com/office/officeart/2008/layout/NameandTitleOrganizationalChart"/>
    <dgm:cxn modelId="{DAA7F0A8-0741-46CD-AA2E-C1A0B1D3B535}" type="presParOf" srcId="{2A3BD7EA-49D9-4CC5-B060-6506EAD665CD}" destId="{4F3B75C4-F8EB-4825-8239-2484F48E899B}" srcOrd="2" destOrd="0" presId="urn:microsoft.com/office/officeart/2008/layout/NameandTitleOrganizationalChart"/>
    <dgm:cxn modelId="{1CF61B99-28A7-4DED-9435-36FB897EB6D9}" type="presParOf" srcId="{4F3B75C4-F8EB-4825-8239-2484F48E899B}" destId="{7A731EAD-4DEC-465B-B130-6357912AE251}" srcOrd="0" destOrd="0" presId="urn:microsoft.com/office/officeart/2008/layout/NameandTitleOrganizationalChart"/>
    <dgm:cxn modelId="{67EDB00D-1FCE-421D-B115-2911AB762F9A}" type="presParOf" srcId="{4F3B75C4-F8EB-4825-8239-2484F48E899B}" destId="{42A490FA-3239-4F8D-8FCA-04C264CF42B2}" srcOrd="1" destOrd="0" presId="urn:microsoft.com/office/officeart/2008/layout/NameandTitleOrganizationalChart"/>
    <dgm:cxn modelId="{D49C6895-6753-408A-9068-959CB4978F84}" type="presParOf" srcId="{42A490FA-3239-4F8D-8FCA-04C264CF42B2}" destId="{027CD6AC-2618-4801-838E-B824750A55F3}" srcOrd="0" destOrd="0" presId="urn:microsoft.com/office/officeart/2008/layout/NameandTitleOrganizationalChart"/>
    <dgm:cxn modelId="{EFDEBEFA-5FCC-49DE-B22F-6A7D064F73E9}" type="presParOf" srcId="{027CD6AC-2618-4801-838E-B824750A55F3}" destId="{351A41C6-956C-46BC-820F-100607DF54E0}" srcOrd="0" destOrd="0" presId="urn:microsoft.com/office/officeart/2008/layout/NameandTitleOrganizationalChart"/>
    <dgm:cxn modelId="{57B50222-1E84-4F66-9D65-BAE757D1FB8E}" type="presParOf" srcId="{027CD6AC-2618-4801-838E-B824750A55F3}" destId="{892C7C3D-901E-48D4-8A5D-A888F124D9EE}" srcOrd="1" destOrd="0" presId="urn:microsoft.com/office/officeart/2008/layout/NameandTitleOrganizationalChart"/>
    <dgm:cxn modelId="{9843A844-8BAB-45F7-95C8-0CF48F14ADD3}" type="presParOf" srcId="{027CD6AC-2618-4801-838E-B824750A55F3}" destId="{EF80BDB1-326B-4239-9C06-65A98CD3E834}" srcOrd="2" destOrd="0" presId="urn:microsoft.com/office/officeart/2008/layout/NameandTitleOrganizationalChart"/>
    <dgm:cxn modelId="{9916808D-98A2-4919-8662-000E7EF124C8}" type="presParOf" srcId="{42A490FA-3239-4F8D-8FCA-04C264CF42B2}" destId="{2D255866-511E-4A0C-B923-83A00B419974}" srcOrd="1" destOrd="0" presId="urn:microsoft.com/office/officeart/2008/layout/NameandTitleOrganizationalChart"/>
    <dgm:cxn modelId="{015466F5-A6B3-491C-82EF-8FFC588A1147}" type="presParOf" srcId="{42A490FA-3239-4F8D-8FCA-04C264CF42B2}" destId="{830E9006-153A-4BF4-89ED-7364744D04D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31EAD-4DEC-465B-B130-6357912AE251}">
      <dsp:nvSpPr>
        <dsp:cNvPr id="0" name=""/>
        <dsp:cNvSpPr/>
      </dsp:nvSpPr>
      <dsp:spPr>
        <a:xfrm>
          <a:off x="3396761" y="981007"/>
          <a:ext cx="1779182" cy="525062"/>
        </a:xfrm>
        <a:custGeom>
          <a:avLst/>
          <a:gdLst/>
          <a:ahLst/>
          <a:cxnLst/>
          <a:rect l="0" t="0" r="0" b="0"/>
          <a:pathLst>
            <a:path>
              <a:moveTo>
                <a:pt x="1779182" y="0"/>
              </a:moveTo>
              <a:lnTo>
                <a:pt x="1779182" y="525062"/>
              </a:lnTo>
              <a:lnTo>
                <a:pt x="0" y="525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F5D3C-3DCB-4F21-86D2-C85D9B6AAAE8}">
      <dsp:nvSpPr>
        <dsp:cNvPr id="0" name=""/>
        <dsp:cNvSpPr/>
      </dsp:nvSpPr>
      <dsp:spPr>
        <a:xfrm>
          <a:off x="5175944" y="981007"/>
          <a:ext cx="4028607" cy="208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9732"/>
              </a:lnTo>
              <a:lnTo>
                <a:pt x="4028607" y="1859732"/>
              </a:lnTo>
              <a:lnTo>
                <a:pt x="4028607" y="20881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CA7D6-B12A-4323-BB97-68CAD91E1775}">
      <dsp:nvSpPr>
        <dsp:cNvPr id="0" name=""/>
        <dsp:cNvSpPr/>
      </dsp:nvSpPr>
      <dsp:spPr>
        <a:xfrm>
          <a:off x="4187595" y="981007"/>
          <a:ext cx="988348" cy="2131758"/>
        </a:xfrm>
        <a:custGeom>
          <a:avLst/>
          <a:gdLst/>
          <a:ahLst/>
          <a:cxnLst/>
          <a:rect l="0" t="0" r="0" b="0"/>
          <a:pathLst>
            <a:path>
              <a:moveTo>
                <a:pt x="988348" y="0"/>
              </a:moveTo>
              <a:lnTo>
                <a:pt x="988348" y="1903302"/>
              </a:lnTo>
              <a:lnTo>
                <a:pt x="0" y="1903302"/>
              </a:lnTo>
              <a:lnTo>
                <a:pt x="0" y="21317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6AD35-861F-42E6-9AEE-35CA26CB15E1}">
      <dsp:nvSpPr>
        <dsp:cNvPr id="0" name=""/>
        <dsp:cNvSpPr/>
      </dsp:nvSpPr>
      <dsp:spPr>
        <a:xfrm>
          <a:off x="945521" y="981007"/>
          <a:ext cx="4230422" cy="2095953"/>
        </a:xfrm>
        <a:custGeom>
          <a:avLst/>
          <a:gdLst/>
          <a:ahLst/>
          <a:cxnLst/>
          <a:rect l="0" t="0" r="0" b="0"/>
          <a:pathLst>
            <a:path>
              <a:moveTo>
                <a:pt x="4230422" y="0"/>
              </a:moveTo>
              <a:lnTo>
                <a:pt x="4230422" y="1867496"/>
              </a:lnTo>
              <a:lnTo>
                <a:pt x="0" y="1867496"/>
              </a:lnTo>
              <a:lnTo>
                <a:pt x="0" y="20959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FED87-96BD-4AEA-84A0-F007677B64ED}">
      <dsp:nvSpPr>
        <dsp:cNvPr id="0" name=""/>
        <dsp:cNvSpPr/>
      </dsp:nvSpPr>
      <dsp:spPr>
        <a:xfrm>
          <a:off x="4230422" y="1909"/>
          <a:ext cx="1891043" cy="979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3816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Dirección General</a:t>
          </a:r>
        </a:p>
      </dsp:txBody>
      <dsp:txXfrm>
        <a:off x="4230422" y="1909"/>
        <a:ext cx="1891043" cy="979098"/>
      </dsp:txXfrm>
    </dsp:sp>
    <dsp:sp modelId="{38E3C893-C8B1-4768-8A56-A00737209FF3}">
      <dsp:nvSpPr>
        <dsp:cNvPr id="0" name=""/>
        <dsp:cNvSpPr/>
      </dsp:nvSpPr>
      <dsp:spPr>
        <a:xfrm>
          <a:off x="4634024" y="769928"/>
          <a:ext cx="1651153" cy="3133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Lizbeth Rojas Esparza</a:t>
          </a:r>
        </a:p>
      </dsp:txBody>
      <dsp:txXfrm>
        <a:off x="4634024" y="769928"/>
        <a:ext cx="1651153" cy="313370"/>
      </dsp:txXfrm>
    </dsp:sp>
    <dsp:sp modelId="{F60E9FB1-0F32-4D7F-9FC2-92EF1E59E1C3}">
      <dsp:nvSpPr>
        <dsp:cNvPr id="0" name=""/>
        <dsp:cNvSpPr/>
      </dsp:nvSpPr>
      <dsp:spPr>
        <a:xfrm>
          <a:off x="0" y="3076961"/>
          <a:ext cx="1891043" cy="979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3816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Investigación y desarrollo</a:t>
          </a:r>
        </a:p>
      </dsp:txBody>
      <dsp:txXfrm>
        <a:off x="0" y="3076961"/>
        <a:ext cx="1891043" cy="979098"/>
      </dsp:txXfrm>
    </dsp:sp>
    <dsp:sp modelId="{2230B301-199E-44BA-A4E9-62F9BDB5B042}">
      <dsp:nvSpPr>
        <dsp:cNvPr id="0" name=""/>
        <dsp:cNvSpPr/>
      </dsp:nvSpPr>
      <dsp:spPr>
        <a:xfrm>
          <a:off x="494271" y="3829469"/>
          <a:ext cx="2155403" cy="9141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Lizbeth</a:t>
          </a:r>
          <a:r>
            <a:rPr lang="es-MX" sz="1300" kern="1200" dirty="0"/>
            <a:t> </a:t>
          </a:r>
          <a:r>
            <a:rPr lang="es-MX" sz="1400" kern="1200" dirty="0"/>
            <a:t>Rojas Esparza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Odalis García Santillán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Brenda Palacios Esparza</a:t>
          </a:r>
        </a:p>
      </dsp:txBody>
      <dsp:txXfrm>
        <a:off x="494271" y="3829469"/>
        <a:ext cx="2155403" cy="914109"/>
      </dsp:txXfrm>
    </dsp:sp>
    <dsp:sp modelId="{C74CC445-22FE-4844-B431-4BC743B44900}">
      <dsp:nvSpPr>
        <dsp:cNvPr id="0" name=""/>
        <dsp:cNvSpPr/>
      </dsp:nvSpPr>
      <dsp:spPr>
        <a:xfrm>
          <a:off x="3242074" y="3112766"/>
          <a:ext cx="1891043" cy="979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3816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Calidad</a:t>
          </a:r>
        </a:p>
      </dsp:txBody>
      <dsp:txXfrm>
        <a:off x="3242074" y="3112766"/>
        <a:ext cx="1891043" cy="979098"/>
      </dsp:txXfrm>
    </dsp:sp>
    <dsp:sp modelId="{76EB69AF-79D4-466B-A5EF-C570A6FAF200}">
      <dsp:nvSpPr>
        <dsp:cNvPr id="0" name=""/>
        <dsp:cNvSpPr/>
      </dsp:nvSpPr>
      <dsp:spPr>
        <a:xfrm>
          <a:off x="3752524" y="3762451"/>
          <a:ext cx="2676281" cy="5253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Lizbeth Rojas Esparza</a:t>
          </a:r>
        </a:p>
      </dsp:txBody>
      <dsp:txXfrm>
        <a:off x="3752524" y="3762451"/>
        <a:ext cx="2676281" cy="525345"/>
      </dsp:txXfrm>
    </dsp:sp>
    <dsp:sp modelId="{639B5F54-085E-4C72-9346-845C1FFD6AC9}">
      <dsp:nvSpPr>
        <dsp:cNvPr id="0" name=""/>
        <dsp:cNvSpPr/>
      </dsp:nvSpPr>
      <dsp:spPr>
        <a:xfrm>
          <a:off x="8259030" y="3069196"/>
          <a:ext cx="1891043" cy="979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3816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Administración</a:t>
          </a:r>
        </a:p>
      </dsp:txBody>
      <dsp:txXfrm>
        <a:off x="8259030" y="3069196"/>
        <a:ext cx="1891043" cy="979098"/>
      </dsp:txXfrm>
    </dsp:sp>
    <dsp:sp modelId="{67806640-E5FF-4AA3-BAD8-89CEEE039537}">
      <dsp:nvSpPr>
        <dsp:cNvPr id="0" name=""/>
        <dsp:cNvSpPr/>
      </dsp:nvSpPr>
      <dsp:spPr>
        <a:xfrm>
          <a:off x="7036591" y="3707028"/>
          <a:ext cx="2329630" cy="4891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Brenda Palacios Esparza</a:t>
          </a:r>
        </a:p>
      </dsp:txBody>
      <dsp:txXfrm>
        <a:off x="7036591" y="3707028"/>
        <a:ext cx="2329630" cy="489177"/>
      </dsp:txXfrm>
    </dsp:sp>
    <dsp:sp modelId="{351A41C6-956C-46BC-820F-100607DF54E0}">
      <dsp:nvSpPr>
        <dsp:cNvPr id="0" name=""/>
        <dsp:cNvSpPr/>
      </dsp:nvSpPr>
      <dsp:spPr>
        <a:xfrm>
          <a:off x="1505718" y="1016520"/>
          <a:ext cx="1891043" cy="979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3816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Operaciones</a:t>
          </a:r>
        </a:p>
      </dsp:txBody>
      <dsp:txXfrm>
        <a:off x="1505718" y="1016520"/>
        <a:ext cx="1891043" cy="979098"/>
      </dsp:txXfrm>
    </dsp:sp>
    <dsp:sp modelId="{892C7C3D-901E-48D4-8A5D-A888F124D9EE}">
      <dsp:nvSpPr>
        <dsp:cNvPr id="0" name=""/>
        <dsp:cNvSpPr/>
      </dsp:nvSpPr>
      <dsp:spPr>
        <a:xfrm>
          <a:off x="2731743" y="1656387"/>
          <a:ext cx="2347024" cy="8761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u="sng" kern="1200" dirty="0"/>
            <a:t>Lizbeth Rojas Esparza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u="sng" kern="1200" dirty="0"/>
            <a:t>Odalis García Santillán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u="sng" kern="1200" dirty="0"/>
            <a:t>Brenda Palacios Esparza</a:t>
          </a:r>
        </a:p>
      </dsp:txBody>
      <dsp:txXfrm>
        <a:off x="2731743" y="1656387"/>
        <a:ext cx="2347024" cy="87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80B-753F-43B2-90CD-6339F3085056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8B52-1207-4A67-BA15-DED12020C8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508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80B-753F-43B2-90CD-6339F3085056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8B52-1207-4A67-BA15-DED12020C8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51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80B-753F-43B2-90CD-6339F3085056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8B52-1207-4A67-BA15-DED12020C8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72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80B-753F-43B2-90CD-6339F3085056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8B52-1207-4A67-BA15-DED12020C8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35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80B-753F-43B2-90CD-6339F3085056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8B52-1207-4A67-BA15-DED12020C8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782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80B-753F-43B2-90CD-6339F3085056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8B52-1207-4A67-BA15-DED12020C8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542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80B-753F-43B2-90CD-6339F3085056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8B52-1207-4A67-BA15-DED12020C8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70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80B-753F-43B2-90CD-6339F3085056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8B52-1207-4A67-BA15-DED12020C8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40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80B-753F-43B2-90CD-6339F3085056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8B52-1207-4A67-BA15-DED12020C8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11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80B-753F-43B2-90CD-6339F3085056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8B52-1207-4A67-BA15-DED12020C8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14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080B-753F-43B2-90CD-6339F3085056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8B52-1207-4A67-BA15-DED12020C8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449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1080B-753F-43B2-90CD-6339F3085056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8B52-1207-4A67-BA15-DED12020C8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4319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4DD02-0D1B-4699-8D14-345926EFE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638" y="988541"/>
            <a:ext cx="10346724" cy="3003336"/>
          </a:xfrm>
        </p:spPr>
        <p:txBody>
          <a:bodyPr>
            <a:prstTxWarp prst="textDeflate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s-MX" sz="1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askerville Old Face" panose="02020602080505020303" pitchFamily="18" charset="0"/>
              </a:rPr>
              <a:t>SUP</a:t>
            </a:r>
            <a:r>
              <a:rPr lang="es-MX" sz="1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askerville Old Face" panose="02020602080505020303" pitchFamily="18" charset="0"/>
              </a:rPr>
              <a:t>PORT’T</a:t>
            </a:r>
          </a:p>
        </p:txBody>
      </p:sp>
    </p:spTree>
    <p:extLst>
      <p:ext uri="{BB962C8B-B14F-4D97-AF65-F5344CB8AC3E}">
        <p14:creationId xmlns:p14="http://schemas.microsoft.com/office/powerpoint/2010/main" val="7344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60584-FAA7-40D5-9A5D-E15252C1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94" y="365125"/>
            <a:ext cx="10723605" cy="1325563"/>
          </a:xfrm>
        </p:spPr>
        <p:txBody>
          <a:bodyPr/>
          <a:lstStyle/>
          <a:p>
            <a:r>
              <a:rPr lang="es-MX" b="1" dirty="0">
                <a:latin typeface="Bodoni MT Condensed" panose="02070606080606020203" pitchFamily="18" charset="0"/>
                <a:cs typeface="Aldhabi" panose="020B0604020202020204" pitchFamily="2" charset="-78"/>
              </a:rPr>
              <a:t>MISIÓN: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FD96E7-C3F4-4AEE-B921-698155573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37" y="1538837"/>
            <a:ext cx="3964252" cy="4954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Resolver las problemáticas de nuestros clientes enfocadas en las redes y telecomunicaciones y/o soporte técnico. Y así generar un concepto de confianza en nuestros clientes y  satisfacer sus necesidades cumpliendo con un servicio de calidad con eficiencia, eficacia, accesibilidad y rapidez.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0F3A3F-7B3F-405C-B6D3-2B49A541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969" y="1978552"/>
            <a:ext cx="5983653" cy="30877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14779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63BC3-3718-4C35-9D97-714F7ED8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Bodoni MT Condensed" panose="02070606080606020203" pitchFamily="18" charset="0"/>
              </a:rPr>
              <a:t>VISIÓN: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F8BB6-591A-4E18-80CB-C8BF0103D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4265141" cy="51227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/>
              <a:t>Llegar a ser una empresa líder en el ramo de las redes y telecomunicaciones y así extender nuestros servicios nacionalmente. </a:t>
            </a:r>
          </a:p>
          <a:p>
            <a:pPr marL="0" indent="0">
              <a:buNone/>
            </a:pPr>
            <a:r>
              <a:rPr lang="es-MX" sz="2400" dirty="0"/>
              <a:t>Proporcionar un buen servicio, y así poder llegar a hacernos de nuestros propios productos, como lo es en cableado.</a:t>
            </a:r>
          </a:p>
          <a:p>
            <a:pPr marL="0" indent="0">
              <a:buNone/>
            </a:pPr>
            <a:r>
              <a:rPr lang="es-MX" sz="2400" dirty="0"/>
              <a:t>Que se nos conozca no solo por ser líder en el ramo de las redes y telecomunicaciones si no también por ser una empresa socialmente responsable con nuestro compromiso por el cuidar de el medio ambiente y los recursos naturales.</a:t>
            </a:r>
          </a:p>
        </p:txBody>
      </p:sp>
      <p:pic>
        <p:nvPicPr>
          <p:cNvPr id="2050" name="Picture 2" descr="Resultado de imagen para empresa">
            <a:extLst>
              <a:ext uri="{FF2B5EF4-FFF2-40B4-BE49-F238E27FC236}">
                <a16:creationId xmlns:a16="http://schemas.microsoft.com/office/drawing/2014/main" id="{D52166E5-C270-4419-A432-02FA7714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87" y="1414591"/>
            <a:ext cx="4831492" cy="2876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326136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8974D-9155-4C0F-8463-3CE0F807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Bodoni MT Condensed" panose="02070606080606020203" pitchFamily="18" charset="0"/>
              </a:rPr>
              <a:t>POLÍTICA: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77D8E-ECDD-478D-9849-F8BC9437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5257799" cy="44307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Que los trabajadores cumplan con la misión y visión de la empresa, para llevar así a cabo una buena organización y cumplir con los objetivos planteados por las propias necesidades y problemáticas que lleguen a tener nuestros clientes.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Sembrar una actitud de respeto y servicio entre los trabajadores en nuestra organización. Ya que para nosotros es vital que se tenga un buen ambiente de trabajo y que nuestros trabajadores estén cómodos y se ayuden entre sí mismos.</a:t>
            </a:r>
          </a:p>
        </p:txBody>
      </p:sp>
      <p:pic>
        <p:nvPicPr>
          <p:cNvPr id="3074" name="Picture 2" descr="Resultado de imagen para empresa">
            <a:extLst>
              <a:ext uri="{FF2B5EF4-FFF2-40B4-BE49-F238E27FC236}">
                <a16:creationId xmlns:a16="http://schemas.microsoft.com/office/drawing/2014/main" id="{1D5F1113-2D7B-43EA-98DB-B59DDA2A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1690688"/>
            <a:ext cx="4762500" cy="32289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526458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BE492-B5FC-4361-8A00-F3618D1A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>
                <a:latin typeface="Bodoni MT Condensed" panose="02070606080606020203" pitchFamily="18" charset="0"/>
              </a:rPr>
              <a:t>OBJETIVO:</a:t>
            </a:r>
            <a:endParaRPr lang="es-MX" b="1" dirty="0">
              <a:latin typeface="Bodoni MT Condensed" panose="020706060806060202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A4D9C-EE19-457F-AAEE-FE88ADD5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2" y="1690688"/>
            <a:ext cx="6044514" cy="46832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Cumplir con los requerimientos de nuestros clientes y así proporcionar un servicio de calidad.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Crear hábitos de trabajo en equipo en nuestros trabajadores.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Formar una imagen de limpieza y formalidad con la que se deberán dirigir nuestros empleados al tener trato directo con nuestros clientes.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2400" dirty="0"/>
              <a:t>Generar hábitos de buena organización y orden en la forma de llevar a cabo algún mantenimiento, soporte técnico, etc.</a:t>
            </a:r>
          </a:p>
        </p:txBody>
      </p:sp>
      <p:pic>
        <p:nvPicPr>
          <p:cNvPr id="4098" name="Picture 2" descr="Imagen relacionada">
            <a:extLst>
              <a:ext uri="{FF2B5EF4-FFF2-40B4-BE49-F238E27FC236}">
                <a16:creationId xmlns:a16="http://schemas.microsoft.com/office/drawing/2014/main" id="{7D5E606E-23C8-4F7A-80FB-1F6C1FBF5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282" y="1952367"/>
            <a:ext cx="5506772" cy="23661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1690975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B7602-631F-4D8B-A3DE-808CB628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9" y="310335"/>
            <a:ext cx="3383691" cy="1407254"/>
          </a:xfrm>
        </p:spPr>
        <p:txBody>
          <a:bodyPr/>
          <a:lstStyle/>
          <a:p>
            <a:pPr algn="r"/>
            <a:r>
              <a:rPr lang="es-MX" dirty="0"/>
              <a:t>Organigrama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0480BA3-4170-46FF-9770-0C7E1D8D7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562773"/>
              </p:ext>
            </p:extLst>
          </p:nvPr>
        </p:nvGraphicFramePr>
        <p:xfrm>
          <a:off x="838200" y="1433383"/>
          <a:ext cx="10515600" cy="47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32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3535</TotalTime>
  <Words>327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Aldhabi</vt:lpstr>
      <vt:lpstr>Arial</vt:lpstr>
      <vt:lpstr>Baskerville Old Face</vt:lpstr>
      <vt:lpstr>Bodoni MT Condensed</vt:lpstr>
      <vt:lpstr>Calibri</vt:lpstr>
      <vt:lpstr>Calibri Light</vt:lpstr>
      <vt:lpstr>Wingdings</vt:lpstr>
      <vt:lpstr>Office Theme</vt:lpstr>
      <vt:lpstr>SUPPORT’T</vt:lpstr>
      <vt:lpstr>MISIÓN:</vt:lpstr>
      <vt:lpstr>VISIÓN:</vt:lpstr>
      <vt:lpstr>POLÍTICA:</vt:lpstr>
      <vt:lpstr>OBJETIVO:</vt:lpstr>
      <vt:lpstr>Organigrama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Lizbeth</dc:creator>
  <cp:lastModifiedBy>Lizbeth</cp:lastModifiedBy>
  <cp:revision>21</cp:revision>
  <dcterms:created xsi:type="dcterms:W3CDTF">2018-06-01T17:46:15Z</dcterms:created>
  <dcterms:modified xsi:type="dcterms:W3CDTF">2018-06-08T14:37:07Z</dcterms:modified>
</cp:coreProperties>
</file>