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790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5D73091-9C59-41C1-960F-8BB5736203D2}" type="datetimeFigureOut">
              <a:rPr lang="es-MX" smtClean="0"/>
              <a:pPr/>
              <a:t>25/05/16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4387FD-E56C-47D9-8040-C98BBEE3DDA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206084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0" dirty="0" smtClean="0">
                <a:solidFill>
                  <a:srgbClr val="FF0000"/>
                </a:solidFill>
              </a:rPr>
              <a:t>FORMULARIOS EN HTML</a:t>
            </a:r>
            <a:endParaRPr lang="es-MX" sz="7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256" y="692697"/>
            <a:ext cx="537304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419872" y="974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Andalus" pitchFamily="18" charset="-78"/>
                <a:cs typeface="Andalus" pitchFamily="18" charset="-78"/>
              </a:rPr>
              <a:t>PRACTICA 1</a:t>
            </a:r>
            <a:endParaRPr lang="es-MX" sz="28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419872" y="974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Andalus" pitchFamily="18" charset="-78"/>
                <a:cs typeface="Andalus" pitchFamily="18" charset="-78"/>
              </a:rPr>
              <a:t>PRACTICA</a:t>
            </a:r>
            <a:endParaRPr lang="es-MX" sz="2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733424"/>
            <a:ext cx="5112568" cy="582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8" y="486834"/>
            <a:ext cx="8302695" cy="58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981883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formularios son usados para que el usuario ingrese datos.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Esos datos son enviados a un documento, que se encuentra en un servidor, para que los procese (por ej., a un servidor web, a un servidor de email, etc.).</a:t>
            </a:r>
          </a:p>
          <a:p>
            <a:endParaRPr lang="es-MX" b="1" dirty="0" smtClean="0"/>
          </a:p>
          <a:p>
            <a:r>
              <a:rPr lang="es-MX" b="1" dirty="0" smtClean="0"/>
              <a:t>La etiqueta </a:t>
            </a:r>
            <a:r>
              <a:rPr lang="es-MX" b="1" dirty="0" err="1" smtClean="0"/>
              <a:t>form</a:t>
            </a:r>
            <a:endParaRPr lang="es-MX" b="1" dirty="0" smtClean="0"/>
          </a:p>
          <a:p>
            <a:endParaRPr lang="es-MX" b="1" dirty="0" smtClean="0"/>
          </a:p>
          <a:p>
            <a:r>
              <a:rPr lang="es-MX" dirty="0" smtClean="0"/>
              <a:t>La etiqueta &lt;</a:t>
            </a:r>
            <a:r>
              <a:rPr lang="es-MX" dirty="0" err="1" smtClean="0"/>
              <a:t>form</a:t>
            </a:r>
            <a:r>
              <a:rPr lang="es-MX" dirty="0" smtClean="0"/>
              <a:t>&gt; se utiliza para definir un formulario.</a:t>
            </a:r>
            <a:br>
              <a:rPr lang="es-MX" dirty="0" smtClean="0"/>
            </a:br>
            <a:r>
              <a:rPr lang="es-MX" dirty="0" smtClean="0"/>
              <a:t>El atributo </a:t>
            </a:r>
            <a:r>
              <a:rPr lang="es-MX" dirty="0" err="1" smtClean="0"/>
              <a:t>action</a:t>
            </a:r>
            <a:r>
              <a:rPr lang="es-MX" dirty="0" smtClean="0"/>
              <a:t> es obligatorio y nos indica el documento que procesará los datos del formulario enviado.</a:t>
            </a:r>
            <a:br>
              <a:rPr lang="es-MX" dirty="0" smtClean="0"/>
            </a:br>
            <a:r>
              <a:rPr lang="es-MX" dirty="0" smtClean="0"/>
              <a:t>También contamos con el atributo </a:t>
            </a:r>
            <a:r>
              <a:rPr lang="es-MX" dirty="0" err="1" smtClean="0"/>
              <a:t>method</a:t>
            </a:r>
            <a:r>
              <a:rPr lang="es-MX" dirty="0" smtClean="0"/>
              <a:t> que nos define el método por el cual se enviarán los datos del usuario al servidor.</a:t>
            </a:r>
          </a:p>
          <a:p>
            <a:endParaRPr lang="es-MX" dirty="0" smtClean="0"/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form</a:t>
            </a:r>
            <a:r>
              <a:rPr lang="es-MX" dirty="0" smtClean="0"/>
              <a:t> </a:t>
            </a:r>
            <a:r>
              <a:rPr lang="es-MX" dirty="0" err="1" smtClean="0"/>
              <a:t>action</a:t>
            </a:r>
            <a:r>
              <a:rPr lang="es-MX" dirty="0" smtClean="0"/>
              <a:t>="URL" </a:t>
            </a:r>
            <a:r>
              <a:rPr lang="es-MX" dirty="0" err="1" smtClean="0"/>
              <a:t>method</a:t>
            </a:r>
            <a:r>
              <a:rPr lang="es-MX" dirty="0" smtClean="0"/>
              <a:t>="valor"&gt;</a:t>
            </a:r>
            <a:br>
              <a:rPr lang="es-MX" dirty="0" smtClean="0"/>
            </a:br>
            <a:r>
              <a:rPr lang="es-MX" dirty="0" smtClean="0"/>
              <a:t>...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form</a:t>
            </a:r>
            <a:r>
              <a:rPr lang="es-MX" dirty="0" smtClean="0"/>
              <a:t>&gt;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981883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formularios están delimitados con la etiqueta </a:t>
            </a:r>
            <a:r>
              <a:rPr lang="es-MX" b="1" dirty="0" smtClean="0"/>
              <a:t>&lt;FORM&gt; ... &lt;/FORM&gt;</a:t>
            </a:r>
            <a:r>
              <a:rPr lang="es-MX" dirty="0" smtClean="0"/>
              <a:t>, que permite reunir varios elementos de formulario, como botones y casillas de texto y que debe poseer los siguientes atributos: </a:t>
            </a:r>
          </a:p>
          <a:p>
            <a:endParaRPr lang="es-MX" dirty="0" smtClean="0"/>
          </a:p>
          <a:p>
            <a:r>
              <a:rPr lang="es-MX" b="1" dirty="0" smtClean="0"/>
              <a:t>METHOD</a:t>
            </a:r>
            <a:r>
              <a:rPr lang="es-MX" dirty="0" smtClean="0"/>
              <a:t> indica cómo se enviarán las respuestas </a:t>
            </a:r>
            <a:br>
              <a:rPr lang="es-MX" dirty="0" smtClean="0"/>
            </a:br>
            <a:r>
              <a:rPr lang="es-MX" dirty="0" smtClean="0"/>
              <a:t>"POST" es el valor que envía los datos al agente de procesamiento almacenándolos en el cuerpo del formulario, en tanto que "GET" envía los datos agregándolos a la dirección URL y separándolos de la dirección con un signo de interrogación .</a:t>
            </a:r>
          </a:p>
          <a:p>
            <a:endParaRPr lang="es-MX" b="1" dirty="0" smtClean="0"/>
          </a:p>
          <a:p>
            <a:r>
              <a:rPr lang="es-MX" b="1" dirty="0" smtClean="0"/>
              <a:t>ACTION</a:t>
            </a:r>
            <a:r>
              <a:rPr lang="es-MX" dirty="0" smtClean="0"/>
              <a:t> indica la dirección a la que se enviará la información (un script CGI o dirección de correo electrónico (mailto:dirección_de_correo_e@equipo))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476672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La etiqueta input</a:t>
            </a:r>
          </a:p>
          <a:p>
            <a:endParaRPr lang="es-MX" b="1" dirty="0" smtClean="0"/>
          </a:p>
          <a:p>
            <a:r>
              <a:rPr lang="es-MX" dirty="0" smtClean="0"/>
              <a:t>Nos define el registro donde el usuario puede ingresar los datos.</a:t>
            </a:r>
            <a:br>
              <a:rPr lang="es-MX" dirty="0" smtClean="0"/>
            </a:br>
            <a:r>
              <a:rPr lang="es-MX" dirty="0" smtClean="0"/>
              <a:t>Los usuarios interaccionan con los formularios a través de las llamados controles.</a:t>
            </a:r>
          </a:p>
          <a:p>
            <a:endParaRPr lang="es-MX" dirty="0" smtClean="0"/>
          </a:p>
          <a:p>
            <a:r>
              <a:rPr lang="es-MX" dirty="0" smtClean="0"/>
              <a:t>Tipos de controles:</a:t>
            </a:r>
          </a:p>
          <a:p>
            <a:r>
              <a:rPr lang="es-MX" dirty="0" smtClean="0"/>
              <a:t>Botones (</a:t>
            </a:r>
            <a:r>
              <a:rPr lang="es-MX" dirty="0" err="1" smtClean="0"/>
              <a:t>buttons</a:t>
            </a:r>
            <a:r>
              <a:rPr lang="es-MX" dirty="0" smtClean="0"/>
              <a:t>)</a:t>
            </a:r>
          </a:p>
          <a:p>
            <a:r>
              <a:rPr lang="es-MX" dirty="0" smtClean="0"/>
              <a:t>Casillas de verificación (</a:t>
            </a:r>
            <a:r>
              <a:rPr lang="es-MX" dirty="0" err="1" smtClean="0"/>
              <a:t>checkboxes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Radiobotones</a:t>
            </a:r>
            <a:r>
              <a:rPr lang="es-MX" dirty="0" smtClean="0"/>
              <a:t> (radio </a:t>
            </a:r>
            <a:r>
              <a:rPr lang="es-MX" dirty="0" err="1" smtClean="0"/>
              <a:t>buttons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Menúes</a:t>
            </a:r>
            <a:r>
              <a:rPr lang="es-MX" dirty="0" smtClean="0"/>
              <a:t> (</a:t>
            </a:r>
            <a:r>
              <a:rPr lang="es-MX" dirty="0" err="1" smtClean="0"/>
              <a:t>menus</a:t>
            </a:r>
            <a:r>
              <a:rPr lang="es-MX" dirty="0" smtClean="0"/>
              <a:t>)</a:t>
            </a:r>
          </a:p>
          <a:p>
            <a:r>
              <a:rPr lang="es-MX" dirty="0" smtClean="0"/>
              <a:t>Entrada de texto (</a:t>
            </a:r>
            <a:r>
              <a:rPr lang="es-MX" dirty="0" err="1" smtClean="0"/>
              <a:t>text</a:t>
            </a:r>
            <a:r>
              <a:rPr lang="es-MX" dirty="0" smtClean="0"/>
              <a:t> input)</a:t>
            </a:r>
          </a:p>
          <a:p>
            <a:r>
              <a:rPr lang="es-MX" dirty="0" smtClean="0"/>
              <a:t>Selección de ficheros (</a:t>
            </a:r>
            <a:r>
              <a:rPr lang="es-MX" dirty="0" err="1" smtClean="0"/>
              <a:t>file</a:t>
            </a:r>
            <a:r>
              <a:rPr lang="es-MX" dirty="0" smtClean="0"/>
              <a:t> </a:t>
            </a:r>
            <a:r>
              <a:rPr lang="es-MX" dirty="0" err="1" smtClean="0"/>
              <a:t>select</a:t>
            </a:r>
            <a:r>
              <a:rPr lang="es-MX" dirty="0" smtClean="0"/>
              <a:t>)</a:t>
            </a:r>
          </a:p>
          <a:p>
            <a:r>
              <a:rPr lang="es-MX" dirty="0" smtClean="0"/>
              <a:t>El atributo </a:t>
            </a:r>
            <a:r>
              <a:rPr lang="es-MX" dirty="0" err="1" smtClean="0"/>
              <a:t>type</a:t>
            </a:r>
            <a:r>
              <a:rPr lang="es-MX" dirty="0" smtClean="0"/>
              <a:t> especifica el tipo de control a crear.</a:t>
            </a:r>
          </a:p>
          <a:p>
            <a:endParaRPr lang="es-MX" dirty="0" smtClean="0"/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&lt;/</a:t>
            </a:r>
            <a:r>
              <a:rPr lang="es-MX" dirty="0" err="1" smtClean="0"/>
              <a:t>form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&lt;input </a:t>
            </a:r>
            <a:r>
              <a:rPr lang="es-MX" dirty="0" err="1" smtClean="0"/>
              <a:t>type</a:t>
            </a:r>
            <a:r>
              <a:rPr lang="es-MX" dirty="0" smtClean="0"/>
              <a:t>="control" atributo="valor"&gt;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form</a:t>
            </a:r>
            <a:r>
              <a:rPr lang="es-MX" dirty="0" smtClean="0"/>
              <a:t>&gt;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540" y="404664"/>
            <a:ext cx="709194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1914"/>
            <a:ext cx="7195008" cy="590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174" y="706189"/>
            <a:ext cx="7149210" cy="517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069" y="565026"/>
            <a:ext cx="6784299" cy="567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024" y="836712"/>
            <a:ext cx="7516392" cy="323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266</TotalTime>
  <Words>75</Words>
  <Application>Microsoft Macintosh PowerPoint</Application>
  <PresentationFormat>Presentación en pantalla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Andalus</vt:lpstr>
      <vt:lpstr>Consolas</vt:lpstr>
      <vt:lpstr>Corbel</vt:lpstr>
      <vt:lpstr>Wingdings</vt:lpstr>
      <vt:lpstr>Wingdings 2</vt:lpstr>
      <vt:lpstr>Wingdings 3</vt:lpstr>
      <vt:lpstr>Metro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Vader</dc:creator>
  <cp:lastModifiedBy>Usuario de Microsoft Office</cp:lastModifiedBy>
  <cp:revision>15</cp:revision>
  <dcterms:created xsi:type="dcterms:W3CDTF">2013-06-11T14:08:16Z</dcterms:created>
  <dcterms:modified xsi:type="dcterms:W3CDTF">2016-05-25T17:45:41Z</dcterms:modified>
</cp:coreProperties>
</file>