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71" r:id="rId3"/>
    <p:sldId id="269" r:id="rId4"/>
    <p:sldId id="272" r:id="rId5"/>
    <p:sldId id="270" r:id="rId6"/>
    <p:sldId id="274" r:id="rId7"/>
    <p:sldId id="275" r:id="rId8"/>
    <p:sldId id="276" r:id="rId9"/>
    <p:sldId id="277" r:id="rId10"/>
    <p:sldId id="268" r:id="rId11"/>
    <p:sldId id="266" r:id="rId12"/>
    <p:sldId id="256" r:id="rId13"/>
    <p:sldId id="260" r:id="rId14"/>
    <p:sldId id="259" r:id="rId15"/>
    <p:sldId id="261" r:id="rId16"/>
    <p:sldId id="263" r:id="rId17"/>
    <p:sldId id="26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61" d="100"/>
          <a:sy n="61" d="100"/>
        </p:scale>
        <p:origin x="6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897A-D8F4-4538-AE53-525F92A88EB9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2BEF-7181-4985-9F12-2A477BADA0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uno.png"/>
          <p:cNvPicPr>
            <a:picLocks noChangeAspect="1"/>
          </p:cNvPicPr>
          <p:nvPr/>
        </p:nvPicPr>
        <p:blipFill>
          <a:blip r:embed="rId2" cstate="print"/>
          <a:srcRect l="34250" t="7417" r="30313" b="48209"/>
          <a:stretch>
            <a:fillRect/>
          </a:stretch>
        </p:blipFill>
        <p:spPr>
          <a:xfrm>
            <a:off x="565281" y="548680"/>
            <a:ext cx="8076509" cy="56886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dos.png"/>
          <p:cNvPicPr>
            <a:picLocks noChangeAspect="1"/>
          </p:cNvPicPr>
          <p:nvPr/>
        </p:nvPicPr>
        <p:blipFill>
          <a:blip r:embed="rId2" cstate="print"/>
          <a:srcRect l="34572" t="18686" r="30313" b="26065"/>
          <a:stretch>
            <a:fillRect/>
          </a:stretch>
        </p:blipFill>
        <p:spPr>
          <a:xfrm>
            <a:off x="1187624" y="332656"/>
            <a:ext cx="6840760" cy="60540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uno.png"/>
          <p:cNvPicPr>
            <a:picLocks noChangeAspect="1"/>
          </p:cNvPicPr>
          <p:nvPr/>
        </p:nvPicPr>
        <p:blipFill>
          <a:blip r:embed="rId2" cstate="print"/>
          <a:srcRect l="34250" t="57855" r="32675" b="21108"/>
          <a:stretch>
            <a:fillRect/>
          </a:stretch>
        </p:blipFill>
        <p:spPr>
          <a:xfrm>
            <a:off x="632249" y="1086196"/>
            <a:ext cx="7756175" cy="27748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26064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itchFamily="34" charset="0"/>
              </a:rPr>
              <a:t>PRACTICA 1</a:t>
            </a:r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25750" t="17241" r="19400" b="7524"/>
          <a:stretch>
            <a:fillRect/>
          </a:stretch>
        </p:blipFill>
        <p:spPr bwMode="auto">
          <a:xfrm>
            <a:off x="683568" y="764704"/>
            <a:ext cx="770485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25135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itchFamily="34" charset="0"/>
              </a:rPr>
              <a:t>PRACTICA 2</a:t>
            </a:r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34039" t="21003" r="29277" b="24451"/>
          <a:stretch>
            <a:fillRect/>
          </a:stretch>
        </p:blipFill>
        <p:spPr bwMode="auto">
          <a:xfrm>
            <a:off x="755576" y="692696"/>
            <a:ext cx="7416824" cy="59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11663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itchFamily="34" charset="0"/>
              </a:rPr>
              <a:t>PRACTICA 3</a:t>
            </a:r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 l="30335" t="10658" r="25397" b="6270"/>
          <a:stretch>
            <a:fillRect/>
          </a:stretch>
        </p:blipFill>
        <p:spPr bwMode="auto">
          <a:xfrm>
            <a:off x="1691680" y="548681"/>
            <a:ext cx="5472608" cy="60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33265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itchFamily="34" charset="0"/>
              </a:rPr>
              <a:t>PRACTICA 4</a:t>
            </a:r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 l="31217" t="17555" r="32099" b="27900"/>
          <a:stretch>
            <a:fillRect/>
          </a:stretch>
        </p:blipFill>
        <p:spPr bwMode="auto">
          <a:xfrm>
            <a:off x="899592" y="764704"/>
            <a:ext cx="720080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33265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itchFamily="34" charset="0"/>
              </a:rPr>
              <a:t>PRACTICA 5</a:t>
            </a:r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 l="32099" t="28038" r="33015" b="26019"/>
          <a:stretch>
            <a:fillRect/>
          </a:stretch>
        </p:blipFill>
        <p:spPr bwMode="auto">
          <a:xfrm>
            <a:off x="1043608" y="764704"/>
            <a:ext cx="6912768" cy="561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1886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itchFamily="34" charset="0"/>
              </a:rPr>
              <a:t>PRACTICA 6</a:t>
            </a:r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30864" t="20063" r="25926" b="17241"/>
          <a:stretch>
            <a:fillRect/>
          </a:stretch>
        </p:blipFill>
        <p:spPr bwMode="auto">
          <a:xfrm>
            <a:off x="1043608" y="692696"/>
            <a:ext cx="6912768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uno.png"/>
          <p:cNvPicPr>
            <a:picLocks noChangeAspect="1"/>
          </p:cNvPicPr>
          <p:nvPr/>
        </p:nvPicPr>
        <p:blipFill>
          <a:blip r:embed="rId2" cstate="print"/>
          <a:srcRect l="34250" t="52653" r="30313" b="15438"/>
          <a:stretch>
            <a:fillRect/>
          </a:stretch>
        </p:blipFill>
        <p:spPr>
          <a:xfrm>
            <a:off x="323528" y="1124744"/>
            <a:ext cx="8530158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dos.png"/>
          <p:cNvPicPr>
            <a:picLocks noChangeAspect="1"/>
          </p:cNvPicPr>
          <p:nvPr/>
        </p:nvPicPr>
        <p:blipFill>
          <a:blip r:embed="rId2" cstate="print"/>
          <a:srcRect l="33992" t="28304" r="30313" b="19200"/>
          <a:stretch>
            <a:fillRect/>
          </a:stretch>
        </p:blipFill>
        <p:spPr>
          <a:xfrm>
            <a:off x="731520" y="253218"/>
            <a:ext cx="7584896" cy="62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3.png"/>
          <p:cNvPicPr>
            <a:picLocks noChangeAspect="1"/>
          </p:cNvPicPr>
          <p:nvPr/>
        </p:nvPicPr>
        <p:blipFill>
          <a:blip r:embed="rId2" cstate="print"/>
          <a:srcRect l="34250" t="6601" r="30313" b="64817"/>
          <a:stretch>
            <a:fillRect/>
          </a:stretch>
        </p:blipFill>
        <p:spPr>
          <a:xfrm>
            <a:off x="900895" y="3284984"/>
            <a:ext cx="6983473" cy="316835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259632" y="404664"/>
            <a:ext cx="63367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Etiquetas Básicas</a:t>
            </a:r>
          </a:p>
          <a:p>
            <a:endParaRPr lang="es-MX" sz="1600" dirty="0"/>
          </a:p>
          <a:p>
            <a:r>
              <a:rPr lang="es-MX" sz="1600" dirty="0"/>
              <a:t>Headings</a:t>
            </a:r>
          </a:p>
          <a:p>
            <a:r>
              <a:rPr lang="es-MX" sz="1600" dirty="0"/>
              <a:t>Nos definen el tamaño de un título o cabecera.</a:t>
            </a:r>
          </a:p>
          <a:p>
            <a:endParaRPr lang="es-MX" sz="1600" dirty="0"/>
          </a:p>
          <a:p>
            <a:r>
              <a:rPr lang="es-MX" sz="1600" dirty="0"/>
              <a:t>&lt;h1&gt; nos dá el tipo de letra más grande.</a:t>
            </a:r>
          </a:p>
          <a:p>
            <a:r>
              <a:rPr lang="es-MX" sz="1600" dirty="0"/>
              <a:t>&lt;h6&gt; nos dá el tipo de letra más pequeño.</a:t>
            </a:r>
          </a:p>
          <a:p>
            <a:r>
              <a:rPr lang="es-MX" sz="1600" dirty="0"/>
              <a:t>HTML agrega automáticamente un espacio antes y después de cada título.</a:t>
            </a:r>
          </a:p>
          <a:p>
            <a:r>
              <a:rPr lang="es-MX" sz="1600" dirty="0"/>
              <a:t>&lt;h1&gt; al ser usado como título de una página Web, es de suma importancia ya que es uno de los parámetros que Google y demás buscadores tiene en cuenta, a la hora de indexar un sitio web.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3.png"/>
          <p:cNvPicPr>
            <a:picLocks noChangeAspect="1"/>
          </p:cNvPicPr>
          <p:nvPr/>
        </p:nvPicPr>
        <p:blipFill>
          <a:blip r:embed="rId2" cstate="print"/>
          <a:srcRect l="33463" t="36000" r="29525" b="17607"/>
          <a:stretch>
            <a:fillRect/>
          </a:stretch>
        </p:blipFill>
        <p:spPr>
          <a:xfrm>
            <a:off x="641210" y="476672"/>
            <a:ext cx="7963238" cy="56146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4.png"/>
          <p:cNvPicPr>
            <a:picLocks noChangeAspect="1"/>
          </p:cNvPicPr>
          <p:nvPr/>
        </p:nvPicPr>
        <p:blipFill>
          <a:blip r:embed="rId2" cstate="print"/>
          <a:srcRect l="34250" t="18341" r="29525" b="18752"/>
          <a:stretch>
            <a:fillRect/>
          </a:stretch>
        </p:blipFill>
        <p:spPr>
          <a:xfrm>
            <a:off x="1331640" y="116632"/>
            <a:ext cx="6833558" cy="6675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no.png"/>
          <p:cNvPicPr>
            <a:picLocks noChangeAspect="1"/>
          </p:cNvPicPr>
          <p:nvPr/>
        </p:nvPicPr>
        <p:blipFill>
          <a:blip r:embed="rId2" cstate="print"/>
          <a:srcRect l="39763" t="6601" r="24800" b="64000"/>
          <a:stretch>
            <a:fillRect/>
          </a:stretch>
        </p:blipFill>
        <p:spPr>
          <a:xfrm>
            <a:off x="395536" y="1124744"/>
            <a:ext cx="8270633" cy="3859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2.png"/>
          <p:cNvPicPr>
            <a:picLocks noChangeAspect="1"/>
          </p:cNvPicPr>
          <p:nvPr/>
        </p:nvPicPr>
        <p:blipFill>
          <a:blip r:embed="rId2" cstate="print"/>
          <a:srcRect l="38975" t="17800" r="24800" b="16401"/>
          <a:stretch>
            <a:fillRect/>
          </a:stretch>
        </p:blipFill>
        <p:spPr>
          <a:xfrm>
            <a:off x="1475656" y="80628"/>
            <a:ext cx="6624736" cy="67687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no.png"/>
          <p:cNvPicPr>
            <a:picLocks noChangeAspect="1"/>
          </p:cNvPicPr>
          <p:nvPr/>
        </p:nvPicPr>
        <p:blipFill>
          <a:blip r:embed="rId2" cstate="print"/>
          <a:srcRect l="34250" t="32861" r="30313" b="44400"/>
          <a:stretch>
            <a:fillRect/>
          </a:stretch>
        </p:blipFill>
        <p:spPr>
          <a:xfrm>
            <a:off x="272699" y="1556792"/>
            <a:ext cx="8547773" cy="3085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103</Words>
  <Application>Microsoft Office PowerPoint</Application>
  <PresentationFormat>Presentación en pantalla (4:3)</PresentationFormat>
  <Paragraphs>15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GARAY</dc:creator>
  <cp:lastModifiedBy>Lizbeth</cp:lastModifiedBy>
  <cp:revision>27</cp:revision>
  <dcterms:created xsi:type="dcterms:W3CDTF">2012-05-07T15:59:16Z</dcterms:created>
  <dcterms:modified xsi:type="dcterms:W3CDTF">2018-05-11T17:41:20Z</dcterms:modified>
</cp:coreProperties>
</file>