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61" r:id="rId3"/>
    <p:sldId id="262" r:id="rId4"/>
    <p:sldId id="264" r:id="rId5"/>
    <p:sldId id="265" r:id="rId6"/>
    <p:sldId id="259" r:id="rId7"/>
    <p:sldId id="260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1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78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759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328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094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72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4817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76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4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7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70438" y="1516524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CuadroTexto 6"/>
          <p:cNvSpPr txBox="1"/>
          <p:nvPr/>
        </p:nvSpPr>
        <p:spPr>
          <a:xfrm>
            <a:off x="2529839" y="2367280"/>
            <a:ext cx="144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DOCENTE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529840" y="3092050"/>
            <a:ext cx="1889760" cy="37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CONTRASEÑA</a:t>
            </a:r>
            <a:endParaRPr lang="en-US" b="1" dirty="0"/>
          </a:p>
        </p:txBody>
      </p:sp>
      <p:sp>
        <p:nvSpPr>
          <p:cNvPr id="8" name="Rectángulo 7"/>
          <p:cNvSpPr/>
          <p:nvPr/>
        </p:nvSpPr>
        <p:spPr>
          <a:xfrm>
            <a:off x="4429760" y="2255520"/>
            <a:ext cx="3917071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4429760" y="3018014"/>
            <a:ext cx="3917071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3382589" y="4157688"/>
            <a:ext cx="1674746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ACEPTAR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87120" y="1643055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Bienvenido</a:t>
            </a:r>
            <a:endParaRPr lang="en-US" b="1" dirty="0"/>
          </a:p>
        </p:txBody>
      </p:sp>
      <p:sp>
        <p:nvSpPr>
          <p:cNvPr id="15" name="Rectángulo 14">
            <a:hlinkClick r:id="rId4" action="ppaction://hlinksldjump"/>
          </p:cNvPr>
          <p:cNvSpPr/>
          <p:nvPr/>
        </p:nvSpPr>
        <p:spPr>
          <a:xfrm>
            <a:off x="6392098" y="4061314"/>
            <a:ext cx="2066596" cy="7546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CAMBIAR CONTRASEÑA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1007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84738" y="1507586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247186" y="1634548"/>
            <a:ext cx="6167402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840383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224644" y="1622380"/>
            <a:ext cx="14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CURSOS</a:t>
            </a:r>
            <a:r>
              <a:rPr lang="es-ES" b="1" dirty="0" smtClean="0"/>
              <a:t> </a:t>
            </a:r>
            <a:endParaRPr lang="en-US" b="1" dirty="0"/>
          </a:p>
        </p:txBody>
      </p:sp>
      <p:sp>
        <p:nvSpPr>
          <p:cNvPr id="19" name="Rectángulo 18">
            <a:hlinkClick r:id="rId3" action="ppaction://hlinksldjump"/>
          </p:cNvPr>
          <p:cNvSpPr/>
          <p:nvPr/>
        </p:nvSpPr>
        <p:spPr>
          <a:xfrm>
            <a:off x="5442438" y="1714500"/>
            <a:ext cx="1421376" cy="51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CAMBIAR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568952" y="2544927"/>
            <a:ext cx="258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CURSOS A CARGO</a:t>
            </a:r>
            <a:endParaRPr lang="en-US" b="1" dirty="0"/>
          </a:p>
        </p:txBody>
      </p:sp>
      <p:sp>
        <p:nvSpPr>
          <p:cNvPr id="25" name="Rectángulo 24">
            <a:hlinkClick r:id="rId4" action="ppaction://hlinksldjump"/>
          </p:cNvPr>
          <p:cNvSpPr/>
          <p:nvPr/>
        </p:nvSpPr>
        <p:spPr>
          <a:xfrm>
            <a:off x="3731498" y="3195927"/>
            <a:ext cx="1499588" cy="7254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5toA</a:t>
            </a:r>
          </a:p>
          <a:p>
            <a:pPr algn="ctr"/>
            <a:r>
              <a:rPr lang="es-ES" b="1" dirty="0" smtClean="0"/>
              <a:t>BIOLOGIA</a:t>
            </a:r>
            <a:endParaRPr lang="es-ES" b="1" dirty="0" smtClean="0"/>
          </a:p>
        </p:txBody>
      </p:sp>
      <p:sp>
        <p:nvSpPr>
          <p:cNvPr id="26" name="Rectángulo 25">
            <a:hlinkClick r:id="rId5" action="ppaction://hlinksldjump"/>
          </p:cNvPr>
          <p:cNvSpPr/>
          <p:nvPr/>
        </p:nvSpPr>
        <p:spPr>
          <a:xfrm>
            <a:off x="5860796" y="3185192"/>
            <a:ext cx="1380407" cy="7361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5toB</a:t>
            </a:r>
          </a:p>
          <a:p>
            <a:pPr algn="ctr"/>
            <a:r>
              <a:rPr lang="es-ES" b="1" dirty="0" smtClean="0"/>
              <a:t>FISICA</a:t>
            </a:r>
            <a:endParaRPr lang="es-ES" b="1" dirty="0" smtClean="0"/>
          </a:p>
        </p:txBody>
      </p:sp>
      <p:sp>
        <p:nvSpPr>
          <p:cNvPr id="17" name="Rectángulo 16">
            <a:hlinkClick r:id="rId6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8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84738" y="1507586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247186" y="1634548"/>
            <a:ext cx="6167402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040283" y="1699724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224644" y="1622380"/>
            <a:ext cx="14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CURSOS</a:t>
            </a:r>
            <a:r>
              <a:rPr lang="es-ES" b="1" dirty="0" smtClean="0"/>
              <a:t> </a:t>
            </a:r>
            <a:endParaRPr lang="en-US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081717" y="2576067"/>
            <a:ext cx="315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REGISTRO ESTUDIANTES</a:t>
            </a:r>
            <a:endParaRPr lang="en-US" b="1" dirty="0"/>
          </a:p>
        </p:txBody>
      </p:sp>
      <p:sp>
        <p:nvSpPr>
          <p:cNvPr id="25" name="Rectángulo 24">
            <a:hlinkClick r:id="rId3" action="ppaction://hlinksldjump"/>
          </p:cNvPr>
          <p:cNvSpPr/>
          <p:nvPr/>
        </p:nvSpPr>
        <p:spPr>
          <a:xfrm>
            <a:off x="3731498" y="3195927"/>
            <a:ext cx="1499588" cy="7254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5toA</a:t>
            </a:r>
          </a:p>
          <a:p>
            <a:pPr algn="ctr"/>
            <a:r>
              <a:rPr lang="es-ES" b="1" dirty="0" smtClean="0"/>
              <a:t>BIOLOGIA</a:t>
            </a:r>
            <a:endParaRPr lang="es-ES" b="1" dirty="0" smtClean="0"/>
          </a:p>
        </p:txBody>
      </p:sp>
      <p:sp>
        <p:nvSpPr>
          <p:cNvPr id="26" name="Rectángulo 25">
            <a:hlinkClick r:id="rId4" action="ppaction://hlinksldjump"/>
          </p:cNvPr>
          <p:cNvSpPr/>
          <p:nvPr/>
        </p:nvSpPr>
        <p:spPr>
          <a:xfrm>
            <a:off x="5860796" y="3185192"/>
            <a:ext cx="1380407" cy="7361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5toB</a:t>
            </a:r>
          </a:p>
          <a:p>
            <a:pPr algn="ctr"/>
            <a:r>
              <a:rPr lang="es-ES" b="1" dirty="0" smtClean="0"/>
              <a:t>FISICA</a:t>
            </a:r>
            <a:endParaRPr lang="es-ES" b="1" dirty="0" smtClean="0"/>
          </a:p>
        </p:txBody>
      </p:sp>
      <p:sp>
        <p:nvSpPr>
          <p:cNvPr id="15" name="Rectángulo 14">
            <a:hlinkClick r:id="rId5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0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84738" y="1508270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CuadroTexto 6"/>
          <p:cNvSpPr txBox="1"/>
          <p:nvPr/>
        </p:nvSpPr>
        <p:spPr>
          <a:xfrm>
            <a:off x="1087120" y="1643055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Restablecer usuario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577939" y="3036836"/>
            <a:ext cx="1889760" cy="37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CONTRASEÑA</a:t>
            </a:r>
            <a:endParaRPr lang="en-US" b="1" dirty="0"/>
          </a:p>
        </p:txBody>
      </p:sp>
      <p:sp>
        <p:nvSpPr>
          <p:cNvPr id="8" name="Rectángulo 7"/>
          <p:cNvSpPr/>
          <p:nvPr/>
        </p:nvSpPr>
        <p:spPr>
          <a:xfrm>
            <a:off x="4429760" y="2255520"/>
            <a:ext cx="3917071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4429760" y="3018014"/>
            <a:ext cx="3917071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4823886" y="4426075"/>
            <a:ext cx="1674746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REGISTRAR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48161" y="2354530"/>
            <a:ext cx="142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DOCENTE</a:t>
            </a:r>
            <a:endParaRPr lang="en-U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48161" y="3667597"/>
            <a:ext cx="1889760" cy="37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VERIFICAR</a:t>
            </a:r>
            <a:endParaRPr lang="en-US" b="1" dirty="0"/>
          </a:p>
        </p:txBody>
      </p:sp>
      <p:sp>
        <p:nvSpPr>
          <p:cNvPr id="15" name="Rectángulo 14"/>
          <p:cNvSpPr/>
          <p:nvPr/>
        </p:nvSpPr>
        <p:spPr>
          <a:xfrm>
            <a:off x="4419600" y="3667597"/>
            <a:ext cx="3917071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1458715" y="1523358"/>
            <a:ext cx="9128458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10" name="Rectángulo 9"/>
          <p:cNvSpPr/>
          <p:nvPr/>
        </p:nvSpPr>
        <p:spPr>
          <a:xfrm>
            <a:off x="3190238" y="1642791"/>
            <a:ext cx="5359876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5380034" y="1728691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dondear rectángulo de esquina diagonal 12">
            <a:hlinkClick r:id="rId3" action="ppaction://hlinksldjump"/>
          </p:cNvPr>
          <p:cNvSpPr/>
          <p:nvPr/>
        </p:nvSpPr>
        <p:spPr>
          <a:xfrm>
            <a:off x="2692398" y="3773124"/>
            <a:ext cx="2950330" cy="59168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REGISTRO DE NOTAS</a:t>
            </a:r>
            <a:endParaRPr lang="en-US" dirty="0"/>
          </a:p>
        </p:txBody>
      </p:sp>
      <p:sp>
        <p:nvSpPr>
          <p:cNvPr id="16" name="Redondear rectángulo de esquina diagonal 15">
            <a:hlinkClick r:id="rId4" action="ppaction://hlinksldjump"/>
          </p:cNvPr>
          <p:cNvSpPr/>
          <p:nvPr/>
        </p:nvSpPr>
        <p:spPr>
          <a:xfrm>
            <a:off x="2652573" y="2899356"/>
            <a:ext cx="2950329" cy="5802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DE </a:t>
            </a:r>
            <a:r>
              <a:rPr lang="es-ES" dirty="0" smtClean="0"/>
              <a:t>ASISTENCIA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58715" y="1642791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DOCENTE</a:t>
            </a:r>
            <a:endParaRPr lang="en-US" b="1" dirty="0"/>
          </a:p>
        </p:txBody>
      </p:sp>
      <p:sp>
        <p:nvSpPr>
          <p:cNvPr id="15" name="Redondear rectángulo de esquina diagonal 14">
            <a:hlinkClick r:id="rId5" action="ppaction://hlinksldjump"/>
          </p:cNvPr>
          <p:cNvSpPr/>
          <p:nvPr/>
        </p:nvSpPr>
        <p:spPr>
          <a:xfrm>
            <a:off x="6517150" y="3788812"/>
            <a:ext cx="2950329" cy="5802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CREAR CURSOS</a:t>
            </a:r>
            <a:endParaRPr lang="en-US" dirty="0"/>
          </a:p>
        </p:txBody>
      </p:sp>
      <p:sp>
        <p:nvSpPr>
          <p:cNvPr id="17" name="Redondear rectángulo de esquina diagonal 16">
            <a:hlinkClick r:id="rId6" action="ppaction://hlinksldjump"/>
          </p:cNvPr>
          <p:cNvSpPr/>
          <p:nvPr/>
        </p:nvSpPr>
        <p:spPr>
          <a:xfrm>
            <a:off x="6517151" y="2890179"/>
            <a:ext cx="2950329" cy="5802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REGISTRO DE ESTUDIANTES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84738" y="1507586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247186" y="1634548"/>
            <a:ext cx="6167402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tón de acción: Documento 8">
            <a:hlinkClick r:id="" action="ppaction://noaction" highlightClick="1"/>
          </p:cNvPr>
          <p:cNvSpPr/>
          <p:nvPr/>
        </p:nvSpPr>
        <p:spPr>
          <a:xfrm>
            <a:off x="5078576" y="1705908"/>
            <a:ext cx="680851" cy="55691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084382" y="1719165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7791" y="1608441"/>
            <a:ext cx="23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Registro de asistencia 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6317140" y="1722333"/>
            <a:ext cx="1444777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267343" y="2584660"/>
            <a:ext cx="9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Curso</a:t>
            </a:r>
            <a:endParaRPr lang="en-US" b="1" dirty="0"/>
          </a:p>
        </p:txBody>
      </p:sp>
      <p:sp>
        <p:nvSpPr>
          <p:cNvPr id="25" name="Rectángulo 24">
            <a:hlinkClick r:id="rId3" action="ppaction://hlinksldjump"/>
          </p:cNvPr>
          <p:cNvSpPr/>
          <p:nvPr/>
        </p:nvSpPr>
        <p:spPr>
          <a:xfrm>
            <a:off x="2190316" y="2515480"/>
            <a:ext cx="79906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5toA</a:t>
            </a:r>
            <a:endParaRPr lang="es-ES" b="1" dirty="0" smtClean="0"/>
          </a:p>
        </p:txBody>
      </p:sp>
      <p:sp>
        <p:nvSpPr>
          <p:cNvPr id="26" name="Rectángulo 25">
            <a:hlinkClick r:id="rId4" action="ppaction://hlinksldjump"/>
          </p:cNvPr>
          <p:cNvSpPr/>
          <p:nvPr/>
        </p:nvSpPr>
        <p:spPr>
          <a:xfrm>
            <a:off x="3244078" y="2511244"/>
            <a:ext cx="80897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5toB</a:t>
            </a:r>
            <a:endParaRPr lang="es-ES" b="1" dirty="0" smtClean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01088"/>
              </p:ext>
            </p:extLst>
          </p:nvPr>
        </p:nvGraphicFramePr>
        <p:xfrm>
          <a:off x="2087488" y="3209504"/>
          <a:ext cx="704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574">
                  <a:extLst>
                    <a:ext uri="{9D8B030D-6E8A-4147-A177-3AD203B41FA5}">
                      <a16:colId xmlns:a16="http://schemas.microsoft.com/office/drawing/2014/main" val="3582310651"/>
                    </a:ext>
                  </a:extLst>
                </a:gridCol>
                <a:gridCol w="5997851">
                  <a:extLst>
                    <a:ext uri="{9D8B030D-6E8A-4147-A177-3AD203B41FA5}">
                      <a16:colId xmlns:a16="http://schemas.microsoft.com/office/drawing/2014/main" val="402594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Nº lista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y Apellido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8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3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68389"/>
                  </a:ext>
                </a:extLst>
              </a:tr>
            </a:tbl>
          </a:graphicData>
        </a:graphic>
      </p:graphicFrame>
      <p:sp>
        <p:nvSpPr>
          <p:cNvPr id="21" name="Rectángulo 20">
            <a:hlinkClick r:id="rId5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3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84738" y="1507586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247186" y="1634548"/>
            <a:ext cx="6167402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tón de acción: Documento 8">
            <a:hlinkClick r:id="" action="ppaction://noaction" highlightClick="1"/>
          </p:cNvPr>
          <p:cNvSpPr/>
          <p:nvPr/>
        </p:nvSpPr>
        <p:spPr>
          <a:xfrm>
            <a:off x="5078576" y="1705908"/>
            <a:ext cx="680851" cy="55691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130529" y="1728719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7791" y="1608441"/>
            <a:ext cx="23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Registro de asistencia 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6317140" y="1722333"/>
            <a:ext cx="1444777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267343" y="2584660"/>
            <a:ext cx="9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Curso</a:t>
            </a:r>
            <a:endParaRPr lang="en-US" b="1" dirty="0"/>
          </a:p>
        </p:txBody>
      </p:sp>
      <p:sp>
        <p:nvSpPr>
          <p:cNvPr id="25" name="Rectángulo 24">
            <a:hlinkClick r:id="rId3" action="ppaction://hlinksldjump"/>
          </p:cNvPr>
          <p:cNvSpPr/>
          <p:nvPr/>
        </p:nvSpPr>
        <p:spPr>
          <a:xfrm>
            <a:off x="2190316" y="2515480"/>
            <a:ext cx="79906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5toA</a:t>
            </a:r>
            <a:endParaRPr lang="es-ES" b="1" dirty="0" smtClean="0"/>
          </a:p>
        </p:txBody>
      </p:sp>
      <p:sp>
        <p:nvSpPr>
          <p:cNvPr id="26" name="Rectángulo 25">
            <a:hlinkClick r:id="rId4" action="ppaction://hlinksldjump"/>
          </p:cNvPr>
          <p:cNvSpPr/>
          <p:nvPr/>
        </p:nvSpPr>
        <p:spPr>
          <a:xfrm>
            <a:off x="3244078" y="2511244"/>
            <a:ext cx="80897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5toB</a:t>
            </a:r>
            <a:endParaRPr lang="es-ES" b="1" dirty="0" smtClean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/>
        </p:nvGraphicFramePr>
        <p:xfrm>
          <a:off x="2087488" y="3209504"/>
          <a:ext cx="7040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574">
                  <a:extLst>
                    <a:ext uri="{9D8B030D-6E8A-4147-A177-3AD203B41FA5}">
                      <a16:colId xmlns:a16="http://schemas.microsoft.com/office/drawing/2014/main" val="3582310651"/>
                    </a:ext>
                  </a:extLst>
                </a:gridCol>
                <a:gridCol w="5997851">
                  <a:extLst>
                    <a:ext uri="{9D8B030D-6E8A-4147-A177-3AD203B41FA5}">
                      <a16:colId xmlns:a16="http://schemas.microsoft.com/office/drawing/2014/main" val="402594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Nº lista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y Apellido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8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3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68389"/>
                  </a:ext>
                </a:extLst>
              </a:tr>
            </a:tbl>
          </a:graphicData>
        </a:graphic>
      </p:graphicFrame>
      <p:sp>
        <p:nvSpPr>
          <p:cNvPr id="17" name="Rectángulo 16">
            <a:hlinkClick r:id="rId5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8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84738" y="1477106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190238" y="1642791"/>
            <a:ext cx="5981754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026191" y="1728339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24845" y="1581217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Registro de notas </a:t>
            </a:r>
            <a:endParaRPr lang="en-U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125191" y="2585460"/>
            <a:ext cx="29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Numero de lista</a:t>
            </a:r>
            <a:endParaRPr lang="en-U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320157" y="2666449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</a:t>
            </a:r>
            <a:r>
              <a:rPr lang="es-ES" b="1" dirty="0" smtClean="0"/>
              <a:t>urso</a:t>
            </a:r>
            <a:endParaRPr lang="en-US" b="1" dirty="0"/>
          </a:p>
        </p:txBody>
      </p:sp>
      <p:sp>
        <p:nvSpPr>
          <p:cNvPr id="15" name="Rectángulo 14"/>
          <p:cNvSpPr/>
          <p:nvPr/>
        </p:nvSpPr>
        <p:spPr>
          <a:xfrm>
            <a:off x="2999196" y="2580591"/>
            <a:ext cx="2037602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6288483" y="2592489"/>
            <a:ext cx="1370592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69851"/>
              </p:ext>
            </p:extLst>
          </p:nvPr>
        </p:nvGraphicFramePr>
        <p:xfrm>
          <a:off x="1922499" y="3876828"/>
          <a:ext cx="8819990" cy="119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752">
                  <a:extLst>
                    <a:ext uri="{9D8B030D-6E8A-4147-A177-3AD203B41FA5}">
                      <a16:colId xmlns:a16="http://schemas.microsoft.com/office/drawing/2014/main" val="129890350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98629954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9398413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83322407"/>
                    </a:ext>
                  </a:extLst>
                </a:gridCol>
                <a:gridCol w="1351278">
                  <a:extLst>
                    <a:ext uri="{9D8B030D-6E8A-4147-A177-3AD203B41FA5}">
                      <a16:colId xmlns:a16="http://schemas.microsoft.com/office/drawing/2014/main" val="1932190493"/>
                    </a:ext>
                  </a:extLst>
                </a:gridCol>
              </a:tblGrid>
              <a:tr h="754670">
                <a:tc>
                  <a:txBody>
                    <a:bodyPr/>
                    <a:lstStyle/>
                    <a:p>
                      <a:r>
                        <a:rPr lang="es-ES" dirty="0" smtClean="0"/>
                        <a:t>Primer trimestre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Segundo trimestre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Tercer trimestre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Nota</a:t>
                      </a:r>
                      <a:r>
                        <a:rPr lang="es-ES" baseline="0" dirty="0" smtClean="0"/>
                        <a:t> 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Promedio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94589"/>
                  </a:ext>
                </a:extLst>
              </a:tr>
              <a:tr h="437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53918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7942434" y="2666449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Fecha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8786722" y="2597117"/>
            <a:ext cx="1370592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5610106" y="1711206"/>
            <a:ext cx="1444777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>
            <a:hlinkClick r:id="rId3" action="ppaction://hlinksldjump"/>
          </p:cNvPr>
          <p:cNvSpPr/>
          <p:nvPr/>
        </p:nvSpPr>
        <p:spPr>
          <a:xfrm>
            <a:off x="5036798" y="3182032"/>
            <a:ext cx="1674746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BUSCAR</a:t>
            </a:r>
            <a:endParaRPr lang="es-ES" b="1" dirty="0" smtClean="0"/>
          </a:p>
        </p:txBody>
      </p:sp>
      <p:sp>
        <p:nvSpPr>
          <p:cNvPr id="25" name="Rectángulo 24">
            <a:hlinkClick r:id="rId4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4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84738" y="1507586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247186" y="1634548"/>
            <a:ext cx="6167402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tón de acción: Documento 8">
            <a:hlinkClick r:id="" action="ppaction://noaction" highlightClick="1"/>
          </p:cNvPr>
          <p:cNvSpPr/>
          <p:nvPr/>
        </p:nvSpPr>
        <p:spPr>
          <a:xfrm>
            <a:off x="5078576" y="1705908"/>
            <a:ext cx="680851" cy="55691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130529" y="1728719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7791" y="1608441"/>
            <a:ext cx="23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Registro de asistencia 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6317140" y="1722333"/>
            <a:ext cx="1444777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267343" y="2584660"/>
            <a:ext cx="9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Curso</a:t>
            </a:r>
            <a:endParaRPr lang="en-US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712472" y="2572621"/>
            <a:ext cx="113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Nº Lista</a:t>
            </a:r>
            <a:endParaRPr lang="en-US" b="1" dirty="0"/>
          </a:p>
        </p:txBody>
      </p:sp>
      <p:sp>
        <p:nvSpPr>
          <p:cNvPr id="23" name="Rectángulo 22"/>
          <p:cNvSpPr/>
          <p:nvPr/>
        </p:nvSpPr>
        <p:spPr>
          <a:xfrm>
            <a:off x="7798228" y="2572621"/>
            <a:ext cx="2012642" cy="440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hlinkClick r:id="rId3" action="ppaction://hlinksldjump"/>
          </p:cNvPr>
          <p:cNvSpPr/>
          <p:nvPr/>
        </p:nvSpPr>
        <p:spPr>
          <a:xfrm>
            <a:off x="2190316" y="2515480"/>
            <a:ext cx="79906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5toA</a:t>
            </a:r>
            <a:endParaRPr lang="es-ES" b="1" dirty="0" smtClean="0"/>
          </a:p>
        </p:txBody>
      </p:sp>
      <p:sp>
        <p:nvSpPr>
          <p:cNvPr id="26" name="Rectángulo 25"/>
          <p:cNvSpPr/>
          <p:nvPr/>
        </p:nvSpPr>
        <p:spPr>
          <a:xfrm>
            <a:off x="3244078" y="2511244"/>
            <a:ext cx="80897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5toB</a:t>
            </a:r>
            <a:endParaRPr lang="es-ES" b="1" dirty="0" smtClean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59664"/>
              </p:ext>
            </p:extLst>
          </p:nvPr>
        </p:nvGraphicFramePr>
        <p:xfrm>
          <a:off x="1791462" y="360141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584">
                  <a:extLst>
                    <a:ext uri="{9D8B030D-6E8A-4147-A177-3AD203B41FA5}">
                      <a16:colId xmlns:a16="http://schemas.microsoft.com/office/drawing/2014/main" val="1564133058"/>
                    </a:ext>
                  </a:extLst>
                </a:gridCol>
                <a:gridCol w="2936416">
                  <a:extLst>
                    <a:ext uri="{9D8B030D-6E8A-4147-A177-3AD203B41FA5}">
                      <a16:colId xmlns:a16="http://schemas.microsoft.com/office/drawing/2014/main" val="3841011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54657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6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Nº Lista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Asistencia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3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Jaimito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23/09/24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31215"/>
                  </a:ext>
                </a:extLst>
              </a:tr>
            </a:tbl>
          </a:graphicData>
        </a:graphic>
      </p:graphicFrame>
      <p:sp>
        <p:nvSpPr>
          <p:cNvPr id="28" name="Rectángulo 27">
            <a:hlinkClick r:id="rId4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84738" y="1507586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247186" y="1634548"/>
            <a:ext cx="6167402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tón de acción: Documento 8">
            <a:hlinkClick r:id="" action="ppaction://noaction" highlightClick="1"/>
          </p:cNvPr>
          <p:cNvSpPr/>
          <p:nvPr/>
        </p:nvSpPr>
        <p:spPr>
          <a:xfrm>
            <a:off x="5078576" y="1705908"/>
            <a:ext cx="680851" cy="55691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130529" y="1728719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7791" y="1608441"/>
            <a:ext cx="23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Registro de asistencia </a:t>
            </a:r>
            <a:endParaRPr lang="en-US" b="1" dirty="0"/>
          </a:p>
        </p:txBody>
      </p:sp>
      <p:sp>
        <p:nvSpPr>
          <p:cNvPr id="19" name="Rectángulo 18"/>
          <p:cNvSpPr/>
          <p:nvPr/>
        </p:nvSpPr>
        <p:spPr>
          <a:xfrm>
            <a:off x="6317140" y="1722333"/>
            <a:ext cx="1444777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GUARDAR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267343" y="2584660"/>
            <a:ext cx="9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Curso</a:t>
            </a:r>
            <a:endParaRPr lang="en-US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712472" y="2572621"/>
            <a:ext cx="113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Nº Lista</a:t>
            </a:r>
            <a:endParaRPr lang="en-US" b="1" dirty="0"/>
          </a:p>
        </p:txBody>
      </p:sp>
      <p:sp>
        <p:nvSpPr>
          <p:cNvPr id="23" name="Rectángulo 22"/>
          <p:cNvSpPr/>
          <p:nvPr/>
        </p:nvSpPr>
        <p:spPr>
          <a:xfrm>
            <a:off x="7798228" y="2572621"/>
            <a:ext cx="2012642" cy="440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2190316" y="2515480"/>
            <a:ext cx="79906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5toA</a:t>
            </a:r>
            <a:endParaRPr lang="es-ES" b="1" dirty="0" smtClean="0"/>
          </a:p>
        </p:txBody>
      </p:sp>
      <p:sp>
        <p:nvSpPr>
          <p:cNvPr id="26" name="Rectángulo 25">
            <a:hlinkClick r:id="rId3" action="ppaction://hlinksldjump"/>
          </p:cNvPr>
          <p:cNvSpPr/>
          <p:nvPr/>
        </p:nvSpPr>
        <p:spPr>
          <a:xfrm>
            <a:off x="3244078" y="2511244"/>
            <a:ext cx="808979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5toB</a:t>
            </a:r>
            <a:endParaRPr lang="es-ES" b="1" dirty="0" smtClean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48845"/>
              </p:ext>
            </p:extLst>
          </p:nvPr>
        </p:nvGraphicFramePr>
        <p:xfrm>
          <a:off x="1791462" y="360141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584">
                  <a:extLst>
                    <a:ext uri="{9D8B030D-6E8A-4147-A177-3AD203B41FA5}">
                      <a16:colId xmlns:a16="http://schemas.microsoft.com/office/drawing/2014/main" val="1564133058"/>
                    </a:ext>
                  </a:extLst>
                </a:gridCol>
                <a:gridCol w="2936416">
                  <a:extLst>
                    <a:ext uri="{9D8B030D-6E8A-4147-A177-3AD203B41FA5}">
                      <a16:colId xmlns:a16="http://schemas.microsoft.com/office/drawing/2014/main" val="3841011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54657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16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Nº Lista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Asistencia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3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Luisito Díaz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29/06/24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PRESENTE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31215"/>
                  </a:ext>
                </a:extLst>
              </a:tr>
            </a:tbl>
          </a:graphicData>
        </a:graphic>
      </p:graphicFrame>
      <p:sp>
        <p:nvSpPr>
          <p:cNvPr id="21" name="Rectángulo 20">
            <a:hlinkClick r:id="rId4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4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703384" y="1491921"/>
            <a:ext cx="10313377" cy="391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84738" y="294640"/>
            <a:ext cx="616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</a:t>
            </a:r>
          </a:p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DIONICIO MORALES CHOQUE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2" descr="Col: Dionisio Mo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65" y="-211784"/>
            <a:ext cx="3935150" cy="18868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7" name="Rectángulo 6"/>
          <p:cNvSpPr/>
          <p:nvPr/>
        </p:nvSpPr>
        <p:spPr>
          <a:xfrm>
            <a:off x="3190238" y="1642791"/>
            <a:ext cx="5981754" cy="714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6416683" y="1696987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SALIR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24845" y="1581217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Crear clase</a:t>
            </a:r>
            <a:r>
              <a:rPr lang="es-ES" b="1" dirty="0" smtClean="0"/>
              <a:t> </a:t>
            </a:r>
            <a:endParaRPr lang="en-U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190238" y="2544566"/>
            <a:ext cx="116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Docente</a:t>
            </a:r>
            <a:endParaRPr lang="en-U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03002" y="3183581"/>
            <a:ext cx="11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</a:t>
            </a:r>
            <a:r>
              <a:rPr lang="es-ES" b="1" dirty="0" smtClean="0"/>
              <a:t>urso</a:t>
            </a:r>
            <a:endParaRPr lang="en-US" b="1" dirty="0"/>
          </a:p>
        </p:txBody>
      </p:sp>
      <p:sp>
        <p:nvSpPr>
          <p:cNvPr id="15" name="Rectángulo 14"/>
          <p:cNvSpPr/>
          <p:nvPr/>
        </p:nvSpPr>
        <p:spPr>
          <a:xfrm>
            <a:off x="4609282" y="2562992"/>
            <a:ext cx="2037602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4637342" y="3122475"/>
            <a:ext cx="2009542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hlinkClick r:id="rId3" action="ppaction://hlinksldjump"/>
          </p:cNvPr>
          <p:cNvSpPr/>
          <p:nvPr/>
        </p:nvSpPr>
        <p:spPr>
          <a:xfrm>
            <a:off x="4351047" y="4547190"/>
            <a:ext cx="1674746" cy="535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CREAR</a:t>
            </a:r>
            <a:endParaRPr lang="es-ES" b="1" dirty="0" smtClean="0"/>
          </a:p>
        </p:txBody>
      </p:sp>
      <p:sp>
        <p:nvSpPr>
          <p:cNvPr id="20" name="CuadroTexto 19"/>
          <p:cNvSpPr txBox="1"/>
          <p:nvPr/>
        </p:nvSpPr>
        <p:spPr>
          <a:xfrm>
            <a:off x="3203002" y="3646584"/>
            <a:ext cx="11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Materia</a:t>
            </a:r>
            <a:endParaRPr lang="en-US" b="1" dirty="0"/>
          </a:p>
        </p:txBody>
      </p:sp>
      <p:sp>
        <p:nvSpPr>
          <p:cNvPr id="22" name="Rectángulo 21"/>
          <p:cNvSpPr/>
          <p:nvPr/>
        </p:nvSpPr>
        <p:spPr>
          <a:xfrm>
            <a:off x="4637342" y="3703692"/>
            <a:ext cx="2009542" cy="454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hlinkClick r:id="rId4" action="ppaction://hlinksldjump"/>
          </p:cNvPr>
          <p:cNvSpPr/>
          <p:nvPr/>
        </p:nvSpPr>
        <p:spPr>
          <a:xfrm>
            <a:off x="3645424" y="1712573"/>
            <a:ext cx="980283" cy="5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3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</TotalTime>
  <Words>209</Words>
  <Application>Microsoft Office PowerPoint</Application>
  <PresentationFormat>Panorámica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Huawei D14</dc:creator>
  <cp:lastModifiedBy>Huawei D14</cp:lastModifiedBy>
  <cp:revision>26</cp:revision>
  <dcterms:created xsi:type="dcterms:W3CDTF">2024-07-12T10:27:41Z</dcterms:created>
  <dcterms:modified xsi:type="dcterms:W3CDTF">2024-07-15T14:17:16Z</dcterms:modified>
</cp:coreProperties>
</file>