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5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4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4B4D-3F4C-407A-9ED1-842C710C0E5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D7E6-A43C-4A1D-86D3-9CE113F7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Odd Jobs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4319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and implementing/debugging JSTL Tags,</a:t>
            </a:r>
          </a:p>
          <a:p>
            <a:r>
              <a:rPr lang="en-US" dirty="0"/>
              <a:t>Debugging custom CSS</a:t>
            </a:r>
          </a:p>
          <a:p>
            <a:r>
              <a:rPr lang="en-US" dirty="0"/>
              <a:t>Making JDBC connections and using the correct queries</a:t>
            </a:r>
          </a:p>
          <a:p>
            <a:r>
              <a:rPr lang="en-US" dirty="0"/>
              <a:t>Connecting to a </a:t>
            </a:r>
            <a:r>
              <a:rPr lang="en-US" dirty="0" err="1"/>
              <a:t>gmail</a:t>
            </a:r>
            <a:r>
              <a:rPr lang="en-US" dirty="0"/>
              <a:t> account using TLS</a:t>
            </a:r>
          </a:p>
          <a:p>
            <a:r>
              <a:rPr lang="en-US" dirty="0"/>
              <a:t>Using the Java Mail API with TLS connection to send emails</a:t>
            </a:r>
          </a:p>
          <a:p>
            <a:r>
              <a:rPr lang="en-US" dirty="0"/>
              <a:t>Setting up MySQL Server </a:t>
            </a:r>
          </a:p>
        </p:txBody>
      </p:sp>
    </p:spTree>
    <p:extLst>
      <p:ext uri="{BB962C8B-B14F-4D97-AF65-F5344CB8AC3E}">
        <p14:creationId xmlns:p14="http://schemas.microsoft.com/office/powerpoint/2010/main" val="295871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Netbeans</a:t>
            </a:r>
            <a:r>
              <a:rPr lang="en-US" dirty="0"/>
              <a:t>/Tomcat</a:t>
            </a:r>
          </a:p>
          <a:p>
            <a:r>
              <a:rPr lang="en-US" dirty="0"/>
              <a:t>MySQL Server/workbench</a:t>
            </a:r>
          </a:p>
          <a:p>
            <a:r>
              <a:rPr lang="en-US" dirty="0"/>
              <a:t>MVC Structure</a:t>
            </a:r>
          </a:p>
          <a:p>
            <a:r>
              <a:rPr lang="en-US" dirty="0"/>
              <a:t>HTML/CSS/JSTL/JSP EL</a:t>
            </a:r>
          </a:p>
          <a:p>
            <a:r>
              <a:rPr lang="en-US" dirty="0"/>
              <a:t>Java/JDBC/SQL</a:t>
            </a:r>
          </a:p>
          <a:p>
            <a:r>
              <a:rPr lang="en-US" dirty="0"/>
              <a:t>Java Mail API</a:t>
            </a:r>
          </a:p>
          <a:p>
            <a:r>
              <a:rPr lang="en-US" dirty="0"/>
              <a:t>Transport Layer Security (TLS)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odd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 Jobs is a Job listing search engine</a:t>
            </a:r>
          </a:p>
          <a:p>
            <a:r>
              <a:rPr lang="en-US" dirty="0"/>
              <a:t>Allows for users to post jobs or contact other users to accept jobs</a:t>
            </a:r>
          </a:p>
          <a:p>
            <a:r>
              <a:rPr lang="en-US" dirty="0"/>
              <a:t>It’s focus is on small Jobs that require little expertise</a:t>
            </a:r>
          </a:p>
          <a:p>
            <a:r>
              <a:rPr lang="en-US" dirty="0"/>
              <a:t>Such as Babysitting, yard work, help for elderly</a:t>
            </a:r>
          </a:p>
          <a:p>
            <a:r>
              <a:rPr lang="en-US" dirty="0"/>
              <a:t>The web application facilitates communication </a:t>
            </a:r>
          </a:p>
          <a:p>
            <a:r>
              <a:rPr lang="en-US" dirty="0"/>
              <a:t>The web application does not facilitate contracts or form of payment</a:t>
            </a:r>
          </a:p>
          <a:p>
            <a:r>
              <a:rPr lang="en-US" dirty="0"/>
              <a:t>In the future we’d like to implement a review/testimony system for workers </a:t>
            </a:r>
          </a:p>
        </p:txBody>
      </p:sp>
    </p:spTree>
    <p:extLst>
      <p:ext uri="{BB962C8B-B14F-4D97-AF65-F5344CB8AC3E}">
        <p14:creationId xmlns:p14="http://schemas.microsoft.com/office/powerpoint/2010/main" val="383469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Odd Jobs</vt:lpstr>
      <vt:lpstr>Difficulties Encountered</vt:lpstr>
      <vt:lpstr>Technologies used</vt:lpstr>
      <vt:lpstr>Summary of odd Jobs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 Jobs</dc:title>
  <dc:creator>Whitney Gonzales</dc:creator>
  <cp:lastModifiedBy>Whitney Gonzales</cp:lastModifiedBy>
  <cp:revision>4</cp:revision>
  <dcterms:created xsi:type="dcterms:W3CDTF">2017-03-06T02:19:05Z</dcterms:created>
  <dcterms:modified xsi:type="dcterms:W3CDTF">2017-03-06T02:38:56Z</dcterms:modified>
</cp:coreProperties>
</file>