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A689D-37F1-4BAC-8AD0-1429B64A0458}" v="18" dt="2024-04-17T16:52:02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beth Sanchez" userId="cf09e778-510a-40ab-86e2-b0cc83dd586d" providerId="ADAL" clId="{CE1A689D-37F1-4BAC-8AD0-1429B64A0458}"/>
    <pc:docChg chg="undo redo custSel addSld delSld modSld">
      <pc:chgData name="Lizbeth Sanchez" userId="cf09e778-510a-40ab-86e2-b0cc83dd586d" providerId="ADAL" clId="{CE1A689D-37F1-4BAC-8AD0-1429B64A0458}" dt="2024-04-24T02:50:14.232" v="1734"/>
      <pc:docMkLst>
        <pc:docMk/>
      </pc:docMkLst>
      <pc:sldChg chg="modSp mod">
        <pc:chgData name="Lizbeth Sanchez" userId="cf09e778-510a-40ab-86e2-b0cc83dd586d" providerId="ADAL" clId="{CE1A689D-37F1-4BAC-8AD0-1429B64A0458}" dt="2024-04-23T13:16:53.195" v="1687" actId="20577"/>
        <pc:sldMkLst>
          <pc:docMk/>
          <pc:sldMk cId="2766902734" sldId="256"/>
        </pc:sldMkLst>
        <pc:spChg chg="mod">
          <ac:chgData name="Lizbeth Sanchez" userId="cf09e778-510a-40ab-86e2-b0cc83dd586d" providerId="ADAL" clId="{CE1A689D-37F1-4BAC-8AD0-1429B64A0458}" dt="2024-04-23T13:16:53.195" v="1687" actId="20577"/>
          <ac:spMkLst>
            <pc:docMk/>
            <pc:sldMk cId="2766902734" sldId="256"/>
            <ac:spMk id="2" creationId="{BB501180-6DAE-470C-FE1D-B1A0221A9453}"/>
          </ac:spMkLst>
        </pc:spChg>
        <pc:spChg chg="mod">
          <ac:chgData name="Lizbeth Sanchez" userId="cf09e778-510a-40ab-86e2-b0cc83dd586d" providerId="ADAL" clId="{CE1A689D-37F1-4BAC-8AD0-1429B64A0458}" dt="2024-04-17T13:46:31.937" v="1264" actId="2"/>
          <ac:spMkLst>
            <pc:docMk/>
            <pc:sldMk cId="2766902734" sldId="256"/>
            <ac:spMk id="3" creationId="{C2A48E81-907A-39B1-549C-40A74C83DCD9}"/>
          </ac:spMkLst>
        </pc:spChg>
      </pc:sldChg>
      <pc:sldChg chg="new del">
        <pc:chgData name="Lizbeth Sanchez" userId="cf09e778-510a-40ab-86e2-b0cc83dd586d" providerId="ADAL" clId="{CE1A689D-37F1-4BAC-8AD0-1429B64A0458}" dt="2024-04-16T13:52:12.116" v="150" actId="47"/>
        <pc:sldMkLst>
          <pc:docMk/>
          <pc:sldMk cId="676234618" sldId="257"/>
        </pc:sldMkLst>
      </pc:sldChg>
      <pc:sldChg chg="addSp modSp new mod setBg">
        <pc:chgData name="Lizbeth Sanchez" userId="cf09e778-510a-40ab-86e2-b0cc83dd586d" providerId="ADAL" clId="{CE1A689D-37F1-4BAC-8AD0-1429B64A0458}" dt="2024-04-18T13:01:11.791" v="1685" actId="20577"/>
        <pc:sldMkLst>
          <pc:docMk/>
          <pc:sldMk cId="3723824240" sldId="257"/>
        </pc:sldMkLst>
        <pc:spChg chg="mod">
          <ac:chgData name="Lizbeth Sanchez" userId="cf09e778-510a-40ab-86e2-b0cc83dd586d" providerId="ADAL" clId="{CE1A689D-37F1-4BAC-8AD0-1429B64A0458}" dt="2024-04-17T13:36:41.706" v="694" actId="26606"/>
          <ac:spMkLst>
            <pc:docMk/>
            <pc:sldMk cId="3723824240" sldId="257"/>
            <ac:spMk id="2" creationId="{9D238317-B614-C7A7-E961-E67925CA3699}"/>
          </ac:spMkLst>
        </pc:spChg>
        <pc:spChg chg="mod">
          <ac:chgData name="Lizbeth Sanchez" userId="cf09e778-510a-40ab-86e2-b0cc83dd586d" providerId="ADAL" clId="{CE1A689D-37F1-4BAC-8AD0-1429B64A0458}" dt="2024-04-18T13:01:11.791" v="1685" actId="20577"/>
          <ac:spMkLst>
            <pc:docMk/>
            <pc:sldMk cId="3723824240" sldId="257"/>
            <ac:spMk id="3" creationId="{85B2FA62-36A8-9D76-8AB8-66DDB98C2833}"/>
          </ac:spMkLst>
        </pc:spChg>
        <pc:spChg chg="add">
          <ac:chgData name="Lizbeth Sanchez" userId="cf09e778-510a-40ab-86e2-b0cc83dd586d" providerId="ADAL" clId="{CE1A689D-37F1-4BAC-8AD0-1429B64A0458}" dt="2024-04-17T13:36:41.706" v="694" actId="26606"/>
          <ac:spMkLst>
            <pc:docMk/>
            <pc:sldMk cId="3723824240" sldId="257"/>
            <ac:spMk id="8" creationId="{1A59258C-AAC2-41CD-973C-7439B122A3FF}"/>
          </ac:spMkLst>
        </pc:spChg>
        <pc:spChg chg="add">
          <ac:chgData name="Lizbeth Sanchez" userId="cf09e778-510a-40ab-86e2-b0cc83dd586d" providerId="ADAL" clId="{CE1A689D-37F1-4BAC-8AD0-1429B64A0458}" dt="2024-04-17T13:36:41.706" v="694" actId="26606"/>
          <ac:spMkLst>
            <pc:docMk/>
            <pc:sldMk cId="3723824240" sldId="257"/>
            <ac:spMk id="10" creationId="{54516B72-0116-42B2-82A2-B11218A36636}"/>
          </ac:spMkLst>
        </pc:spChg>
        <pc:spChg chg="add">
          <ac:chgData name="Lizbeth Sanchez" userId="cf09e778-510a-40ab-86e2-b0cc83dd586d" providerId="ADAL" clId="{CE1A689D-37F1-4BAC-8AD0-1429B64A0458}" dt="2024-04-17T13:36:41.706" v="694" actId="26606"/>
          <ac:spMkLst>
            <pc:docMk/>
            <pc:sldMk cId="3723824240" sldId="257"/>
            <ac:spMk id="12" creationId="{7CDB507F-21B7-4C27-B0FC-D9C465C6DB44}"/>
          </ac:spMkLst>
        </pc:spChg>
        <pc:spChg chg="add">
          <ac:chgData name="Lizbeth Sanchez" userId="cf09e778-510a-40ab-86e2-b0cc83dd586d" providerId="ADAL" clId="{CE1A689D-37F1-4BAC-8AD0-1429B64A0458}" dt="2024-04-17T13:36:41.706" v="694" actId="26606"/>
          <ac:spMkLst>
            <pc:docMk/>
            <pc:sldMk cId="3723824240" sldId="257"/>
            <ac:spMk id="14" creationId="{7AB1AE17-B7A3-4363-95CD-25441E2FF1F3}"/>
          </ac:spMkLst>
        </pc:spChg>
      </pc:sldChg>
      <pc:sldChg chg="modSp new del mod">
        <pc:chgData name="Lizbeth Sanchez" userId="cf09e778-510a-40ab-86e2-b0cc83dd586d" providerId="ADAL" clId="{CE1A689D-37F1-4BAC-8AD0-1429B64A0458}" dt="2024-04-17T13:31:33.781" v="286" actId="47"/>
        <pc:sldMkLst>
          <pc:docMk/>
          <pc:sldMk cId="3904797094" sldId="257"/>
        </pc:sldMkLst>
        <pc:spChg chg="mod">
          <ac:chgData name="Lizbeth Sanchez" userId="cf09e778-510a-40ab-86e2-b0cc83dd586d" providerId="ADAL" clId="{CE1A689D-37F1-4BAC-8AD0-1429B64A0458}" dt="2024-04-17T13:30:11.288" v="279" actId="20577"/>
          <ac:spMkLst>
            <pc:docMk/>
            <pc:sldMk cId="3904797094" sldId="257"/>
            <ac:spMk id="2" creationId="{D7AAD67B-D77F-1510-FF13-4B96CA403D9F}"/>
          </ac:spMkLst>
        </pc:spChg>
        <pc:spChg chg="mod">
          <ac:chgData name="Lizbeth Sanchez" userId="cf09e778-510a-40ab-86e2-b0cc83dd586d" providerId="ADAL" clId="{CE1A689D-37F1-4BAC-8AD0-1429B64A0458}" dt="2024-04-17T13:31:16.975" v="285"/>
          <ac:spMkLst>
            <pc:docMk/>
            <pc:sldMk cId="3904797094" sldId="257"/>
            <ac:spMk id="3" creationId="{D5B01ABD-DCAA-9A58-3989-0C7414F6EF48}"/>
          </ac:spMkLst>
        </pc:spChg>
      </pc:sldChg>
      <pc:sldChg chg="new del">
        <pc:chgData name="Lizbeth Sanchez" userId="cf09e778-510a-40ab-86e2-b0cc83dd586d" providerId="ADAL" clId="{CE1A689D-37F1-4BAC-8AD0-1429B64A0458}" dt="2024-04-17T13:37:41.819" v="696" actId="47"/>
        <pc:sldMkLst>
          <pc:docMk/>
          <pc:sldMk cId="211478889" sldId="258"/>
        </pc:sldMkLst>
      </pc:sldChg>
      <pc:sldChg chg="modSp new del mod">
        <pc:chgData name="Lizbeth Sanchez" userId="cf09e778-510a-40ab-86e2-b0cc83dd586d" providerId="ADAL" clId="{CE1A689D-37F1-4BAC-8AD0-1429B64A0458}" dt="2024-04-17T13:29:51.562" v="245" actId="47"/>
        <pc:sldMkLst>
          <pc:docMk/>
          <pc:sldMk cId="1783434070" sldId="258"/>
        </pc:sldMkLst>
        <pc:spChg chg="mod">
          <ac:chgData name="Lizbeth Sanchez" userId="cf09e778-510a-40ab-86e2-b0cc83dd586d" providerId="ADAL" clId="{CE1A689D-37F1-4BAC-8AD0-1429B64A0458}" dt="2024-04-17T13:29:49.788" v="244" actId="20577"/>
          <ac:spMkLst>
            <pc:docMk/>
            <pc:sldMk cId="1783434070" sldId="258"/>
            <ac:spMk id="2" creationId="{03C18051-27CB-8A39-099D-5A8CC52CEB7B}"/>
          </ac:spMkLst>
        </pc:spChg>
        <pc:spChg chg="mod">
          <ac:chgData name="Lizbeth Sanchez" userId="cf09e778-510a-40ab-86e2-b0cc83dd586d" providerId="ADAL" clId="{CE1A689D-37F1-4BAC-8AD0-1429B64A0458}" dt="2024-04-17T01:14:36.013" v="199" actId="1076"/>
          <ac:spMkLst>
            <pc:docMk/>
            <pc:sldMk cId="1783434070" sldId="258"/>
            <ac:spMk id="3" creationId="{399B6938-AEEA-10DA-1069-90D668317F92}"/>
          </ac:spMkLst>
        </pc:spChg>
      </pc:sldChg>
      <pc:sldChg chg="addSp delSp modSp new mod">
        <pc:chgData name="Lizbeth Sanchez" userId="cf09e778-510a-40ab-86e2-b0cc83dd586d" providerId="ADAL" clId="{CE1A689D-37F1-4BAC-8AD0-1429B64A0458}" dt="2024-04-18T01:56:54.600" v="1626" actId="20577"/>
        <pc:sldMkLst>
          <pc:docMk/>
          <pc:sldMk cId="2026407694" sldId="258"/>
        </pc:sldMkLst>
        <pc:spChg chg="mod">
          <ac:chgData name="Lizbeth Sanchez" userId="cf09e778-510a-40ab-86e2-b0cc83dd586d" providerId="ADAL" clId="{CE1A689D-37F1-4BAC-8AD0-1429B64A0458}" dt="2024-04-17T13:41:48.454" v="885" actId="1076"/>
          <ac:spMkLst>
            <pc:docMk/>
            <pc:sldMk cId="2026407694" sldId="258"/>
            <ac:spMk id="2" creationId="{D8E850EE-3871-39DE-184D-F854CA94AC7A}"/>
          </ac:spMkLst>
        </pc:spChg>
        <pc:spChg chg="mod">
          <ac:chgData name="Lizbeth Sanchez" userId="cf09e778-510a-40ab-86e2-b0cc83dd586d" providerId="ADAL" clId="{CE1A689D-37F1-4BAC-8AD0-1429B64A0458}" dt="2024-04-18T01:56:54.600" v="1626" actId="20577"/>
          <ac:spMkLst>
            <pc:docMk/>
            <pc:sldMk cId="2026407694" sldId="258"/>
            <ac:spMk id="3" creationId="{91A5DF28-3FB3-9577-D2E0-50B409B65904}"/>
          </ac:spMkLst>
        </pc:spChg>
        <pc:spChg chg="mod">
          <ac:chgData name="Lizbeth Sanchez" userId="cf09e778-510a-40ab-86e2-b0cc83dd586d" providerId="ADAL" clId="{CE1A689D-37F1-4BAC-8AD0-1429B64A0458}" dt="2024-04-17T13:46:42.178" v="1268" actId="20577"/>
          <ac:spMkLst>
            <pc:docMk/>
            <pc:sldMk cId="2026407694" sldId="258"/>
            <ac:spMk id="4" creationId="{D7AC39F1-A0AF-A039-AD25-23AFD1840AD0}"/>
          </ac:spMkLst>
        </pc:spChg>
        <pc:spChg chg="add del mod">
          <ac:chgData name="Lizbeth Sanchez" userId="cf09e778-510a-40ab-86e2-b0cc83dd586d" providerId="ADAL" clId="{CE1A689D-37F1-4BAC-8AD0-1429B64A0458}" dt="2024-04-17T13:41:26.344" v="857" actId="478"/>
          <ac:spMkLst>
            <pc:docMk/>
            <pc:sldMk cId="2026407694" sldId="258"/>
            <ac:spMk id="5" creationId="{D5D5F049-C044-457B-00C0-A7C82312F570}"/>
          </ac:spMkLst>
        </pc:spChg>
      </pc:sldChg>
      <pc:sldChg chg="addSp delSp modSp new mod setBg">
        <pc:chgData name="Lizbeth Sanchez" userId="cf09e778-510a-40ab-86e2-b0cc83dd586d" providerId="ADAL" clId="{CE1A689D-37F1-4BAC-8AD0-1429B64A0458}" dt="2024-04-17T14:17:39.973" v="1293" actId="1076"/>
        <pc:sldMkLst>
          <pc:docMk/>
          <pc:sldMk cId="421190853" sldId="259"/>
        </pc:sldMkLst>
        <pc:spChg chg="mod ord">
          <ac:chgData name="Lizbeth Sanchez" userId="cf09e778-510a-40ab-86e2-b0cc83dd586d" providerId="ADAL" clId="{CE1A689D-37F1-4BAC-8AD0-1429B64A0458}" dt="2024-04-17T14:17:29.371" v="1290" actId="26606"/>
          <ac:spMkLst>
            <pc:docMk/>
            <pc:sldMk cId="421190853" sldId="259"/>
            <ac:spMk id="2" creationId="{D90F6732-B6B4-C882-5B12-ACD7B3AB2EEA}"/>
          </ac:spMkLst>
        </pc:spChg>
        <pc:spChg chg="del">
          <ac:chgData name="Lizbeth Sanchez" userId="cf09e778-510a-40ab-86e2-b0cc83dd586d" providerId="ADAL" clId="{CE1A689D-37F1-4BAC-8AD0-1429B64A0458}" dt="2024-04-17T14:17:17.873" v="1289" actId="22"/>
          <ac:spMkLst>
            <pc:docMk/>
            <pc:sldMk cId="421190853" sldId="259"/>
            <ac:spMk id="3" creationId="{2D077F8E-0EC3-0C6E-CEA3-98F0DA124C2B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4" creationId="{5E4CD699-89B0-E543-0AD5-8241BBF6277B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5" creationId="{A0D0CA29-EB64-57BD-79EE-4642C8DFCCEA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6" creationId="{A5FE3AEB-34E6-B497-9F04-86DEFE7C6DE5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8" creationId="{93BF4CC3-D7AA-A625-AAFB-6B8BB8E6CC4E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14" creationId="{B8EBB3B1-2FF0-7217-6324-3623DD73C561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15" creationId="{84665717-B3FE-05DA-462E-6F3C5FF0CB37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16" creationId="{222AF5D6-638D-896F-A97C-B37E44E4248B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17" creationId="{5F9D2DD2-915D-2E80-8829-4159E6E49623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19" creationId="{BAB9463D-171D-B086-7D41-0066666851E5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22" creationId="{28CD4922-59A5-3F8D-7FC2-643A249AABF2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23" creationId="{FC0CB4C1-D56B-F5CF-4D57-810DD47AEAE4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25" creationId="{EAF35B08-4135-2B32-6884-4805FB219BE9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28" creationId="{FA58C5A5-0B0C-624E-411C-5D36E5F27C29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30" creationId="{3FD69708-34CE-4DA8-4CFF-6FA7501DFCF4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32" creationId="{2BB0E60D-F25A-2734-7926-D162568DEBA3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33" creationId="{A441C0FF-C971-B8D3-01F3-7A76925BEA4A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34" creationId="{1B6E7156-AE88-682E-CB6D-C5F747A88DE4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35" creationId="{67210D78-59A5-CC75-6A4C-321F6C7BD377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38" creationId="{908141B2-C63C-8C90-9D5E-15C2C8D1BD21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39" creationId="{0C8302E0-C981-104C-2A38-5EF5FA54991F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40" creationId="{43DFB84E-297D-D252-E382-1A6B329A158E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41" creationId="{9CA37565-679F-05D2-B7DD-D9C31754C703}"/>
          </ac:spMkLst>
        </pc:spChg>
        <pc:spChg chg="add">
          <ac:chgData name="Lizbeth Sanchez" userId="cf09e778-510a-40ab-86e2-b0cc83dd586d" providerId="ADAL" clId="{CE1A689D-37F1-4BAC-8AD0-1429B64A0458}" dt="2024-04-17T14:15:45.776" v="1288"/>
          <ac:spMkLst>
            <pc:docMk/>
            <pc:sldMk cId="421190853" sldId="259"/>
            <ac:spMk id="42" creationId="{ACF29862-A27C-798B-98C9-30E8EF1C1ECA}"/>
          </ac:spMkLst>
        </pc:spChg>
        <pc:spChg chg="add">
          <ac:chgData name="Lizbeth Sanchez" userId="cf09e778-510a-40ab-86e2-b0cc83dd586d" providerId="ADAL" clId="{CE1A689D-37F1-4BAC-8AD0-1429B64A0458}" dt="2024-04-17T14:17:29.371" v="1290" actId="26606"/>
          <ac:spMkLst>
            <pc:docMk/>
            <pc:sldMk cId="421190853" sldId="259"/>
            <ac:spMk id="49" creationId="{48E96387-12F1-45E4-9322-ABBF2EE040E9}"/>
          </ac:spMkLst>
        </pc:spChg>
        <pc:spChg chg="add">
          <ac:chgData name="Lizbeth Sanchez" userId="cf09e778-510a-40ab-86e2-b0cc83dd586d" providerId="ADAL" clId="{CE1A689D-37F1-4BAC-8AD0-1429B64A0458}" dt="2024-04-17T14:17:29.371" v="1290" actId="26606"/>
          <ac:spMkLst>
            <pc:docMk/>
            <pc:sldMk cId="421190853" sldId="259"/>
            <ac:spMk id="51" creationId="{A9F421DD-DE4E-4547-A904-3F80E25E3F35}"/>
          </ac:spMkLst>
        </pc:spChg>
        <pc:spChg chg="add">
          <ac:chgData name="Lizbeth Sanchez" userId="cf09e778-510a-40ab-86e2-b0cc83dd586d" providerId="ADAL" clId="{CE1A689D-37F1-4BAC-8AD0-1429B64A0458}" dt="2024-04-17T14:17:29.371" v="1290" actId="26606"/>
          <ac:spMkLst>
            <pc:docMk/>
            <pc:sldMk cId="421190853" sldId="259"/>
            <ac:spMk id="53" creationId="{09985DEC-1215-4209-9708-B45CC977402E}"/>
          </ac:spMkLst>
        </pc:spChg>
        <pc:spChg chg="add">
          <ac:chgData name="Lizbeth Sanchez" userId="cf09e778-510a-40ab-86e2-b0cc83dd586d" providerId="ADAL" clId="{CE1A689D-37F1-4BAC-8AD0-1429B64A0458}" dt="2024-04-17T14:17:29.371" v="1290" actId="26606"/>
          <ac:spMkLst>
            <pc:docMk/>
            <pc:sldMk cId="421190853" sldId="259"/>
            <ac:spMk id="55" creationId="{90EB7086-616E-4D44-94BE-D0F763561782}"/>
          </ac:spMkLst>
        </pc:spChg>
        <pc:spChg chg="add">
          <ac:chgData name="Lizbeth Sanchez" userId="cf09e778-510a-40ab-86e2-b0cc83dd586d" providerId="ADAL" clId="{CE1A689D-37F1-4BAC-8AD0-1429B64A0458}" dt="2024-04-17T14:17:29.371" v="1290" actId="26606"/>
          <ac:spMkLst>
            <pc:docMk/>
            <pc:sldMk cId="421190853" sldId="259"/>
            <ac:spMk id="57" creationId="{F115DB35-53D7-4EDC-A965-A434929617CC}"/>
          </ac:spMkLst>
        </pc:spChg>
        <pc:spChg chg="add">
          <ac:chgData name="Lizbeth Sanchez" userId="cf09e778-510a-40ab-86e2-b0cc83dd586d" providerId="ADAL" clId="{CE1A689D-37F1-4BAC-8AD0-1429B64A0458}" dt="2024-04-17T14:17:29.371" v="1290" actId="26606"/>
          <ac:spMkLst>
            <pc:docMk/>
            <pc:sldMk cId="421190853" sldId="259"/>
            <ac:spMk id="59" creationId="{4B610F9C-62FE-46FC-8607-C35030B6321A}"/>
          </ac:spMkLst>
        </pc:spChg>
        <pc:picChg chg="add mod ord">
          <ac:chgData name="Lizbeth Sanchez" userId="cf09e778-510a-40ab-86e2-b0cc83dd586d" providerId="ADAL" clId="{CE1A689D-37F1-4BAC-8AD0-1429B64A0458}" dt="2024-04-17T14:17:39.973" v="1293" actId="1076"/>
          <ac:picMkLst>
            <pc:docMk/>
            <pc:sldMk cId="421190853" sldId="259"/>
            <ac:picMk id="44" creationId="{715F89E2-496D-8F3B-26AB-6AF726C76DFC}"/>
          </ac:picMkLst>
        </pc:pic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7" creationId="{EEE62AD6-581C-DC87-36E2-12F0064D7B10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9" creationId="{F00F85B5-ECA6-65EF-4186-783F96B58641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10" creationId="{C1C45E85-F2F6-2838-6B05-8AE9EEB28FD9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11" creationId="{3BB7B094-4906-C28D-D5BC-F26C925E7937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12" creationId="{6D073433-1D5D-9C33-B6E2-5A85F2CBB2AE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13" creationId="{875149DA-F02B-E82B-C2B5-E08B0C96472D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18" creationId="{F96E4145-9BDE-1CD9-0C58-8ABA6AE31ADA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20" creationId="{C37D870B-49B2-813F-2F94-A79C5D34B9F8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21" creationId="{11ACE274-A10E-56FB-0329-3606EF8E2C72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24" creationId="{6DC38430-1A09-85D7-9377-541D1892307B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26" creationId="{8B82780F-9CBC-E076-D6E0-4E5249567BD2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27" creationId="{85392BBF-01C2-2024-EED9-D405317B3DAF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29" creationId="{9578282D-B292-9A84-6A18-1AAF5BD285AB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31" creationId="{6A6D90E7-A651-82FB-7F28-D687641BDA6D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36" creationId="{DDF27ED7-8607-4984-B4C1-5835DC18243F}"/>
          </ac:cxnSpMkLst>
        </pc:cxnChg>
        <pc:cxnChg chg="add">
          <ac:chgData name="Lizbeth Sanchez" userId="cf09e778-510a-40ab-86e2-b0cc83dd586d" providerId="ADAL" clId="{CE1A689D-37F1-4BAC-8AD0-1429B64A0458}" dt="2024-04-17T14:15:45.776" v="1288"/>
          <ac:cxnSpMkLst>
            <pc:docMk/>
            <pc:sldMk cId="421190853" sldId="259"/>
            <ac:cxnSpMk id="37" creationId="{C94A55CC-65B9-03B9-A605-DAFE5B98BD27}"/>
          </ac:cxnSpMkLst>
        </pc:cxnChg>
      </pc:sldChg>
      <pc:sldChg chg="new del">
        <pc:chgData name="Lizbeth Sanchez" userId="cf09e778-510a-40ab-86e2-b0cc83dd586d" providerId="ADAL" clId="{CE1A689D-37F1-4BAC-8AD0-1429B64A0458}" dt="2024-04-17T14:15:23.856" v="1272" actId="47"/>
        <pc:sldMkLst>
          <pc:docMk/>
          <pc:sldMk cId="2347818386" sldId="259"/>
        </pc:sldMkLst>
      </pc:sldChg>
      <pc:sldChg chg="new del">
        <pc:chgData name="Lizbeth Sanchez" userId="cf09e778-510a-40ab-86e2-b0cc83dd586d" providerId="ADAL" clId="{CE1A689D-37F1-4BAC-8AD0-1429B64A0458}" dt="2024-04-17T14:15:23.099" v="1271" actId="47"/>
        <pc:sldMkLst>
          <pc:docMk/>
          <pc:sldMk cId="72868624" sldId="260"/>
        </pc:sldMkLst>
      </pc:sldChg>
      <pc:sldChg chg="addSp delSp modSp new mod">
        <pc:chgData name="Lizbeth Sanchez" userId="cf09e778-510a-40ab-86e2-b0cc83dd586d" providerId="ADAL" clId="{CE1A689D-37F1-4BAC-8AD0-1429B64A0458}" dt="2024-04-17T14:20:36.235" v="1310" actId="1076"/>
        <pc:sldMkLst>
          <pc:docMk/>
          <pc:sldMk cId="3142712120" sldId="260"/>
        </pc:sldMkLst>
        <pc:spChg chg="mod">
          <ac:chgData name="Lizbeth Sanchez" userId="cf09e778-510a-40ab-86e2-b0cc83dd586d" providerId="ADAL" clId="{CE1A689D-37F1-4BAC-8AD0-1429B64A0458}" dt="2024-04-17T14:18:20.184" v="1302" actId="20577"/>
          <ac:spMkLst>
            <pc:docMk/>
            <pc:sldMk cId="3142712120" sldId="260"/>
            <ac:spMk id="2" creationId="{157C1C01-49A6-1F00-84CC-7FFC2D30A156}"/>
          </ac:spMkLst>
        </pc:spChg>
        <pc:spChg chg="del">
          <ac:chgData name="Lizbeth Sanchez" userId="cf09e778-510a-40ab-86e2-b0cc83dd586d" providerId="ADAL" clId="{CE1A689D-37F1-4BAC-8AD0-1429B64A0458}" dt="2024-04-17T14:19:53.522" v="1303" actId="22"/>
          <ac:spMkLst>
            <pc:docMk/>
            <pc:sldMk cId="3142712120" sldId="260"/>
            <ac:spMk id="3" creationId="{FDC661ED-16DB-E221-E9A4-0C3BFCDBC53A}"/>
          </ac:spMkLst>
        </pc:spChg>
        <pc:picChg chg="add mod ord">
          <ac:chgData name="Lizbeth Sanchez" userId="cf09e778-510a-40ab-86e2-b0cc83dd586d" providerId="ADAL" clId="{CE1A689D-37F1-4BAC-8AD0-1429B64A0458}" dt="2024-04-17T14:20:36.235" v="1310" actId="1076"/>
          <ac:picMkLst>
            <pc:docMk/>
            <pc:sldMk cId="3142712120" sldId="260"/>
            <ac:picMk id="5" creationId="{72B39A5C-E010-B573-6F72-64FF4798F97A}"/>
          </ac:picMkLst>
        </pc:picChg>
        <pc:picChg chg="add mod">
          <ac:chgData name="Lizbeth Sanchez" userId="cf09e778-510a-40ab-86e2-b0cc83dd586d" providerId="ADAL" clId="{CE1A689D-37F1-4BAC-8AD0-1429B64A0458}" dt="2024-04-17T14:20:32.353" v="1308" actId="1076"/>
          <ac:picMkLst>
            <pc:docMk/>
            <pc:sldMk cId="3142712120" sldId="260"/>
            <ac:picMk id="7" creationId="{E07C9257-573A-C60C-8B6C-E40CA88F670E}"/>
          </ac:picMkLst>
        </pc:picChg>
      </pc:sldChg>
      <pc:sldChg chg="addSp delSp modSp new mod setBg">
        <pc:chgData name="Lizbeth Sanchez" userId="cf09e778-510a-40ab-86e2-b0cc83dd586d" providerId="ADAL" clId="{CE1A689D-37F1-4BAC-8AD0-1429B64A0458}" dt="2024-04-18T02:00:08.354" v="1627" actId="1076"/>
        <pc:sldMkLst>
          <pc:docMk/>
          <pc:sldMk cId="2915145840" sldId="261"/>
        </pc:sldMkLst>
        <pc:spChg chg="mo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2" creationId="{F4F26FE5-B38E-CC99-8AFF-3CD62D4720A0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15" creationId="{0EAA425D-6501-4EB3-8D63-CF89C9412509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17" creationId="{96D69A94-D183-49E0-B81C-09B31CEBCE6D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19" creationId="{1C2A700A-2259-465D-AAD8-28740D011735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21" creationId="{F04F4639-D3EB-4CC3-8C16-606EB8F2E884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23" creationId="{7E41F215-A24D-4778-A2F1-3A1D770952EC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25" creationId="{6FE39CD0-B40F-4985-A520-E2EF3137846A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27" creationId="{6DE83C82-B5DD-4E41-8ECC-99102E6C6CB8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29" creationId="{D4999EF5-DA63-41E9-B393-9D788E77C03E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31" creationId="{1DDE9C1F-CF8F-4D0E-859B-F6647422E3F7}"/>
          </ac:spMkLst>
        </pc:spChg>
        <pc:spChg chg="add del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33" creationId="{67B322C8-B08B-4D45-8355-8F67461408AD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38" creationId="{0EAA425D-6501-4EB3-8D63-CF89C9412509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40" creationId="{96D69A94-D183-49E0-B81C-09B31CEBCE6D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42" creationId="{1C2A700A-2259-465D-AAD8-28740D011735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44" creationId="{F04F4639-D3EB-4CC3-8C16-606EB8F2E884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46" creationId="{AC1F886F-FAA5-4065-9230-9213156BF513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48" creationId="{17A489BC-C8A9-4381-9D34-FA405E6FF9F0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50" creationId="{8BD88925-30B6-4495-BB46-DB8B8B4587E9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52" creationId="{968F940A-8FD0-44E4-88DD-5D9F7F22863F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54" creationId="{2877CB47-3A28-49FB-9E84-BB26653737E6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56" creationId="{E907B500-8800-4AED-AD0C-4DFB5ED7AF75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58" creationId="{4ABDAC70-3D02-4430-A6F9-CAB0D8D6B330}"/>
          </ac:spMkLst>
        </pc:spChg>
        <pc:spChg chg="add">
          <ac:chgData name="Lizbeth Sanchez" userId="cf09e778-510a-40ab-86e2-b0cc83dd586d" providerId="ADAL" clId="{CE1A689D-37F1-4BAC-8AD0-1429B64A0458}" dt="2024-04-17T16:51:13.110" v="1539" actId="26606"/>
          <ac:spMkLst>
            <pc:docMk/>
            <pc:sldMk cId="2915145840" sldId="261"/>
            <ac:spMk id="60" creationId="{AE23BC94-9927-49D3-82C3-16351B8BF049}"/>
          </ac:spMkLst>
        </pc:spChg>
        <pc:picChg chg="add mod ord">
          <ac:chgData name="Lizbeth Sanchez" userId="cf09e778-510a-40ab-86e2-b0cc83dd586d" providerId="ADAL" clId="{CE1A689D-37F1-4BAC-8AD0-1429B64A0458}" dt="2024-04-17T16:51:39.255" v="1548" actId="1076"/>
          <ac:picMkLst>
            <pc:docMk/>
            <pc:sldMk cId="2915145840" sldId="261"/>
            <ac:picMk id="4" creationId="{FDFE11A1-62DB-858C-9CA8-889492C6825E}"/>
          </ac:picMkLst>
        </pc:picChg>
        <pc:picChg chg="add del mod ord">
          <ac:chgData name="Lizbeth Sanchez" userId="cf09e778-510a-40ab-86e2-b0cc83dd586d" providerId="ADAL" clId="{CE1A689D-37F1-4BAC-8AD0-1429B64A0458}" dt="2024-04-17T16:51:34.457" v="1546" actId="478"/>
          <ac:picMkLst>
            <pc:docMk/>
            <pc:sldMk cId="2915145840" sldId="261"/>
            <ac:picMk id="6" creationId="{CF88A2D3-4664-5BCD-632E-3200A105DFE5}"/>
          </ac:picMkLst>
        </pc:picChg>
        <pc:picChg chg="add del mod">
          <ac:chgData name="Lizbeth Sanchez" userId="cf09e778-510a-40ab-86e2-b0cc83dd586d" providerId="ADAL" clId="{CE1A689D-37F1-4BAC-8AD0-1429B64A0458}" dt="2024-04-17T16:50:09.315" v="1533" actId="478"/>
          <ac:picMkLst>
            <pc:docMk/>
            <pc:sldMk cId="2915145840" sldId="261"/>
            <ac:picMk id="8" creationId="{407F47FD-8FDC-309F-05A2-316D3436D25C}"/>
          </ac:picMkLst>
        </pc:picChg>
        <pc:picChg chg="add del mod ord">
          <ac:chgData name="Lizbeth Sanchez" userId="cf09e778-510a-40ab-86e2-b0cc83dd586d" providerId="ADAL" clId="{CE1A689D-37F1-4BAC-8AD0-1429B64A0458}" dt="2024-04-17T16:52:05.807" v="1557" actId="478"/>
          <ac:picMkLst>
            <pc:docMk/>
            <pc:sldMk cId="2915145840" sldId="261"/>
            <ac:picMk id="10" creationId="{51467C12-65C3-CCCF-222B-B6F008B9F0BC}"/>
          </ac:picMkLst>
        </pc:picChg>
        <pc:picChg chg="add del mod">
          <ac:chgData name="Lizbeth Sanchez" userId="cf09e778-510a-40ab-86e2-b0cc83dd586d" providerId="ADAL" clId="{CE1A689D-37F1-4BAC-8AD0-1429B64A0458}" dt="2024-04-17T16:51:43.205" v="1550" actId="478"/>
          <ac:picMkLst>
            <pc:docMk/>
            <pc:sldMk cId="2915145840" sldId="261"/>
            <ac:picMk id="11" creationId="{BAAC2A3E-2331-0D30-08CA-2C2D8D6E6276}"/>
          </ac:picMkLst>
        </pc:picChg>
        <pc:picChg chg="add mod">
          <ac:chgData name="Lizbeth Sanchez" userId="cf09e778-510a-40ab-86e2-b0cc83dd586d" providerId="ADAL" clId="{CE1A689D-37F1-4BAC-8AD0-1429B64A0458}" dt="2024-04-18T02:00:08.354" v="1627" actId="1076"/>
          <ac:picMkLst>
            <pc:docMk/>
            <pc:sldMk cId="2915145840" sldId="261"/>
            <ac:picMk id="12" creationId="{2444B898-891B-82E1-EFB0-3623FF3E0517}"/>
          </ac:picMkLst>
        </pc:picChg>
        <pc:picChg chg="add mod">
          <ac:chgData name="Lizbeth Sanchez" userId="cf09e778-510a-40ab-86e2-b0cc83dd586d" providerId="ADAL" clId="{CE1A689D-37F1-4BAC-8AD0-1429B64A0458}" dt="2024-04-17T16:52:00.258" v="1554" actId="1076"/>
          <ac:picMkLst>
            <pc:docMk/>
            <pc:sldMk cId="2915145840" sldId="261"/>
            <ac:picMk id="13" creationId="{2B279A43-2657-6D92-5EFB-9FD25049E996}"/>
          </ac:picMkLst>
        </pc:picChg>
        <pc:picChg chg="add mod">
          <ac:chgData name="Lizbeth Sanchez" userId="cf09e778-510a-40ab-86e2-b0cc83dd586d" providerId="ADAL" clId="{CE1A689D-37F1-4BAC-8AD0-1429B64A0458}" dt="2024-04-17T16:52:04.980" v="1556" actId="1076"/>
          <ac:picMkLst>
            <pc:docMk/>
            <pc:sldMk cId="2915145840" sldId="261"/>
            <ac:picMk id="14" creationId="{75A97D5F-B6CF-90BF-A3FF-88C39C4D05EA}"/>
          </ac:picMkLst>
        </pc:picChg>
      </pc:sldChg>
      <pc:sldChg chg="modSp new mod">
        <pc:chgData name="Lizbeth Sanchez" userId="cf09e778-510a-40ab-86e2-b0cc83dd586d" providerId="ADAL" clId="{CE1A689D-37F1-4BAC-8AD0-1429B64A0458}" dt="2024-04-24T02:50:14.232" v="1734"/>
        <pc:sldMkLst>
          <pc:docMk/>
          <pc:sldMk cId="2666282352" sldId="262"/>
        </pc:sldMkLst>
        <pc:spChg chg="mod">
          <ac:chgData name="Lizbeth Sanchez" userId="cf09e778-510a-40ab-86e2-b0cc83dd586d" providerId="ADAL" clId="{CE1A689D-37F1-4BAC-8AD0-1429B64A0458}" dt="2024-04-17T14:21:20.732" v="1335" actId="20577"/>
          <ac:spMkLst>
            <pc:docMk/>
            <pc:sldMk cId="2666282352" sldId="262"/>
            <ac:spMk id="2" creationId="{1FF816E2-5762-6373-68F4-8E72283EC298}"/>
          </ac:spMkLst>
        </pc:spChg>
        <pc:spChg chg="mod">
          <ac:chgData name="Lizbeth Sanchez" userId="cf09e778-510a-40ab-86e2-b0cc83dd586d" providerId="ADAL" clId="{CE1A689D-37F1-4BAC-8AD0-1429B64A0458}" dt="2024-04-24T02:50:14.232" v="1734"/>
          <ac:spMkLst>
            <pc:docMk/>
            <pc:sldMk cId="2666282352" sldId="262"/>
            <ac:spMk id="3" creationId="{6112DBD1-97E0-7E62-1AB7-4671C759987C}"/>
          </ac:spMkLst>
        </pc:spChg>
      </pc:sldChg>
      <pc:sldChg chg="addSp delSp modSp new mod setBg setClrOvrMap">
        <pc:chgData name="Lizbeth Sanchez" userId="cf09e778-510a-40ab-86e2-b0cc83dd586d" providerId="ADAL" clId="{CE1A689D-37F1-4BAC-8AD0-1429B64A0458}" dt="2024-04-18T12:41:52.940" v="1629" actId="20577"/>
        <pc:sldMkLst>
          <pc:docMk/>
          <pc:sldMk cId="538913568" sldId="263"/>
        </pc:sldMkLst>
        <pc:spChg chg="mod ord">
          <ac:chgData name="Lizbeth Sanchez" userId="cf09e778-510a-40ab-86e2-b0cc83dd586d" providerId="ADAL" clId="{CE1A689D-37F1-4BAC-8AD0-1429B64A0458}" dt="2024-04-18T12:41:52.940" v="1629" actId="20577"/>
          <ac:spMkLst>
            <pc:docMk/>
            <pc:sldMk cId="538913568" sldId="263"/>
            <ac:spMk id="2" creationId="{E50FB49B-38CB-E3DA-CFEF-8CEC2C0E53CD}"/>
          </ac:spMkLst>
        </pc:spChg>
        <pc:spChg chg="del">
          <ac:chgData name="Lizbeth Sanchez" userId="cf09e778-510a-40ab-86e2-b0cc83dd586d" providerId="ADAL" clId="{CE1A689D-37F1-4BAC-8AD0-1429B64A0458}" dt="2024-04-17T14:23:46.548" v="1360" actId="931"/>
          <ac:spMkLst>
            <pc:docMk/>
            <pc:sldMk cId="538913568" sldId="263"/>
            <ac:spMk id="3" creationId="{B788D364-A50C-20CA-E288-14AAB804B80C}"/>
          </ac:spMkLst>
        </pc:spChg>
        <pc:spChg chg="add del mod">
          <ac:chgData name="Lizbeth Sanchez" userId="cf09e778-510a-40ab-86e2-b0cc83dd586d" providerId="ADAL" clId="{CE1A689D-37F1-4BAC-8AD0-1429B64A0458}" dt="2024-04-17T14:25:03.004" v="1386" actId="931"/>
          <ac:spMkLst>
            <pc:docMk/>
            <pc:sldMk cId="538913568" sldId="263"/>
            <ac:spMk id="11" creationId="{18A1159C-6834-26F8-FE77-AD352EB30D6F}"/>
          </ac:spMkLst>
        </pc:spChg>
        <pc:spChg chg="add del">
          <ac:chgData name="Lizbeth Sanchez" userId="cf09e778-510a-40ab-86e2-b0cc83dd586d" providerId="ADAL" clId="{CE1A689D-37F1-4BAC-8AD0-1429B64A0458}" dt="2024-04-17T14:24:45.719" v="1382" actId="26606"/>
          <ac:spMkLst>
            <pc:docMk/>
            <pc:sldMk cId="538913568" sldId="263"/>
            <ac:spMk id="14" creationId="{9CA8C65D-7200-4364-83A9-56FEE2B0CF05}"/>
          </ac:spMkLst>
        </pc:spChg>
        <pc:spChg chg="add del">
          <ac:chgData name="Lizbeth Sanchez" userId="cf09e778-510a-40ab-86e2-b0cc83dd586d" providerId="ADAL" clId="{CE1A689D-37F1-4BAC-8AD0-1429B64A0458}" dt="2024-04-17T14:24:45.719" v="1382" actId="26606"/>
          <ac:spMkLst>
            <pc:docMk/>
            <pc:sldMk cId="538913568" sldId="263"/>
            <ac:spMk id="16" creationId="{FBE0910E-BCC6-4CD1-9484-9DF343B84E98}"/>
          </ac:spMkLst>
        </pc:spChg>
        <pc:spChg chg="add del">
          <ac:chgData name="Lizbeth Sanchez" userId="cf09e778-510a-40ab-86e2-b0cc83dd586d" providerId="ADAL" clId="{CE1A689D-37F1-4BAC-8AD0-1429B64A0458}" dt="2024-04-17T14:24:45.719" v="1382" actId="26606"/>
          <ac:spMkLst>
            <pc:docMk/>
            <pc:sldMk cId="538913568" sldId="263"/>
            <ac:spMk id="18" creationId="{04D0C3A9-2770-4D11-B0E3-39390FEB34E3}"/>
          </ac:spMkLst>
        </pc:spChg>
        <pc:spChg chg="add del">
          <ac:chgData name="Lizbeth Sanchez" userId="cf09e778-510a-40ab-86e2-b0cc83dd586d" providerId="ADAL" clId="{CE1A689D-37F1-4BAC-8AD0-1429B64A0458}" dt="2024-04-17T14:24:45.719" v="1382" actId="26606"/>
          <ac:spMkLst>
            <pc:docMk/>
            <pc:sldMk cId="538913568" sldId="263"/>
            <ac:spMk id="20" creationId="{0CC8D560-7D8D-4328-BF6D-992C83ECB108}"/>
          </ac:spMkLst>
        </pc:spChg>
        <pc:spChg chg="add del">
          <ac:chgData name="Lizbeth Sanchez" userId="cf09e778-510a-40ab-86e2-b0cc83dd586d" providerId="ADAL" clId="{CE1A689D-37F1-4BAC-8AD0-1429B64A0458}" dt="2024-04-17T14:24:45.719" v="1382" actId="26606"/>
          <ac:spMkLst>
            <pc:docMk/>
            <pc:sldMk cId="538913568" sldId="263"/>
            <ac:spMk id="22" creationId="{AE1578EE-AC37-4C94-98C6-4B322C6705C9}"/>
          </ac:spMkLst>
        </pc:spChg>
        <pc:spChg chg="add">
          <ac:chgData name="Lizbeth Sanchez" userId="cf09e778-510a-40ab-86e2-b0cc83dd586d" providerId="ADAL" clId="{CE1A689D-37F1-4BAC-8AD0-1429B64A0458}" dt="2024-04-17T14:26:19.788" v="1409" actId="26606"/>
          <ac:spMkLst>
            <pc:docMk/>
            <pc:sldMk cId="538913568" sldId="263"/>
            <ac:spMk id="23" creationId="{1E5E4503-CC62-4DA9-9121-0A15719984CE}"/>
          </ac:spMkLst>
        </pc:spChg>
        <pc:spChg chg="add del">
          <ac:chgData name="Lizbeth Sanchez" userId="cf09e778-510a-40ab-86e2-b0cc83dd586d" providerId="ADAL" clId="{CE1A689D-37F1-4BAC-8AD0-1429B64A0458}" dt="2024-04-17T14:24:45.719" v="1382" actId="26606"/>
          <ac:spMkLst>
            <pc:docMk/>
            <pc:sldMk cId="538913568" sldId="263"/>
            <ac:spMk id="24" creationId="{0055CAD6-F214-46F5-8689-93CBDA717584}"/>
          </ac:spMkLst>
        </pc:spChg>
        <pc:spChg chg="add del">
          <ac:chgData name="Lizbeth Sanchez" userId="cf09e778-510a-40ab-86e2-b0cc83dd586d" providerId="ADAL" clId="{CE1A689D-37F1-4BAC-8AD0-1429B64A0458}" dt="2024-04-17T14:26:00.586" v="1403" actId="26606"/>
          <ac:spMkLst>
            <pc:docMk/>
            <pc:sldMk cId="538913568" sldId="263"/>
            <ac:spMk id="25" creationId="{84CA7B6D-E57B-9DE9-D441-60DF0F9E82AE}"/>
          </ac:spMkLst>
        </pc:spChg>
        <pc:spChg chg="add del">
          <ac:chgData name="Lizbeth Sanchez" userId="cf09e778-510a-40ab-86e2-b0cc83dd586d" providerId="ADAL" clId="{CE1A689D-37F1-4BAC-8AD0-1429B64A0458}" dt="2024-04-17T14:25:57.915" v="1401" actId="26606"/>
          <ac:spMkLst>
            <pc:docMk/>
            <pc:sldMk cId="538913568" sldId="263"/>
            <ac:spMk id="26" creationId="{1E5E4503-CC62-4DA9-9121-0A15719984CE}"/>
          </ac:spMkLst>
        </pc:spChg>
        <pc:spChg chg="add">
          <ac:chgData name="Lizbeth Sanchez" userId="cf09e778-510a-40ab-86e2-b0cc83dd586d" providerId="ADAL" clId="{CE1A689D-37F1-4BAC-8AD0-1429B64A0458}" dt="2024-04-17T14:26:19.788" v="1409" actId="26606"/>
          <ac:spMkLst>
            <pc:docMk/>
            <pc:sldMk cId="538913568" sldId="263"/>
            <ac:spMk id="27" creationId="{D8D61A1B-3C4C-4F0E-965F-15837624CF5B}"/>
          </ac:spMkLst>
        </pc:spChg>
        <pc:spChg chg="add del">
          <ac:chgData name="Lizbeth Sanchez" userId="cf09e778-510a-40ab-86e2-b0cc83dd586d" providerId="ADAL" clId="{CE1A689D-37F1-4BAC-8AD0-1429B64A0458}" dt="2024-04-17T14:25:57.915" v="1401" actId="26606"/>
          <ac:spMkLst>
            <pc:docMk/>
            <pc:sldMk cId="538913568" sldId="263"/>
            <ac:spMk id="28" creationId="{D8D61A1B-3C4C-4F0E-965F-15837624CF5B}"/>
          </ac:spMkLst>
        </pc:spChg>
        <pc:spChg chg="add del">
          <ac:chgData name="Lizbeth Sanchez" userId="cf09e778-510a-40ab-86e2-b0cc83dd586d" providerId="ADAL" clId="{CE1A689D-37F1-4BAC-8AD0-1429B64A0458}" dt="2024-04-17T14:24:42.443" v="1379" actId="26606"/>
          <ac:spMkLst>
            <pc:docMk/>
            <pc:sldMk cId="538913568" sldId="263"/>
            <ac:spMk id="29" creationId="{9CA8C65D-7200-4364-83A9-56FEE2B0CF05}"/>
          </ac:spMkLst>
        </pc:spChg>
        <pc:spChg chg="add del">
          <ac:chgData name="Lizbeth Sanchez" userId="cf09e778-510a-40ab-86e2-b0cc83dd586d" providerId="ADAL" clId="{CE1A689D-37F1-4BAC-8AD0-1429B64A0458}" dt="2024-04-17T14:25:57.915" v="1401" actId="26606"/>
          <ac:spMkLst>
            <pc:docMk/>
            <pc:sldMk cId="538913568" sldId="263"/>
            <ac:spMk id="30" creationId="{00E56243-9701-44E8-8A92-319433305195}"/>
          </ac:spMkLst>
        </pc:spChg>
        <pc:spChg chg="add del">
          <ac:chgData name="Lizbeth Sanchez" userId="cf09e778-510a-40ab-86e2-b0cc83dd586d" providerId="ADAL" clId="{CE1A689D-37F1-4BAC-8AD0-1429B64A0458}" dt="2024-04-17T14:24:42.443" v="1379" actId="26606"/>
          <ac:spMkLst>
            <pc:docMk/>
            <pc:sldMk cId="538913568" sldId="263"/>
            <ac:spMk id="31" creationId="{FBE0910E-BCC6-4CD1-9484-9DF343B84E98}"/>
          </ac:spMkLst>
        </pc:spChg>
        <pc:spChg chg="add del">
          <ac:chgData name="Lizbeth Sanchez" userId="cf09e778-510a-40ab-86e2-b0cc83dd586d" providerId="ADAL" clId="{CE1A689D-37F1-4BAC-8AD0-1429B64A0458}" dt="2024-04-17T14:25:57.915" v="1401" actId="26606"/>
          <ac:spMkLst>
            <pc:docMk/>
            <pc:sldMk cId="538913568" sldId="263"/>
            <ac:spMk id="32" creationId="{5B1F1915-E076-48EB-BB4A-EE9808EB40CB}"/>
          </ac:spMkLst>
        </pc:spChg>
        <pc:spChg chg="add del">
          <ac:chgData name="Lizbeth Sanchez" userId="cf09e778-510a-40ab-86e2-b0cc83dd586d" providerId="ADAL" clId="{CE1A689D-37F1-4BAC-8AD0-1429B64A0458}" dt="2024-04-17T14:24:42.443" v="1379" actId="26606"/>
          <ac:spMkLst>
            <pc:docMk/>
            <pc:sldMk cId="538913568" sldId="263"/>
            <ac:spMk id="33" creationId="{04D0C3A9-2770-4D11-B0E3-39390FEB34E3}"/>
          </ac:spMkLst>
        </pc:spChg>
        <pc:spChg chg="add del">
          <ac:chgData name="Lizbeth Sanchez" userId="cf09e778-510a-40ab-86e2-b0cc83dd586d" providerId="ADAL" clId="{CE1A689D-37F1-4BAC-8AD0-1429B64A0458}" dt="2024-04-17T14:25:57.915" v="1401" actId="26606"/>
          <ac:spMkLst>
            <pc:docMk/>
            <pc:sldMk cId="538913568" sldId="263"/>
            <ac:spMk id="34" creationId="{4CFB7F65-9106-4CAB-B5F1-B6B1476E70A0}"/>
          </ac:spMkLst>
        </pc:spChg>
        <pc:spChg chg="add del">
          <ac:chgData name="Lizbeth Sanchez" userId="cf09e778-510a-40ab-86e2-b0cc83dd586d" providerId="ADAL" clId="{CE1A689D-37F1-4BAC-8AD0-1429B64A0458}" dt="2024-04-17T14:24:42.443" v="1379" actId="26606"/>
          <ac:spMkLst>
            <pc:docMk/>
            <pc:sldMk cId="538913568" sldId="263"/>
            <ac:spMk id="35" creationId="{0CC8D560-7D8D-4328-BF6D-992C83ECB108}"/>
          </ac:spMkLst>
        </pc:spChg>
        <pc:spChg chg="add del">
          <ac:chgData name="Lizbeth Sanchez" userId="cf09e778-510a-40ab-86e2-b0cc83dd586d" providerId="ADAL" clId="{CE1A689D-37F1-4BAC-8AD0-1429B64A0458}" dt="2024-04-17T14:25:57.915" v="1401" actId="26606"/>
          <ac:spMkLst>
            <pc:docMk/>
            <pc:sldMk cId="538913568" sldId="263"/>
            <ac:spMk id="36" creationId="{E0996FEB-A7FD-41B5-AC7B-E2ED8B7623A2}"/>
          </ac:spMkLst>
        </pc:spChg>
        <pc:spChg chg="add del">
          <ac:chgData name="Lizbeth Sanchez" userId="cf09e778-510a-40ab-86e2-b0cc83dd586d" providerId="ADAL" clId="{CE1A689D-37F1-4BAC-8AD0-1429B64A0458}" dt="2024-04-17T14:24:42.443" v="1379" actId="26606"/>
          <ac:spMkLst>
            <pc:docMk/>
            <pc:sldMk cId="538913568" sldId="263"/>
            <ac:spMk id="37" creationId="{4CFB7F65-9106-4CAB-B5F1-B6B1476E70A0}"/>
          </ac:spMkLst>
        </pc:spChg>
        <pc:spChg chg="add del">
          <ac:chgData name="Lizbeth Sanchez" userId="cf09e778-510a-40ab-86e2-b0cc83dd586d" providerId="ADAL" clId="{CE1A689D-37F1-4BAC-8AD0-1429B64A0458}" dt="2024-04-17T14:25:57.915" v="1401" actId="26606"/>
          <ac:spMkLst>
            <pc:docMk/>
            <pc:sldMk cId="538913568" sldId="263"/>
            <ac:spMk id="38" creationId="{2F3AC5DB-7693-457F-ACCC-7E0B50B989B1}"/>
          </ac:spMkLst>
        </pc:spChg>
        <pc:spChg chg="add del">
          <ac:chgData name="Lizbeth Sanchez" userId="cf09e778-510a-40ab-86e2-b0cc83dd586d" providerId="ADAL" clId="{CE1A689D-37F1-4BAC-8AD0-1429B64A0458}" dt="2024-04-17T14:24:42.443" v="1379" actId="26606"/>
          <ac:spMkLst>
            <pc:docMk/>
            <pc:sldMk cId="538913568" sldId="263"/>
            <ac:spMk id="39" creationId="{E0996FEB-A7FD-41B5-AC7B-E2ED8B7623A2}"/>
          </ac:spMkLst>
        </pc:spChg>
        <pc:spChg chg="add del">
          <ac:chgData name="Lizbeth Sanchez" userId="cf09e778-510a-40ab-86e2-b0cc83dd586d" providerId="ADAL" clId="{CE1A689D-37F1-4BAC-8AD0-1429B64A0458}" dt="2024-04-17T14:25:57.915" v="1401" actId="26606"/>
          <ac:spMkLst>
            <pc:docMk/>
            <pc:sldMk cId="538913568" sldId="263"/>
            <ac:spMk id="40" creationId="{7F9DE51B-4C99-46DA-BAA8-AFBACAA90C43}"/>
          </ac:spMkLst>
        </pc:spChg>
        <pc:spChg chg="add del">
          <ac:chgData name="Lizbeth Sanchez" userId="cf09e778-510a-40ab-86e2-b0cc83dd586d" providerId="ADAL" clId="{CE1A689D-37F1-4BAC-8AD0-1429B64A0458}" dt="2024-04-17T14:24:42.443" v="1379" actId="26606"/>
          <ac:spMkLst>
            <pc:docMk/>
            <pc:sldMk cId="538913568" sldId="263"/>
            <ac:spMk id="41" creationId="{2F3AC5DB-7693-457F-ACCC-7E0B50B989B1}"/>
          </ac:spMkLst>
        </pc:spChg>
        <pc:spChg chg="add del">
          <ac:chgData name="Lizbeth Sanchez" userId="cf09e778-510a-40ab-86e2-b0cc83dd586d" providerId="ADAL" clId="{CE1A689D-37F1-4BAC-8AD0-1429B64A0458}" dt="2024-04-17T14:25:57.915" v="1401" actId="26606"/>
          <ac:spMkLst>
            <pc:docMk/>
            <pc:sldMk cId="538913568" sldId="263"/>
            <ac:spMk id="42" creationId="{1C96A87B-A6AF-49F9-A35C-DBCD32934F73}"/>
          </ac:spMkLst>
        </pc:spChg>
        <pc:spChg chg="add del">
          <ac:chgData name="Lizbeth Sanchez" userId="cf09e778-510a-40ab-86e2-b0cc83dd586d" providerId="ADAL" clId="{CE1A689D-37F1-4BAC-8AD0-1429B64A0458}" dt="2024-04-17T14:24:42.443" v="1379" actId="26606"/>
          <ac:spMkLst>
            <pc:docMk/>
            <pc:sldMk cId="538913568" sldId="263"/>
            <ac:spMk id="43" creationId="{7F9DE51B-4C99-46DA-BAA8-AFBACAA90C43}"/>
          </ac:spMkLst>
        </pc:spChg>
        <pc:spChg chg="add">
          <ac:chgData name="Lizbeth Sanchez" userId="cf09e778-510a-40ab-86e2-b0cc83dd586d" providerId="ADAL" clId="{CE1A689D-37F1-4BAC-8AD0-1429B64A0458}" dt="2024-04-17T14:26:19.788" v="1409" actId="26606"/>
          <ac:spMkLst>
            <pc:docMk/>
            <pc:sldMk cId="538913568" sldId="263"/>
            <ac:spMk id="44" creationId="{00E56243-9701-44E8-8A92-319433305195}"/>
          </ac:spMkLst>
        </pc:spChg>
        <pc:spChg chg="add del">
          <ac:chgData name="Lizbeth Sanchez" userId="cf09e778-510a-40ab-86e2-b0cc83dd586d" providerId="ADAL" clId="{CE1A689D-37F1-4BAC-8AD0-1429B64A0458}" dt="2024-04-17T14:24:42.443" v="1379" actId="26606"/>
          <ac:spMkLst>
            <pc:docMk/>
            <pc:sldMk cId="538913568" sldId="263"/>
            <ac:spMk id="45" creationId="{1C96A87B-A6AF-49F9-A35C-DBCD32934F73}"/>
          </ac:spMkLst>
        </pc:spChg>
        <pc:spChg chg="add">
          <ac:chgData name="Lizbeth Sanchez" userId="cf09e778-510a-40ab-86e2-b0cc83dd586d" providerId="ADAL" clId="{CE1A689D-37F1-4BAC-8AD0-1429B64A0458}" dt="2024-04-17T14:26:19.788" v="1409" actId="26606"/>
          <ac:spMkLst>
            <pc:docMk/>
            <pc:sldMk cId="538913568" sldId="263"/>
            <ac:spMk id="46" creationId="{5B1F1915-E076-48EB-BB4A-EE9808EB40CB}"/>
          </ac:spMkLst>
        </pc:spChg>
        <pc:spChg chg="add">
          <ac:chgData name="Lizbeth Sanchez" userId="cf09e778-510a-40ab-86e2-b0cc83dd586d" providerId="ADAL" clId="{CE1A689D-37F1-4BAC-8AD0-1429B64A0458}" dt="2024-04-17T14:26:19.788" v="1409" actId="26606"/>
          <ac:spMkLst>
            <pc:docMk/>
            <pc:sldMk cId="538913568" sldId="263"/>
            <ac:spMk id="47" creationId="{F517B8F1-2AEF-486F-B48E-B74ACD99D568}"/>
          </ac:spMkLst>
        </pc:spChg>
        <pc:spChg chg="add">
          <ac:chgData name="Lizbeth Sanchez" userId="cf09e778-510a-40ab-86e2-b0cc83dd586d" providerId="ADAL" clId="{CE1A689D-37F1-4BAC-8AD0-1429B64A0458}" dt="2024-04-17T14:26:19.788" v="1409" actId="26606"/>
          <ac:spMkLst>
            <pc:docMk/>
            <pc:sldMk cId="538913568" sldId="263"/>
            <ac:spMk id="48" creationId="{CF90FA3E-29C5-4FF4-8E7C-F402393C4282}"/>
          </ac:spMkLst>
        </pc:spChg>
        <pc:spChg chg="add del">
          <ac:chgData name="Lizbeth Sanchez" userId="cf09e778-510a-40ab-86e2-b0cc83dd586d" providerId="ADAL" clId="{CE1A689D-37F1-4BAC-8AD0-1429B64A0458}" dt="2024-04-17T14:24:42.412" v="1377" actId="26606"/>
          <ac:spMkLst>
            <pc:docMk/>
            <pc:sldMk cId="538913568" sldId="263"/>
            <ac:spMk id="49" creationId="{18A0E510-3D13-18BB-DC68-2CC934ACD8B7}"/>
          </ac:spMkLst>
        </pc:spChg>
        <pc:spChg chg="add">
          <ac:chgData name="Lizbeth Sanchez" userId="cf09e778-510a-40ab-86e2-b0cc83dd586d" providerId="ADAL" clId="{CE1A689D-37F1-4BAC-8AD0-1429B64A0458}" dt="2024-04-17T14:26:19.788" v="1409" actId="26606"/>
          <ac:spMkLst>
            <pc:docMk/>
            <pc:sldMk cId="538913568" sldId="263"/>
            <ac:spMk id="50" creationId="{A21EFF75-981B-45D2-8F70-7BCFA27098B7}"/>
          </ac:spMkLst>
        </pc:spChg>
        <pc:spChg chg="add">
          <ac:chgData name="Lizbeth Sanchez" userId="cf09e778-510a-40ab-86e2-b0cc83dd586d" providerId="ADAL" clId="{CE1A689D-37F1-4BAC-8AD0-1429B64A0458}" dt="2024-04-17T14:26:19.788" v="1409" actId="26606"/>
          <ac:spMkLst>
            <pc:docMk/>
            <pc:sldMk cId="538913568" sldId="263"/>
            <ac:spMk id="51" creationId="{1A96CF5F-7013-4811-A10D-28B204052C65}"/>
          </ac:spMkLst>
        </pc:spChg>
        <pc:spChg chg="add del">
          <ac:chgData name="Lizbeth Sanchez" userId="cf09e778-510a-40ab-86e2-b0cc83dd586d" providerId="ADAL" clId="{CE1A689D-37F1-4BAC-8AD0-1429B64A0458}" dt="2024-04-17T14:24:42.412" v="1377" actId="26606"/>
          <ac:spMkLst>
            <pc:docMk/>
            <pc:sldMk cId="538913568" sldId="263"/>
            <ac:spMk id="52" creationId="{DFAEE973-9BA8-47FC-978E-9052735A5802}"/>
          </ac:spMkLst>
        </pc:spChg>
        <pc:spChg chg="add">
          <ac:chgData name="Lizbeth Sanchez" userId="cf09e778-510a-40ab-86e2-b0cc83dd586d" providerId="ADAL" clId="{CE1A689D-37F1-4BAC-8AD0-1429B64A0458}" dt="2024-04-17T14:26:19.788" v="1409" actId="26606"/>
          <ac:spMkLst>
            <pc:docMk/>
            <pc:sldMk cId="538913568" sldId="263"/>
            <ac:spMk id="53" creationId="{38BFE626-6BBD-4067-B348-4FB65DD525DB}"/>
          </ac:spMkLst>
        </pc:spChg>
        <pc:spChg chg="add del">
          <ac:chgData name="Lizbeth Sanchez" userId="cf09e778-510a-40ab-86e2-b0cc83dd586d" providerId="ADAL" clId="{CE1A689D-37F1-4BAC-8AD0-1429B64A0458}" dt="2024-04-17T14:24:42.412" v="1377" actId="26606"/>
          <ac:spMkLst>
            <pc:docMk/>
            <pc:sldMk cId="538913568" sldId="263"/>
            <ac:spMk id="54" creationId="{B1ACEF87-056E-4E77-899B-9E9A04E9B574}"/>
          </ac:spMkLst>
        </pc:spChg>
        <pc:spChg chg="add del">
          <ac:chgData name="Lizbeth Sanchez" userId="cf09e778-510a-40ab-86e2-b0cc83dd586d" providerId="ADAL" clId="{CE1A689D-37F1-4BAC-8AD0-1429B64A0458}" dt="2024-04-17T14:24:42.412" v="1377" actId="26606"/>
          <ac:spMkLst>
            <pc:docMk/>
            <pc:sldMk cId="538913568" sldId="263"/>
            <ac:spMk id="56" creationId="{DD0C6C3A-73B1-4E33-AD0D-8BCD35B714CD}"/>
          </ac:spMkLst>
        </pc:spChg>
        <pc:spChg chg="add del">
          <ac:chgData name="Lizbeth Sanchez" userId="cf09e778-510a-40ab-86e2-b0cc83dd586d" providerId="ADAL" clId="{CE1A689D-37F1-4BAC-8AD0-1429B64A0458}" dt="2024-04-17T14:24:42.412" v="1377" actId="26606"/>
          <ac:spMkLst>
            <pc:docMk/>
            <pc:sldMk cId="538913568" sldId="263"/>
            <ac:spMk id="58" creationId="{303022F3-BFF5-4104-AE9A-399949DAFC26}"/>
          </ac:spMkLst>
        </pc:spChg>
        <pc:picChg chg="add del mod ord">
          <ac:chgData name="Lizbeth Sanchez" userId="cf09e778-510a-40ab-86e2-b0cc83dd586d" providerId="ADAL" clId="{CE1A689D-37F1-4BAC-8AD0-1429B64A0458}" dt="2024-04-17T14:24:51.703" v="1385" actId="478"/>
          <ac:picMkLst>
            <pc:docMk/>
            <pc:sldMk cId="538913568" sldId="263"/>
            <ac:picMk id="5" creationId="{F010C584-E1C1-C1AC-ADE5-FABAFEA32ABF}"/>
          </ac:picMkLst>
        </pc:picChg>
        <pc:picChg chg="add del mod ord">
          <ac:chgData name="Lizbeth Sanchez" userId="cf09e778-510a-40ab-86e2-b0cc83dd586d" providerId="ADAL" clId="{CE1A689D-37F1-4BAC-8AD0-1429B64A0458}" dt="2024-04-17T14:24:51.703" v="1385" actId="478"/>
          <ac:picMkLst>
            <pc:docMk/>
            <pc:sldMk cId="538913568" sldId="263"/>
            <ac:picMk id="7" creationId="{6B8638A9-E907-CCF7-15EF-C36BC5EF5D14}"/>
          </ac:picMkLst>
        </pc:picChg>
        <pc:picChg chg="add del mod ord">
          <ac:chgData name="Lizbeth Sanchez" userId="cf09e778-510a-40ab-86e2-b0cc83dd586d" providerId="ADAL" clId="{CE1A689D-37F1-4BAC-8AD0-1429B64A0458}" dt="2024-04-17T14:24:51.703" v="1385" actId="478"/>
          <ac:picMkLst>
            <pc:docMk/>
            <pc:sldMk cId="538913568" sldId="263"/>
            <ac:picMk id="9" creationId="{4F128C5B-E81F-4DDD-3B37-427B6AD021FB}"/>
          </ac:picMkLst>
        </pc:picChg>
        <pc:picChg chg="add mod ord">
          <ac:chgData name="Lizbeth Sanchez" userId="cf09e778-510a-40ab-86e2-b0cc83dd586d" providerId="ADAL" clId="{CE1A689D-37F1-4BAC-8AD0-1429B64A0458}" dt="2024-04-17T14:26:35.211" v="1416" actId="1076"/>
          <ac:picMkLst>
            <pc:docMk/>
            <pc:sldMk cId="538913568" sldId="263"/>
            <ac:picMk id="13" creationId="{20FBA71D-3776-E5BB-B4B9-BC45A315CEC2}"/>
          </ac:picMkLst>
        </pc:picChg>
        <pc:picChg chg="add mod ord">
          <ac:chgData name="Lizbeth Sanchez" userId="cf09e778-510a-40ab-86e2-b0cc83dd586d" providerId="ADAL" clId="{CE1A689D-37F1-4BAC-8AD0-1429B64A0458}" dt="2024-04-17T14:27:04.151" v="1427" actId="14100"/>
          <ac:picMkLst>
            <pc:docMk/>
            <pc:sldMk cId="538913568" sldId="263"/>
            <ac:picMk id="17" creationId="{BF9A0559-D5A9-D1CE-9E6C-7555B2414485}"/>
          </ac:picMkLst>
        </pc:picChg>
        <pc:picChg chg="add mod">
          <ac:chgData name="Lizbeth Sanchez" userId="cf09e778-510a-40ab-86e2-b0cc83dd586d" providerId="ADAL" clId="{CE1A689D-37F1-4BAC-8AD0-1429B64A0458}" dt="2024-04-17T14:27:00.827" v="1426" actId="1076"/>
          <ac:picMkLst>
            <pc:docMk/>
            <pc:sldMk cId="538913568" sldId="263"/>
            <ac:picMk id="21" creationId="{4A6A4A2F-5417-B01D-184A-26174F09F309}"/>
          </ac:picMkLst>
        </pc:picChg>
      </pc:sldChg>
      <pc:sldChg chg="addSp delSp modSp new mod setBg">
        <pc:chgData name="Lizbeth Sanchez" userId="cf09e778-510a-40ab-86e2-b0cc83dd586d" providerId="ADAL" clId="{CE1A689D-37F1-4BAC-8AD0-1429B64A0458}" dt="2024-04-17T14:30:00.512" v="1479" actId="1076"/>
        <pc:sldMkLst>
          <pc:docMk/>
          <pc:sldMk cId="2935167044" sldId="264"/>
        </pc:sldMkLst>
        <pc:spChg chg="mo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2" creationId="{003A2547-41BC-B357-8E5B-2314010C7E7C}"/>
          </ac:spMkLst>
        </pc:spChg>
        <pc:spChg chg="del">
          <ac:chgData name="Lizbeth Sanchez" userId="cf09e778-510a-40ab-86e2-b0cc83dd586d" providerId="ADAL" clId="{CE1A689D-37F1-4BAC-8AD0-1429B64A0458}" dt="2024-04-17T14:28:03.673" v="1445" actId="931"/>
          <ac:spMkLst>
            <pc:docMk/>
            <pc:sldMk cId="2935167044" sldId="264"/>
            <ac:spMk id="3" creationId="{27C3466B-3349-561E-35D1-933F2EF9ACEA}"/>
          </ac:spMkLst>
        </pc:spChg>
        <pc:spChg chg="ad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18" creationId="{9052E949-8C4B-400D-86F5-BC17BB39257B}"/>
          </ac:spMkLst>
        </pc:spChg>
        <pc:spChg chg="ad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20" creationId="{C5F32A9A-DB0A-486D-AB9B-38C96D782CF5}"/>
          </ac:spMkLst>
        </pc:spChg>
        <pc:spChg chg="ad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22" creationId="{3DC37282-6825-4315-97BC-FBF347BC00E2}"/>
          </ac:spMkLst>
        </pc:spChg>
        <pc:spChg chg="ad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24" creationId="{F153A912-83A9-46BB-A233-6A4703520D93}"/>
          </ac:spMkLst>
        </pc:spChg>
        <pc:spChg chg="ad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26" creationId="{7BB84176-588C-42EC-B359-A76802AF102D}"/>
          </ac:spMkLst>
        </pc:spChg>
        <pc:spChg chg="ad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28" creationId="{1F71763A-051A-44FE-AA97-53842C033A06}"/>
          </ac:spMkLst>
        </pc:spChg>
        <pc:spChg chg="ad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30" creationId="{A708D103-8672-4EB5-A491-552A7D9D4CB0}"/>
          </ac:spMkLst>
        </pc:spChg>
        <pc:spChg chg="ad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32" creationId="{11921AC5-F2E7-4775-A4AD-50FFA6F5E652}"/>
          </ac:spMkLst>
        </pc:spChg>
        <pc:spChg chg="add">
          <ac:chgData name="Lizbeth Sanchez" userId="cf09e778-510a-40ab-86e2-b0cc83dd586d" providerId="ADAL" clId="{CE1A689D-37F1-4BAC-8AD0-1429B64A0458}" dt="2024-04-17T14:29:19.989" v="1468" actId="26606"/>
          <ac:spMkLst>
            <pc:docMk/>
            <pc:sldMk cId="2935167044" sldId="264"/>
            <ac:spMk id="34" creationId="{E534FDBA-3A96-48D7-BCD9-6F9A16FA13C7}"/>
          </ac:spMkLst>
        </pc:spChg>
        <pc:picChg chg="add mod">
          <ac:chgData name="Lizbeth Sanchez" userId="cf09e778-510a-40ab-86e2-b0cc83dd586d" providerId="ADAL" clId="{CE1A689D-37F1-4BAC-8AD0-1429B64A0458}" dt="2024-04-17T14:29:46.030" v="1474" actId="1076"/>
          <ac:picMkLst>
            <pc:docMk/>
            <pc:sldMk cId="2935167044" sldId="264"/>
            <ac:picMk id="5" creationId="{D9511C60-15FD-16D3-DD80-400F11F616E3}"/>
          </ac:picMkLst>
        </pc:picChg>
        <pc:picChg chg="add del mod">
          <ac:chgData name="Lizbeth Sanchez" userId="cf09e778-510a-40ab-86e2-b0cc83dd586d" providerId="ADAL" clId="{CE1A689D-37F1-4BAC-8AD0-1429B64A0458}" dt="2024-04-17T14:28:45.174" v="1458" actId="478"/>
          <ac:picMkLst>
            <pc:docMk/>
            <pc:sldMk cId="2935167044" sldId="264"/>
            <ac:picMk id="7" creationId="{32B4C5BB-2FA0-EE2A-47E9-E2111F07A51F}"/>
          </ac:picMkLst>
        </pc:picChg>
        <pc:picChg chg="add del mod">
          <ac:chgData name="Lizbeth Sanchez" userId="cf09e778-510a-40ab-86e2-b0cc83dd586d" providerId="ADAL" clId="{CE1A689D-37F1-4BAC-8AD0-1429B64A0458}" dt="2024-04-17T14:28:45.174" v="1458" actId="478"/>
          <ac:picMkLst>
            <pc:docMk/>
            <pc:sldMk cId="2935167044" sldId="264"/>
            <ac:picMk id="9" creationId="{8A17188A-6527-E81C-1A82-AFE889FB141C}"/>
          </ac:picMkLst>
        </pc:picChg>
        <pc:picChg chg="add mod">
          <ac:chgData name="Lizbeth Sanchez" userId="cf09e778-510a-40ab-86e2-b0cc83dd586d" providerId="ADAL" clId="{CE1A689D-37F1-4BAC-8AD0-1429B64A0458}" dt="2024-04-17T14:30:00.512" v="1479" actId="1076"/>
          <ac:picMkLst>
            <pc:docMk/>
            <pc:sldMk cId="2935167044" sldId="264"/>
            <ac:picMk id="11" creationId="{83989629-E302-38A9-FA2F-1384AEA33794}"/>
          </ac:picMkLst>
        </pc:picChg>
        <pc:picChg chg="add mod ord">
          <ac:chgData name="Lizbeth Sanchez" userId="cf09e778-510a-40ab-86e2-b0cc83dd586d" providerId="ADAL" clId="{CE1A689D-37F1-4BAC-8AD0-1429B64A0458}" dt="2024-04-17T14:29:53.081" v="1476" actId="14100"/>
          <ac:picMkLst>
            <pc:docMk/>
            <pc:sldMk cId="2935167044" sldId="264"/>
            <ac:picMk id="13" creationId="{F686E97A-22EA-B718-C4F2-A99D118C4E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2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1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6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2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1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5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2DF62B-C15B-4617-94C9-6E245E539A2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8EA793-1680-4F57-A58C-0771F8EEE7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07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" TargetMode="External"/><Relationship Id="rId2" Type="http://schemas.openxmlformats.org/officeDocument/2006/relationships/hyperlink" Target="https://www.youtube.com/watch?v=yDfTA1BLuOk&amp;t=148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1180-6DAE-470C-FE1D-B1A0221A9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54671"/>
            <a:ext cx="10993549" cy="1475013"/>
          </a:xfrm>
        </p:spPr>
        <p:txBody>
          <a:bodyPr/>
          <a:lstStyle/>
          <a:p>
            <a:r>
              <a:rPr lang="en-US" dirty="0"/>
              <a:t>Contact Book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48E81-907A-39B1-549C-40A74C83D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129684"/>
            <a:ext cx="10993546" cy="1024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Lizbeth Sanchez</a:t>
            </a:r>
          </a:p>
          <a:p>
            <a:r>
              <a:rPr lang="en-US" dirty="0"/>
              <a:t>COP 2006 – Programming 1</a:t>
            </a:r>
          </a:p>
          <a:p>
            <a:r>
              <a:rPr lang="en-US" dirty="0"/>
              <a:t>Crn 15620 – Prof. Michael Osheroff</a:t>
            </a:r>
          </a:p>
        </p:txBody>
      </p:sp>
    </p:spTree>
    <p:extLst>
      <p:ext uri="{BB962C8B-B14F-4D97-AF65-F5344CB8AC3E}">
        <p14:creationId xmlns:p14="http://schemas.microsoft.com/office/powerpoint/2010/main" val="27669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38317-B614-C7A7-E961-E67925CA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Goal and Software Requirements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FA62-36A8-9D76-8AB8-66DDB98C2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My goal for this project is too be able to find a way to add a new organization material to the original code and practicing all I’ve learned to apply it for a task that is used on a daily basis.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CLion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2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50EE-3871-39DE-184D-F854CA94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22680"/>
            <a:ext cx="11111697" cy="721040"/>
          </a:xfrm>
        </p:spPr>
        <p:txBody>
          <a:bodyPr>
            <a:normAutofit/>
          </a:bodyPr>
          <a:lstStyle/>
          <a:p>
            <a:r>
              <a:rPr lang="en-US" dirty="0"/>
              <a:t>Why I chose this Project            Added Concept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DF28-3FB3-9577-D2E0-50B409B65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43720"/>
            <a:ext cx="5422390" cy="3633047"/>
          </a:xfrm>
        </p:spPr>
        <p:txBody>
          <a:bodyPr/>
          <a:lstStyle/>
          <a:p>
            <a:r>
              <a:rPr lang="en-US" dirty="0"/>
              <a:t>I chose this project concept because I wanted to combine something I learned this semester with something that I could use daily.</a:t>
            </a:r>
          </a:p>
          <a:p>
            <a:r>
              <a:rPr lang="en-US" dirty="0"/>
              <a:t>I wanted to be part of project that I know I could understand and was within my abilities and knowledge.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C39F1-A0AF-A039-AD25-23AFD184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4" y="1843720"/>
            <a:ext cx="5422392" cy="3633047"/>
          </a:xfrm>
        </p:spPr>
        <p:txBody>
          <a:bodyPr/>
          <a:lstStyle/>
          <a:p>
            <a:r>
              <a:rPr lang="en-US" dirty="0"/>
              <a:t>The original code only had four options to chose, so I added a 5</a:t>
            </a:r>
            <a:r>
              <a:rPr lang="en-US" baseline="30000" dirty="0"/>
              <a:t>th</a:t>
            </a:r>
            <a:r>
              <a:rPr lang="en-US" dirty="0"/>
              <a:t> option to “look up” certain contacts added in the user’s system.</a:t>
            </a:r>
          </a:p>
        </p:txBody>
      </p:sp>
    </p:spTree>
    <p:extLst>
      <p:ext uri="{BB962C8B-B14F-4D97-AF65-F5344CB8AC3E}">
        <p14:creationId xmlns:p14="http://schemas.microsoft.com/office/powerpoint/2010/main" val="202640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id="{715F89E2-496D-8F3B-26AB-6AF726C76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936" y="634618"/>
            <a:ext cx="6300809" cy="579674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F6732-B6B4-C882-5B12-ACD7B3A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FlowChart </a:t>
            </a:r>
          </a:p>
        </p:txBody>
      </p:sp>
    </p:spTree>
    <p:extLst>
      <p:ext uri="{BB962C8B-B14F-4D97-AF65-F5344CB8AC3E}">
        <p14:creationId xmlns:p14="http://schemas.microsoft.com/office/powerpoint/2010/main" val="42119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517B8F1-2AEF-486F-B48E-B74ACD99D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F90FA3E-29C5-4FF4-8E7C-F40239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1EFF75-981B-45D2-8F70-7BCFA2709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FB49B-38CB-E3DA-CFEF-8CEC2C0E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Screenshots of Code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6A4A2F-5417-B01D-184A-26174F09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75" y="3742161"/>
            <a:ext cx="4216059" cy="259287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96CF5F-7013-4811-A10D-28B20405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0452" y="3387765"/>
            <a:ext cx="3703320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F9A0559-D5A9-D1CE-9E6C-7555B2414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6" y="951404"/>
            <a:ext cx="4073313" cy="252545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8BFE626-6BBD-4067-B348-4FB65DD52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222" y="638174"/>
            <a:ext cx="82296" cy="5751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0FBA71D-3776-E5BB-B4B9-BC45A315C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0" y="1339364"/>
            <a:ext cx="3724218" cy="37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B84176-588C-42EC-B359-A76802AF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71763A-051A-44FE-AA97-53842C033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57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A2547-41BC-B357-8E5B-2314010C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2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More Screenshots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8D103-8672-4EB5-A491-552A7D9D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3641" y="638174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686E97A-22EA-B718-C4F2-A99D118C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84" y="4100052"/>
            <a:ext cx="3394978" cy="1816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921AC5-F2E7-4775-A4AD-50FFA6F5E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9024" y="3568647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511C60-15FD-16D3-DD80-400F11F6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26" y="1036558"/>
            <a:ext cx="3695019" cy="18077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534FDBA-3A96-48D7-BCD9-6F9A16FA1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09" y="641101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3989629-E302-38A9-FA2F-1384AEA33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94" y="2048699"/>
            <a:ext cx="3554967" cy="29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1C01-49A6-1F00-84CC-7FFC2D30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39A5C-E010-B573-6F72-64FF4798F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02" y="1931669"/>
            <a:ext cx="4579823" cy="38761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C9257-573A-C60C-8B6C-E40CA88F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1669"/>
            <a:ext cx="5310468" cy="38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1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4F4639-D3EB-4CC3-8C16-606EB8F2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C1F886F-FAA5-4065-9230-9213156BF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A489BC-C8A9-4381-9D34-FA405E6FF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033" y="4020816"/>
            <a:ext cx="11293434" cy="2296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26FE5-B38E-CC99-8AFF-3CD62D4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6" y="4193371"/>
            <a:ext cx="10806474" cy="13024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Continued Outputs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D88925-30B6-4495-BB46-DB8B8B458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199"/>
            <a:ext cx="5608482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8F940A-8FD0-44E4-88DD-5D9F7F22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453643"/>
            <a:ext cx="5591533" cy="9855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77CB47-3A28-49FB-9E84-BB266537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42657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07B500-8800-4AED-AD0C-4DFB5ED7A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8374" y="649814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BDAC70-3D02-4430-A6F9-CAB0D8D6B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3934" y="646697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23BC94-9927-49D3-82C3-16351B8BF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6076" y="646697"/>
            <a:ext cx="2753496" cy="327338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DFE11A1-62DB-858C-9CA8-889492C68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58" y="894262"/>
            <a:ext cx="1656846" cy="2919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44B898-891B-82E1-EFB0-3623FF3E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94" y="1523507"/>
            <a:ext cx="2589236" cy="1525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279A43-2657-6D92-5EFB-9FD25049E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429" y="656972"/>
            <a:ext cx="1745047" cy="3616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A97D5F-B6CF-90BF-A3FF-88C39C4D0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971" y="1122659"/>
            <a:ext cx="2428325" cy="25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16E2-5762-6373-68F4-8E72283E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DBD1-97E0-7E62-1AB7-4671C759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Contact Management System - C++ Project (youtube.com)</a:t>
            </a:r>
            <a:endParaRPr lang="en-US" dirty="0"/>
          </a:p>
          <a:p>
            <a:r>
              <a:rPr lang="en-US">
                <a:hlinkClick r:id="rId3"/>
              </a:rPr>
              <a:t>Find the best online Programming courses and Tutorials - Hackr.io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823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3648</TotalTime>
  <Words>178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Contact Book System</vt:lpstr>
      <vt:lpstr>Goal and Software Requirements </vt:lpstr>
      <vt:lpstr>Why I chose this Project            Added Concept </vt:lpstr>
      <vt:lpstr>FlowChart </vt:lpstr>
      <vt:lpstr>Screenshots of Code</vt:lpstr>
      <vt:lpstr>More Screenshots</vt:lpstr>
      <vt:lpstr>Outputs </vt:lpstr>
      <vt:lpstr>Continued Outputs 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Lizbeth Sanchez</dc:creator>
  <cp:lastModifiedBy>Lizbeth Sanchez</cp:lastModifiedBy>
  <cp:revision>1</cp:revision>
  <dcterms:created xsi:type="dcterms:W3CDTF">2024-04-16T13:45:44Z</dcterms:created>
  <dcterms:modified xsi:type="dcterms:W3CDTF">2024-04-24T02:50:17Z</dcterms:modified>
</cp:coreProperties>
</file>