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E2854-CED0-460C-A20C-D029D20FD1F8}" v="21" dt="2023-11-28T17:42:55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70" d="100"/>
          <a:sy n="70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beth Sanchez" userId="cf09e778-510a-40ab-86e2-b0cc83dd586d" providerId="ADAL" clId="{D53E2854-CED0-460C-A20C-D029D20FD1F8}"/>
    <pc:docChg chg="undo custSel addSld delSld modSld sldOrd">
      <pc:chgData name="Lizbeth Sanchez" userId="cf09e778-510a-40ab-86e2-b0cc83dd586d" providerId="ADAL" clId="{D53E2854-CED0-460C-A20C-D029D20FD1F8}" dt="2023-12-06T03:03:44.723" v="2447" actId="20577"/>
      <pc:docMkLst>
        <pc:docMk/>
      </pc:docMkLst>
      <pc:sldChg chg="modSp mod">
        <pc:chgData name="Lizbeth Sanchez" userId="cf09e778-510a-40ab-86e2-b0cc83dd586d" providerId="ADAL" clId="{D53E2854-CED0-460C-A20C-D029D20FD1F8}" dt="2023-11-28T18:48:11.706" v="2331" actId="20577"/>
        <pc:sldMkLst>
          <pc:docMk/>
          <pc:sldMk cId="3216233188" sldId="256"/>
        </pc:sldMkLst>
        <pc:spChg chg="mod">
          <ac:chgData name="Lizbeth Sanchez" userId="cf09e778-510a-40ab-86e2-b0cc83dd586d" providerId="ADAL" clId="{D53E2854-CED0-460C-A20C-D029D20FD1F8}" dt="2023-11-28T18:26:57.612" v="2143" actId="20577"/>
          <ac:spMkLst>
            <pc:docMk/>
            <pc:sldMk cId="3216233188" sldId="256"/>
            <ac:spMk id="2" creationId="{745A7E39-F36B-69B8-4532-8E2AD9243C26}"/>
          </ac:spMkLst>
        </pc:spChg>
        <pc:spChg chg="mod">
          <ac:chgData name="Lizbeth Sanchez" userId="cf09e778-510a-40ab-86e2-b0cc83dd586d" providerId="ADAL" clId="{D53E2854-CED0-460C-A20C-D029D20FD1F8}" dt="2023-11-28T18:48:11.706" v="2331" actId="20577"/>
          <ac:spMkLst>
            <pc:docMk/>
            <pc:sldMk cId="3216233188" sldId="256"/>
            <ac:spMk id="3" creationId="{7C12324D-0B80-D5AA-36C7-A03356445C72}"/>
          </ac:spMkLst>
        </pc:spChg>
      </pc:sldChg>
      <pc:sldChg chg="modSp new mod modNotesTx">
        <pc:chgData name="Lizbeth Sanchez" userId="cf09e778-510a-40ab-86e2-b0cc83dd586d" providerId="ADAL" clId="{D53E2854-CED0-460C-A20C-D029D20FD1F8}" dt="2023-11-28T19:02:11.769" v="2444" actId="20577"/>
        <pc:sldMkLst>
          <pc:docMk/>
          <pc:sldMk cId="9843194" sldId="257"/>
        </pc:sldMkLst>
        <pc:spChg chg="mod">
          <ac:chgData name="Lizbeth Sanchez" userId="cf09e778-510a-40ab-86e2-b0cc83dd586d" providerId="ADAL" clId="{D53E2854-CED0-460C-A20C-D029D20FD1F8}" dt="2023-11-28T15:17:50.839" v="1395" actId="20577"/>
          <ac:spMkLst>
            <pc:docMk/>
            <pc:sldMk cId="9843194" sldId="257"/>
            <ac:spMk id="2" creationId="{559EB1C5-11B4-C681-B063-B1F140DAD7B7}"/>
          </ac:spMkLst>
        </pc:spChg>
        <pc:spChg chg="mod">
          <ac:chgData name="Lizbeth Sanchez" userId="cf09e778-510a-40ab-86e2-b0cc83dd586d" providerId="ADAL" clId="{D53E2854-CED0-460C-A20C-D029D20FD1F8}" dt="2023-11-28T19:02:11.769" v="2444" actId="20577"/>
          <ac:spMkLst>
            <pc:docMk/>
            <pc:sldMk cId="9843194" sldId="257"/>
            <ac:spMk id="3" creationId="{A3F7F45B-BC9F-29A7-C6F3-6BF4879FCBF9}"/>
          </ac:spMkLst>
        </pc:spChg>
      </pc:sldChg>
      <pc:sldChg chg="new del">
        <pc:chgData name="Lizbeth Sanchez" userId="cf09e778-510a-40ab-86e2-b0cc83dd586d" providerId="ADAL" clId="{D53E2854-CED0-460C-A20C-D029D20FD1F8}" dt="2023-11-28T14:00:41.884" v="1" actId="47"/>
        <pc:sldMkLst>
          <pc:docMk/>
          <pc:sldMk cId="4036721126" sldId="257"/>
        </pc:sldMkLst>
      </pc:sldChg>
      <pc:sldChg chg="modSp new mod modNotesTx">
        <pc:chgData name="Lizbeth Sanchez" userId="cf09e778-510a-40ab-86e2-b0cc83dd586d" providerId="ADAL" clId="{D53E2854-CED0-460C-A20C-D029D20FD1F8}" dt="2023-12-06T03:03:44.723" v="2447" actId="20577"/>
        <pc:sldMkLst>
          <pc:docMk/>
          <pc:sldMk cId="835283103" sldId="258"/>
        </pc:sldMkLst>
        <pc:spChg chg="mod">
          <ac:chgData name="Lizbeth Sanchez" userId="cf09e778-510a-40ab-86e2-b0cc83dd586d" providerId="ADAL" clId="{D53E2854-CED0-460C-A20C-D029D20FD1F8}" dt="2023-11-28T14:03:51.240" v="88" actId="1076"/>
          <ac:spMkLst>
            <pc:docMk/>
            <pc:sldMk cId="835283103" sldId="258"/>
            <ac:spMk id="2" creationId="{B78D2F74-CCF4-3548-5F5E-4433B23C339A}"/>
          </ac:spMkLst>
        </pc:spChg>
        <pc:spChg chg="mod">
          <ac:chgData name="Lizbeth Sanchez" userId="cf09e778-510a-40ab-86e2-b0cc83dd586d" providerId="ADAL" clId="{D53E2854-CED0-460C-A20C-D029D20FD1F8}" dt="2023-11-28T14:04:53.256" v="164" actId="20577"/>
          <ac:spMkLst>
            <pc:docMk/>
            <pc:sldMk cId="835283103" sldId="258"/>
            <ac:spMk id="3" creationId="{F0B9E6D2-03A6-A987-4DA8-6DB97E25634F}"/>
          </ac:spMkLst>
        </pc:spChg>
        <pc:spChg chg="mod">
          <ac:chgData name="Lizbeth Sanchez" userId="cf09e778-510a-40ab-86e2-b0cc83dd586d" providerId="ADAL" clId="{D53E2854-CED0-460C-A20C-D029D20FD1F8}" dt="2023-12-06T03:03:44.723" v="2447" actId="20577"/>
          <ac:spMkLst>
            <pc:docMk/>
            <pc:sldMk cId="835283103" sldId="258"/>
            <ac:spMk id="4" creationId="{97B31E5A-4CF3-DDE6-CA62-F38E7F0508CF}"/>
          </ac:spMkLst>
        </pc:spChg>
        <pc:spChg chg="mod">
          <ac:chgData name="Lizbeth Sanchez" userId="cf09e778-510a-40ab-86e2-b0cc83dd586d" providerId="ADAL" clId="{D53E2854-CED0-460C-A20C-D029D20FD1F8}" dt="2023-11-28T14:05:39.393" v="199" actId="20577"/>
          <ac:spMkLst>
            <pc:docMk/>
            <pc:sldMk cId="835283103" sldId="258"/>
            <ac:spMk id="5" creationId="{B6254DEE-C8C0-BA34-2B5C-B5C9AE9407D6}"/>
          </ac:spMkLst>
        </pc:spChg>
        <pc:spChg chg="mod">
          <ac:chgData name="Lizbeth Sanchez" userId="cf09e778-510a-40ab-86e2-b0cc83dd586d" providerId="ADAL" clId="{D53E2854-CED0-460C-A20C-D029D20FD1F8}" dt="2023-11-28T15:21:06.070" v="1554" actId="27107"/>
          <ac:spMkLst>
            <pc:docMk/>
            <pc:sldMk cId="835283103" sldId="258"/>
            <ac:spMk id="6" creationId="{D49E4C9B-4E15-2CEC-61AE-ACDEAA974D3F}"/>
          </ac:spMkLst>
        </pc:spChg>
      </pc:sldChg>
      <pc:sldChg chg="modSp new del mod">
        <pc:chgData name="Lizbeth Sanchez" userId="cf09e778-510a-40ab-86e2-b0cc83dd586d" providerId="ADAL" clId="{D53E2854-CED0-460C-A20C-D029D20FD1F8}" dt="2023-11-28T14:02:02.166" v="61" actId="47"/>
        <pc:sldMkLst>
          <pc:docMk/>
          <pc:sldMk cId="1379578241" sldId="258"/>
        </pc:sldMkLst>
        <pc:spChg chg="mod">
          <ac:chgData name="Lizbeth Sanchez" userId="cf09e778-510a-40ab-86e2-b0cc83dd586d" providerId="ADAL" clId="{D53E2854-CED0-460C-A20C-D029D20FD1F8}" dt="2023-11-28T14:01:57.694" v="59" actId="20577"/>
          <ac:spMkLst>
            <pc:docMk/>
            <pc:sldMk cId="1379578241" sldId="258"/>
            <ac:spMk id="2" creationId="{3F4F37F8-B63F-BA76-D579-BC70F2BDA285}"/>
          </ac:spMkLst>
        </pc:spChg>
        <pc:spChg chg="mod">
          <ac:chgData name="Lizbeth Sanchez" userId="cf09e778-510a-40ab-86e2-b0cc83dd586d" providerId="ADAL" clId="{D53E2854-CED0-460C-A20C-D029D20FD1F8}" dt="2023-11-28T14:02:01.044" v="60" actId="5793"/>
          <ac:spMkLst>
            <pc:docMk/>
            <pc:sldMk cId="1379578241" sldId="258"/>
            <ac:spMk id="3" creationId="{0851C8CE-49A3-3B3D-3B61-E5BE5CCAAE58}"/>
          </ac:spMkLst>
        </pc:spChg>
      </pc:sldChg>
      <pc:sldChg chg="addSp delSp modSp new mod setBg setClrOvrMap">
        <pc:chgData name="Lizbeth Sanchez" userId="cf09e778-510a-40ab-86e2-b0cc83dd586d" providerId="ADAL" clId="{D53E2854-CED0-460C-A20C-D029D20FD1F8}" dt="2023-11-28T17:20:35.582" v="1976" actId="14100"/>
        <pc:sldMkLst>
          <pc:docMk/>
          <pc:sldMk cId="9695482" sldId="259"/>
        </pc:sldMkLst>
        <pc:spChg chg="mod">
          <ac:chgData name="Lizbeth Sanchez" userId="cf09e778-510a-40ab-86e2-b0cc83dd586d" providerId="ADAL" clId="{D53E2854-CED0-460C-A20C-D029D20FD1F8}" dt="2023-11-28T17:15:46.359" v="1966" actId="26606"/>
          <ac:spMkLst>
            <pc:docMk/>
            <pc:sldMk cId="9695482" sldId="259"/>
            <ac:spMk id="2" creationId="{D0EB1094-119A-6615-3018-98BA32679D30}"/>
          </ac:spMkLst>
        </pc:spChg>
        <pc:spChg chg="add del">
          <ac:chgData name="Lizbeth Sanchez" userId="cf09e778-510a-40ab-86e2-b0cc83dd586d" providerId="ADAL" clId="{D53E2854-CED0-460C-A20C-D029D20FD1F8}" dt="2023-11-28T17:14:38.924" v="1955" actId="26606"/>
          <ac:spMkLst>
            <pc:docMk/>
            <pc:sldMk cId="9695482" sldId="259"/>
            <ac:spMk id="9" creationId="{5F9F5EB8-AB42-47FD-8F4A-176C0A4B1B0A}"/>
          </ac:spMkLst>
        </pc:spChg>
        <pc:spChg chg="add del">
          <ac:chgData name="Lizbeth Sanchez" userId="cf09e778-510a-40ab-86e2-b0cc83dd586d" providerId="ADAL" clId="{D53E2854-CED0-460C-A20C-D029D20FD1F8}" dt="2023-11-28T17:14:38.924" v="1955" actId="26606"/>
          <ac:spMkLst>
            <pc:docMk/>
            <pc:sldMk cId="9695482" sldId="259"/>
            <ac:spMk id="11" creationId="{8B3AE79A-6B95-44C3-B0A5-80E2F3E60606}"/>
          </ac:spMkLst>
        </pc:spChg>
        <pc:spChg chg="add del">
          <ac:chgData name="Lizbeth Sanchez" userId="cf09e778-510a-40ab-86e2-b0cc83dd586d" providerId="ADAL" clId="{D53E2854-CED0-460C-A20C-D029D20FD1F8}" dt="2023-11-28T17:14:38.924" v="1955" actId="26606"/>
          <ac:spMkLst>
            <pc:docMk/>
            <pc:sldMk cId="9695482" sldId="259"/>
            <ac:spMk id="13" creationId="{4A49FE10-080D-48D7-80FF-9A64D270AD87}"/>
          </ac:spMkLst>
        </pc:spChg>
        <pc:spChg chg="add del">
          <ac:chgData name="Lizbeth Sanchez" userId="cf09e778-510a-40ab-86e2-b0cc83dd586d" providerId="ADAL" clId="{D53E2854-CED0-460C-A20C-D029D20FD1F8}" dt="2023-11-28T17:14:38.924" v="1955" actId="26606"/>
          <ac:spMkLst>
            <pc:docMk/>
            <pc:sldMk cId="9695482" sldId="259"/>
            <ac:spMk id="15" creationId="{60A9E987-6859-4A62-922F-51B47D50D793}"/>
          </ac:spMkLst>
        </pc:spChg>
        <pc:spChg chg="add del">
          <ac:chgData name="Lizbeth Sanchez" userId="cf09e778-510a-40ab-86e2-b0cc83dd586d" providerId="ADAL" clId="{D53E2854-CED0-460C-A20C-D029D20FD1F8}" dt="2023-11-28T17:15:26.216" v="1962" actId="26606"/>
          <ac:spMkLst>
            <pc:docMk/>
            <pc:sldMk cId="9695482" sldId="259"/>
            <ac:spMk id="17" creationId="{5F9F5EB8-AB42-47FD-8F4A-176C0A4B1B0A}"/>
          </ac:spMkLst>
        </pc:spChg>
        <pc:spChg chg="add del">
          <ac:chgData name="Lizbeth Sanchez" userId="cf09e778-510a-40ab-86e2-b0cc83dd586d" providerId="ADAL" clId="{D53E2854-CED0-460C-A20C-D029D20FD1F8}" dt="2023-11-28T17:15:26.216" v="1962" actId="26606"/>
          <ac:spMkLst>
            <pc:docMk/>
            <pc:sldMk cId="9695482" sldId="259"/>
            <ac:spMk id="18" creationId="{4E59D7C1-6E25-48C3-B420-ED45FFDB7D1D}"/>
          </ac:spMkLst>
        </pc:spChg>
        <pc:spChg chg="add del">
          <ac:chgData name="Lizbeth Sanchez" userId="cf09e778-510a-40ab-86e2-b0cc83dd586d" providerId="ADAL" clId="{D53E2854-CED0-460C-A20C-D029D20FD1F8}" dt="2023-11-28T17:15:26.216" v="1962" actId="26606"/>
          <ac:spMkLst>
            <pc:docMk/>
            <pc:sldMk cId="9695482" sldId="259"/>
            <ac:spMk id="19" creationId="{6374EBE0-04D0-42B1-93D5-4FC7C9EBAD9D}"/>
          </ac:spMkLst>
        </pc:spChg>
        <pc:spChg chg="add del">
          <ac:chgData name="Lizbeth Sanchez" userId="cf09e778-510a-40ab-86e2-b0cc83dd586d" providerId="ADAL" clId="{D53E2854-CED0-460C-A20C-D029D20FD1F8}" dt="2023-11-28T17:15:26.216" v="1962" actId="26606"/>
          <ac:spMkLst>
            <pc:docMk/>
            <pc:sldMk cId="9695482" sldId="259"/>
            <ac:spMk id="20" creationId="{E1EAEB6D-60FF-455D-B8CC-2AC963CE0360}"/>
          </ac:spMkLst>
        </pc:spChg>
        <pc:spChg chg="add del">
          <ac:chgData name="Lizbeth Sanchez" userId="cf09e778-510a-40ab-86e2-b0cc83dd586d" providerId="ADAL" clId="{D53E2854-CED0-460C-A20C-D029D20FD1F8}" dt="2023-11-28T17:15:46.359" v="1966" actId="26606"/>
          <ac:spMkLst>
            <pc:docMk/>
            <pc:sldMk cId="9695482" sldId="259"/>
            <ac:spMk id="25" creationId="{5F9F5EB8-AB42-47FD-8F4A-176C0A4B1B0A}"/>
          </ac:spMkLst>
        </pc:spChg>
        <pc:spChg chg="add del">
          <ac:chgData name="Lizbeth Sanchez" userId="cf09e778-510a-40ab-86e2-b0cc83dd586d" providerId="ADAL" clId="{D53E2854-CED0-460C-A20C-D029D20FD1F8}" dt="2023-11-28T17:15:46.359" v="1966" actId="26606"/>
          <ac:spMkLst>
            <pc:docMk/>
            <pc:sldMk cId="9695482" sldId="259"/>
            <ac:spMk id="27" creationId="{CA758F27-EB0A-4675-AACF-0CD47C911203}"/>
          </ac:spMkLst>
        </pc:spChg>
        <pc:spChg chg="add del">
          <ac:chgData name="Lizbeth Sanchez" userId="cf09e778-510a-40ab-86e2-b0cc83dd586d" providerId="ADAL" clId="{D53E2854-CED0-460C-A20C-D029D20FD1F8}" dt="2023-11-28T17:15:46.359" v="1966" actId="26606"/>
          <ac:spMkLst>
            <pc:docMk/>
            <pc:sldMk cId="9695482" sldId="259"/>
            <ac:spMk id="29" creationId="{CFDF506A-FD4E-4BBC-A10A-DEB94F9BAA5F}"/>
          </ac:spMkLst>
        </pc:spChg>
        <pc:spChg chg="add del">
          <ac:chgData name="Lizbeth Sanchez" userId="cf09e778-510a-40ab-86e2-b0cc83dd586d" providerId="ADAL" clId="{D53E2854-CED0-460C-A20C-D029D20FD1F8}" dt="2023-11-28T17:15:46.359" v="1966" actId="26606"/>
          <ac:spMkLst>
            <pc:docMk/>
            <pc:sldMk cId="9695482" sldId="259"/>
            <ac:spMk id="31" creationId="{3571FB1B-4FFC-43D6-8121-390B3A44E835}"/>
          </ac:spMkLst>
        </pc:spChg>
        <pc:spChg chg="add del">
          <ac:chgData name="Lizbeth Sanchez" userId="cf09e778-510a-40ab-86e2-b0cc83dd586d" providerId="ADAL" clId="{D53E2854-CED0-460C-A20C-D029D20FD1F8}" dt="2023-11-28T17:20:29.693" v="1974" actId="26606"/>
          <ac:spMkLst>
            <pc:docMk/>
            <pc:sldMk cId="9695482" sldId="259"/>
            <ac:spMk id="36" creationId="{5F9F5EB8-AB42-47FD-8F4A-176C0A4B1B0A}"/>
          </ac:spMkLst>
        </pc:spChg>
        <pc:spChg chg="add del">
          <ac:chgData name="Lizbeth Sanchez" userId="cf09e778-510a-40ab-86e2-b0cc83dd586d" providerId="ADAL" clId="{D53E2854-CED0-460C-A20C-D029D20FD1F8}" dt="2023-11-28T17:20:29.693" v="1974" actId="26606"/>
          <ac:spMkLst>
            <pc:docMk/>
            <pc:sldMk cId="9695482" sldId="259"/>
            <ac:spMk id="38" creationId="{4E59D7C1-6E25-48C3-B420-ED45FFDB7D1D}"/>
          </ac:spMkLst>
        </pc:spChg>
        <pc:spChg chg="add del">
          <ac:chgData name="Lizbeth Sanchez" userId="cf09e778-510a-40ab-86e2-b0cc83dd586d" providerId="ADAL" clId="{D53E2854-CED0-460C-A20C-D029D20FD1F8}" dt="2023-11-28T17:20:29.693" v="1974" actId="26606"/>
          <ac:spMkLst>
            <pc:docMk/>
            <pc:sldMk cId="9695482" sldId="259"/>
            <ac:spMk id="40" creationId="{6374EBE0-04D0-42B1-93D5-4FC7C9EBAD9D}"/>
          </ac:spMkLst>
        </pc:spChg>
        <pc:spChg chg="add del">
          <ac:chgData name="Lizbeth Sanchez" userId="cf09e778-510a-40ab-86e2-b0cc83dd586d" providerId="ADAL" clId="{D53E2854-CED0-460C-A20C-D029D20FD1F8}" dt="2023-11-28T17:20:29.693" v="1974" actId="26606"/>
          <ac:spMkLst>
            <pc:docMk/>
            <pc:sldMk cId="9695482" sldId="259"/>
            <ac:spMk id="42" creationId="{E1EAEB6D-60FF-455D-B8CC-2AC963CE0360}"/>
          </ac:spMkLst>
        </pc:spChg>
        <pc:spChg chg="add">
          <ac:chgData name="Lizbeth Sanchez" userId="cf09e778-510a-40ab-86e2-b0cc83dd586d" providerId="ADAL" clId="{D53E2854-CED0-460C-A20C-D029D20FD1F8}" dt="2023-11-28T17:20:29.693" v="1974" actId="26606"/>
          <ac:spMkLst>
            <pc:docMk/>
            <pc:sldMk cId="9695482" sldId="259"/>
            <ac:spMk id="47" creationId="{5F9F5EB8-AB42-47FD-8F4A-176C0A4B1B0A}"/>
          </ac:spMkLst>
        </pc:spChg>
        <pc:spChg chg="add">
          <ac:chgData name="Lizbeth Sanchez" userId="cf09e778-510a-40ab-86e2-b0cc83dd586d" providerId="ADAL" clId="{D53E2854-CED0-460C-A20C-D029D20FD1F8}" dt="2023-11-28T17:20:29.693" v="1974" actId="26606"/>
          <ac:spMkLst>
            <pc:docMk/>
            <pc:sldMk cId="9695482" sldId="259"/>
            <ac:spMk id="49" creationId="{4E59D7C1-6E25-48C3-B420-ED45FFDB7D1D}"/>
          </ac:spMkLst>
        </pc:spChg>
        <pc:spChg chg="add">
          <ac:chgData name="Lizbeth Sanchez" userId="cf09e778-510a-40ab-86e2-b0cc83dd586d" providerId="ADAL" clId="{D53E2854-CED0-460C-A20C-D029D20FD1F8}" dt="2023-11-28T17:20:29.693" v="1974" actId="26606"/>
          <ac:spMkLst>
            <pc:docMk/>
            <pc:sldMk cId="9695482" sldId="259"/>
            <ac:spMk id="51" creationId="{6374EBE0-04D0-42B1-93D5-4FC7C9EBAD9D}"/>
          </ac:spMkLst>
        </pc:spChg>
        <pc:spChg chg="add">
          <ac:chgData name="Lizbeth Sanchez" userId="cf09e778-510a-40ab-86e2-b0cc83dd586d" providerId="ADAL" clId="{D53E2854-CED0-460C-A20C-D029D20FD1F8}" dt="2023-11-28T17:20:29.693" v="1974" actId="26606"/>
          <ac:spMkLst>
            <pc:docMk/>
            <pc:sldMk cId="9695482" sldId="259"/>
            <ac:spMk id="53" creationId="{E1EAEB6D-60FF-455D-B8CC-2AC963CE0360}"/>
          </ac:spMkLst>
        </pc:spChg>
        <pc:picChg chg="add del mod">
          <ac:chgData name="Lizbeth Sanchez" userId="cf09e778-510a-40ab-86e2-b0cc83dd586d" providerId="ADAL" clId="{D53E2854-CED0-460C-A20C-D029D20FD1F8}" dt="2023-11-28T17:16:49.433" v="1970" actId="478"/>
          <ac:picMkLst>
            <pc:docMk/>
            <pc:sldMk cId="9695482" sldId="259"/>
            <ac:picMk id="4" creationId="{1AAEAB63-E23D-A832-6144-CA74B9010F63}"/>
          </ac:picMkLst>
        </pc:picChg>
        <pc:picChg chg="add mod">
          <ac:chgData name="Lizbeth Sanchez" userId="cf09e778-510a-40ab-86e2-b0cc83dd586d" providerId="ADAL" clId="{D53E2854-CED0-460C-A20C-D029D20FD1F8}" dt="2023-11-28T17:20:35.582" v="1976" actId="14100"/>
          <ac:picMkLst>
            <pc:docMk/>
            <pc:sldMk cId="9695482" sldId="259"/>
            <ac:picMk id="6" creationId="{5188C4CE-E3E6-C76F-007E-3DBD1B44BB90}"/>
          </ac:picMkLst>
        </pc:picChg>
      </pc:sldChg>
      <pc:sldChg chg="addSp delSp modSp new mod setBg addAnim delAnim setClrOvrMap">
        <pc:chgData name="Lizbeth Sanchez" userId="cf09e778-510a-40ab-86e2-b0cc83dd586d" providerId="ADAL" clId="{D53E2854-CED0-460C-A20C-D029D20FD1F8}" dt="2023-11-28T16:05:57.529" v="1841" actId="1076"/>
        <pc:sldMkLst>
          <pc:docMk/>
          <pc:sldMk cId="3007391085" sldId="260"/>
        </pc:sldMkLst>
        <pc:spChg chg="mod ord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2" creationId="{8CCBF2D8-03D4-EABE-223B-6C5A12632F55}"/>
          </ac:spMkLst>
        </pc:spChg>
        <pc:spChg chg="add del">
          <ac:chgData name="Lizbeth Sanchez" userId="cf09e778-510a-40ab-86e2-b0cc83dd586d" providerId="ADAL" clId="{D53E2854-CED0-460C-A20C-D029D20FD1F8}" dt="2023-11-28T15:33:55.137" v="1723" actId="26606"/>
          <ac:spMkLst>
            <pc:docMk/>
            <pc:sldMk cId="3007391085" sldId="260"/>
            <ac:spMk id="13" creationId="{9B048A9D-7810-4E83-9167-7E739CC84D63}"/>
          </ac:spMkLst>
        </pc:spChg>
        <pc:spChg chg="add del">
          <ac:chgData name="Lizbeth Sanchez" userId="cf09e778-510a-40ab-86e2-b0cc83dd586d" providerId="ADAL" clId="{D53E2854-CED0-460C-A20C-D029D20FD1F8}" dt="2023-11-28T15:33:55.137" v="1723" actId="26606"/>
          <ac:spMkLst>
            <pc:docMk/>
            <pc:sldMk cId="3007391085" sldId="260"/>
            <ac:spMk id="15" creationId="{029D19F1-D53A-46F9-8854-DC49E62391D7}"/>
          </ac:spMkLst>
        </pc:spChg>
        <pc:spChg chg="add del">
          <ac:chgData name="Lizbeth Sanchez" userId="cf09e778-510a-40ab-86e2-b0cc83dd586d" providerId="ADAL" clId="{D53E2854-CED0-460C-A20C-D029D20FD1F8}" dt="2023-11-28T15:33:55.137" v="1723" actId="26606"/>
          <ac:spMkLst>
            <pc:docMk/>
            <pc:sldMk cId="3007391085" sldId="260"/>
            <ac:spMk id="17" creationId="{C3371A7F-EEC7-4B53-BD0A-0FD753B853E2}"/>
          </ac:spMkLst>
        </pc:spChg>
        <pc:spChg chg="add del">
          <ac:chgData name="Lizbeth Sanchez" userId="cf09e778-510a-40ab-86e2-b0cc83dd586d" providerId="ADAL" clId="{D53E2854-CED0-460C-A20C-D029D20FD1F8}" dt="2023-11-28T16:00:09.756" v="1747" actId="26606"/>
          <ac:spMkLst>
            <pc:docMk/>
            <pc:sldMk cId="3007391085" sldId="260"/>
            <ac:spMk id="18" creationId="{F72DC8D9-B960-4183-9246-80191C6198A9}"/>
          </ac:spMkLst>
        </pc:spChg>
        <pc:spChg chg="add del">
          <ac:chgData name="Lizbeth Sanchez" userId="cf09e778-510a-40ab-86e2-b0cc83dd586d" providerId="ADAL" clId="{D53E2854-CED0-460C-A20C-D029D20FD1F8}" dt="2023-11-28T16:00:09.756" v="1747" actId="26606"/>
          <ac:spMkLst>
            <pc:docMk/>
            <pc:sldMk cId="3007391085" sldId="260"/>
            <ac:spMk id="19" creationId="{C3E10C1F-9E98-4991-8C53-F5E9FD33DFEA}"/>
          </ac:spMkLst>
        </pc:spChg>
        <pc:spChg chg="add del">
          <ac:chgData name="Lizbeth Sanchez" userId="cf09e778-510a-40ab-86e2-b0cc83dd586d" providerId="ADAL" clId="{D53E2854-CED0-460C-A20C-D029D20FD1F8}" dt="2023-11-28T16:00:09.756" v="1747" actId="26606"/>
          <ac:spMkLst>
            <pc:docMk/>
            <pc:sldMk cId="3007391085" sldId="260"/>
            <ac:spMk id="20" creationId="{417156D7-149E-46B4-BB67-1848FC6BDA66}"/>
          </ac:spMkLst>
        </pc:spChg>
        <pc:spChg chg="add del">
          <ac:chgData name="Lizbeth Sanchez" userId="cf09e778-510a-40ab-86e2-b0cc83dd586d" providerId="ADAL" clId="{D53E2854-CED0-460C-A20C-D029D20FD1F8}" dt="2023-11-28T15:59:46.458" v="1743" actId="26606"/>
          <ac:spMkLst>
            <pc:docMk/>
            <pc:sldMk cId="3007391085" sldId="260"/>
            <ac:spMk id="21" creationId="{F72DC8D9-B960-4183-9246-80191C6198A9}"/>
          </ac:spMkLst>
        </pc:spChg>
        <pc:spChg chg="add del">
          <ac:chgData name="Lizbeth Sanchez" userId="cf09e778-510a-40ab-86e2-b0cc83dd586d" providerId="ADAL" clId="{D53E2854-CED0-460C-A20C-D029D20FD1F8}" dt="2023-11-28T15:33:53.792" v="1721" actId="26606"/>
          <ac:spMkLst>
            <pc:docMk/>
            <pc:sldMk cId="3007391085" sldId="260"/>
            <ac:spMk id="22" creationId="{9B048A9D-7810-4E83-9167-7E739CC84D63}"/>
          </ac:spMkLst>
        </pc:spChg>
        <pc:spChg chg="add del">
          <ac:chgData name="Lizbeth Sanchez" userId="cf09e778-510a-40ab-86e2-b0cc83dd586d" providerId="ADAL" clId="{D53E2854-CED0-460C-A20C-D029D20FD1F8}" dt="2023-11-28T15:59:46.458" v="1743" actId="26606"/>
          <ac:spMkLst>
            <pc:docMk/>
            <pc:sldMk cId="3007391085" sldId="260"/>
            <ac:spMk id="23" creationId="{00200956-C0CF-4C76-8669-595F74CA6EED}"/>
          </ac:spMkLst>
        </pc:spChg>
        <pc:spChg chg="add del">
          <ac:chgData name="Lizbeth Sanchez" userId="cf09e778-510a-40ab-86e2-b0cc83dd586d" providerId="ADAL" clId="{D53E2854-CED0-460C-A20C-D029D20FD1F8}" dt="2023-11-28T15:33:53.792" v="1721" actId="26606"/>
          <ac:spMkLst>
            <pc:docMk/>
            <pc:sldMk cId="3007391085" sldId="260"/>
            <ac:spMk id="24" creationId="{EA8EAC27-974F-44E0-AF72-BE14F51C1AF3}"/>
          </ac:spMkLst>
        </pc:spChg>
        <pc:spChg chg="add del">
          <ac:chgData name="Lizbeth Sanchez" userId="cf09e778-510a-40ab-86e2-b0cc83dd586d" providerId="ADAL" clId="{D53E2854-CED0-460C-A20C-D029D20FD1F8}" dt="2023-11-28T15:59:46.458" v="1743" actId="26606"/>
          <ac:spMkLst>
            <pc:docMk/>
            <pc:sldMk cId="3007391085" sldId="260"/>
            <ac:spMk id="25" creationId="{92D51D8E-C8CE-4AC7-AA2C-4774D752CCCB}"/>
          </ac:spMkLst>
        </pc:spChg>
        <pc:spChg chg="add del">
          <ac:chgData name="Lizbeth Sanchez" userId="cf09e778-510a-40ab-86e2-b0cc83dd586d" providerId="ADAL" clId="{D53E2854-CED0-460C-A20C-D029D20FD1F8}" dt="2023-11-28T15:33:53.792" v="1721" actId="26606"/>
          <ac:spMkLst>
            <pc:docMk/>
            <pc:sldMk cId="3007391085" sldId="260"/>
            <ac:spMk id="26" creationId="{7FA5C733-08F5-493C-A51C-C44D4D2F251C}"/>
          </ac:spMkLst>
        </pc:spChg>
        <pc:spChg chg="add del">
          <ac:chgData name="Lizbeth Sanchez" userId="cf09e778-510a-40ab-86e2-b0cc83dd586d" providerId="ADAL" clId="{D53E2854-CED0-460C-A20C-D029D20FD1F8}" dt="2023-11-28T15:59:46.458" v="1743" actId="26606"/>
          <ac:spMkLst>
            <pc:docMk/>
            <pc:sldMk cId="3007391085" sldId="260"/>
            <ac:spMk id="27" creationId="{CA7CEF9D-7304-4180-B353-72A479A01194}"/>
          </ac:spMkLst>
        </pc:spChg>
        <pc:spChg chg="add del">
          <ac:chgData name="Lizbeth Sanchez" userId="cf09e778-510a-40ab-86e2-b0cc83dd586d" providerId="ADAL" clId="{D53E2854-CED0-460C-A20C-D029D20FD1F8}" dt="2023-11-28T15:33:53.792" v="1721" actId="26606"/>
          <ac:spMkLst>
            <pc:docMk/>
            <pc:sldMk cId="3007391085" sldId="260"/>
            <ac:spMk id="28" creationId="{43027318-CD83-421B-8C59-7DED7EF1C294}"/>
          </ac:spMkLst>
        </pc:spChg>
        <pc:spChg chg="add del">
          <ac:chgData name="Lizbeth Sanchez" userId="cf09e778-510a-40ab-86e2-b0cc83dd586d" providerId="ADAL" clId="{D53E2854-CED0-460C-A20C-D029D20FD1F8}" dt="2023-11-28T15:59:46.458" v="1743" actId="26606"/>
          <ac:spMkLst>
            <pc:docMk/>
            <pc:sldMk cId="3007391085" sldId="260"/>
            <ac:spMk id="29" creationId="{9FC082AC-0C8E-41C1-9807-D99CAF05F54E}"/>
          </ac:spMkLst>
        </pc:spChg>
        <pc:spChg chg="add del">
          <ac:chgData name="Lizbeth Sanchez" userId="cf09e778-510a-40ab-86e2-b0cc83dd586d" providerId="ADAL" clId="{D53E2854-CED0-460C-A20C-D029D20FD1F8}" dt="2023-11-28T16:00:09.756" v="1747" actId="26606"/>
          <ac:spMkLst>
            <pc:docMk/>
            <pc:sldMk cId="3007391085" sldId="260"/>
            <ac:spMk id="30" creationId="{47412664-A80F-4BAD-B2F1-AE975AFA277E}"/>
          </ac:spMkLst>
        </pc:spChg>
        <pc:spChg chg="add del">
          <ac:chgData name="Lizbeth Sanchez" userId="cf09e778-510a-40ab-86e2-b0cc83dd586d" providerId="ADAL" clId="{D53E2854-CED0-460C-A20C-D029D20FD1F8}" dt="2023-11-28T15:59:46.458" v="1743" actId="26606"/>
          <ac:spMkLst>
            <pc:docMk/>
            <pc:sldMk cId="3007391085" sldId="260"/>
            <ac:spMk id="31" creationId="{FB89C6A0-B2B5-4101-8272-9072A6B3A328}"/>
          </ac:spMkLst>
        </pc:spChg>
        <pc:spChg chg="add del">
          <ac:chgData name="Lizbeth Sanchez" userId="cf09e778-510a-40ab-86e2-b0cc83dd586d" providerId="ADAL" clId="{D53E2854-CED0-460C-A20C-D029D20FD1F8}" dt="2023-11-28T16:00:09.756" v="1747" actId="26606"/>
          <ac:spMkLst>
            <pc:docMk/>
            <pc:sldMk cId="3007391085" sldId="260"/>
            <ac:spMk id="32" creationId="{A4012A1F-6BCF-41B7-B6BC-5D2740141FC9}"/>
          </ac:spMkLst>
        </pc:spChg>
        <pc:spChg chg="add del">
          <ac:chgData name="Lizbeth Sanchez" userId="cf09e778-510a-40ab-86e2-b0cc83dd586d" providerId="ADAL" clId="{D53E2854-CED0-460C-A20C-D029D20FD1F8}" dt="2023-11-28T15:59:46.458" v="1743" actId="26606"/>
          <ac:spMkLst>
            <pc:docMk/>
            <pc:sldMk cId="3007391085" sldId="260"/>
            <ac:spMk id="33" creationId="{DB39412F-108C-470D-AC56-C118E98B2741}"/>
          </ac:spMkLst>
        </pc:spChg>
        <pc:spChg chg="add del">
          <ac:chgData name="Lizbeth Sanchez" userId="cf09e778-510a-40ab-86e2-b0cc83dd586d" providerId="ADAL" clId="{D53E2854-CED0-460C-A20C-D029D20FD1F8}" dt="2023-11-28T16:00:35.166" v="1750" actId="26606"/>
          <ac:spMkLst>
            <pc:docMk/>
            <pc:sldMk cId="3007391085" sldId="260"/>
            <ac:spMk id="34" creationId="{9B048A9D-7810-4E83-9167-7E739CC84D63}"/>
          </ac:spMkLst>
        </pc:spChg>
        <pc:spChg chg="add del">
          <ac:chgData name="Lizbeth Sanchez" userId="cf09e778-510a-40ab-86e2-b0cc83dd586d" providerId="ADAL" clId="{D53E2854-CED0-460C-A20C-D029D20FD1F8}" dt="2023-11-28T16:00:35.166" v="1750" actId="26606"/>
          <ac:spMkLst>
            <pc:docMk/>
            <pc:sldMk cId="3007391085" sldId="260"/>
            <ac:spMk id="35" creationId="{EA8EAC27-974F-44E0-AF72-BE14F51C1AF3}"/>
          </ac:spMkLst>
        </pc:spChg>
        <pc:spChg chg="add del">
          <ac:chgData name="Lizbeth Sanchez" userId="cf09e778-510a-40ab-86e2-b0cc83dd586d" providerId="ADAL" clId="{D53E2854-CED0-460C-A20C-D029D20FD1F8}" dt="2023-11-28T16:00:35.166" v="1750" actId="26606"/>
          <ac:spMkLst>
            <pc:docMk/>
            <pc:sldMk cId="3007391085" sldId="260"/>
            <ac:spMk id="36" creationId="{7FA5C733-08F5-493C-A51C-C44D4D2F251C}"/>
          </ac:spMkLst>
        </pc:spChg>
        <pc:spChg chg="add del">
          <ac:chgData name="Lizbeth Sanchez" userId="cf09e778-510a-40ab-86e2-b0cc83dd586d" providerId="ADAL" clId="{D53E2854-CED0-460C-A20C-D029D20FD1F8}" dt="2023-11-28T16:00:35.166" v="1750" actId="26606"/>
          <ac:spMkLst>
            <pc:docMk/>
            <pc:sldMk cId="3007391085" sldId="260"/>
            <ac:spMk id="37" creationId="{43027318-CD83-421B-8C59-7DED7EF1C294}"/>
          </ac:spMkLst>
        </pc:spChg>
        <pc:spChg chg="add del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39" creationId="{F72DC8D9-B960-4183-9246-80191C6198A9}"/>
          </ac:spMkLst>
        </pc:spChg>
        <pc:spChg chg="add del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40" creationId="{6F3CC1E3-E513-487D-88FC-B109FD1341DD}"/>
          </ac:spMkLst>
        </pc:spChg>
        <pc:spChg chg="add del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41" creationId="{83826D3E-3EF4-47F9-A497-A46617EE6907}"/>
          </ac:spMkLst>
        </pc:spChg>
        <pc:spChg chg="add del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42" creationId="{71A3BEF8-4796-4ED2-A762-B207F2E9AF5A}"/>
          </ac:spMkLst>
        </pc:spChg>
        <pc:spChg chg="add del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43" creationId="{007722DC-2503-4B75-B7FA-8950ABF2B600}"/>
          </ac:spMkLst>
        </pc:spChg>
        <pc:spChg chg="add del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44" creationId="{666AE3DC-568E-42DC-907A-6F055FF5E9B2}"/>
          </ac:spMkLst>
        </pc:spChg>
        <pc:spChg chg="add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49" creationId="{F72DC8D9-B960-4183-9246-80191C6198A9}"/>
          </ac:spMkLst>
        </pc:spChg>
        <pc:spChg chg="add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51" creationId="{00200956-C0CF-4C76-8669-595F74CA6EED}"/>
          </ac:spMkLst>
        </pc:spChg>
        <pc:spChg chg="add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53" creationId="{92D51D8E-C8CE-4AC7-AA2C-4774D752CCCB}"/>
          </ac:spMkLst>
        </pc:spChg>
        <pc:spChg chg="add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55" creationId="{CA7CEF9D-7304-4180-B353-72A479A01194}"/>
          </ac:spMkLst>
        </pc:spChg>
        <pc:spChg chg="add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57" creationId="{9FC082AC-0C8E-41C1-9807-D99CAF05F54E}"/>
          </ac:spMkLst>
        </pc:spChg>
        <pc:spChg chg="add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59" creationId="{FB89C6A0-B2B5-4101-8272-9072A6B3A328}"/>
          </ac:spMkLst>
        </pc:spChg>
        <pc:spChg chg="add">
          <ac:chgData name="Lizbeth Sanchez" userId="cf09e778-510a-40ab-86e2-b0cc83dd586d" providerId="ADAL" clId="{D53E2854-CED0-460C-A20C-D029D20FD1F8}" dt="2023-11-28T16:00:57.073" v="1756" actId="26606"/>
          <ac:spMkLst>
            <pc:docMk/>
            <pc:sldMk cId="3007391085" sldId="260"/>
            <ac:spMk id="61" creationId="{DB39412F-108C-470D-AC56-C118E98B2741}"/>
          </ac:spMkLst>
        </pc:spChg>
        <pc:picChg chg="add del mod ord">
          <ac:chgData name="Lizbeth Sanchez" userId="cf09e778-510a-40ab-86e2-b0cc83dd586d" providerId="ADAL" clId="{D53E2854-CED0-460C-A20C-D029D20FD1F8}" dt="2023-11-28T15:34:01.601" v="1727" actId="478"/>
          <ac:picMkLst>
            <pc:docMk/>
            <pc:sldMk cId="3007391085" sldId="260"/>
            <ac:picMk id="4" creationId="{E73F47B1-EAAD-15B1-7C24-1B2D91A3804C}"/>
          </ac:picMkLst>
        </pc:picChg>
        <pc:picChg chg="add del mod ord">
          <ac:chgData name="Lizbeth Sanchez" userId="cf09e778-510a-40ab-86e2-b0cc83dd586d" providerId="ADAL" clId="{D53E2854-CED0-460C-A20C-D029D20FD1F8}" dt="2023-11-28T15:34:01.601" v="1727" actId="478"/>
          <ac:picMkLst>
            <pc:docMk/>
            <pc:sldMk cId="3007391085" sldId="260"/>
            <ac:picMk id="6" creationId="{929FAA4D-C42A-B872-2218-C40B64BAB79B}"/>
          </ac:picMkLst>
        </pc:picChg>
        <pc:picChg chg="add del mod">
          <ac:chgData name="Lizbeth Sanchez" userId="cf09e778-510a-40ab-86e2-b0cc83dd586d" providerId="ADAL" clId="{D53E2854-CED0-460C-A20C-D029D20FD1F8}" dt="2023-11-28T15:34:01.601" v="1727" actId="478"/>
          <ac:picMkLst>
            <pc:docMk/>
            <pc:sldMk cId="3007391085" sldId="260"/>
            <ac:picMk id="8" creationId="{FFD93CEC-C2D0-D850-4AB7-387206BFBDBA}"/>
          </ac:picMkLst>
        </pc:picChg>
        <pc:picChg chg="add mod ord">
          <ac:chgData name="Lizbeth Sanchez" userId="cf09e778-510a-40ab-86e2-b0cc83dd586d" providerId="ADAL" clId="{D53E2854-CED0-460C-A20C-D029D20FD1F8}" dt="2023-11-28T16:05:57.529" v="1841" actId="1076"/>
          <ac:picMkLst>
            <pc:docMk/>
            <pc:sldMk cId="3007391085" sldId="260"/>
            <ac:picMk id="10" creationId="{3AFF43FF-EC11-5632-CB4C-D41A8A0A9F92}"/>
          </ac:picMkLst>
        </pc:picChg>
        <pc:picChg chg="add mod ord">
          <ac:chgData name="Lizbeth Sanchez" userId="cf09e778-510a-40ab-86e2-b0cc83dd586d" providerId="ADAL" clId="{D53E2854-CED0-460C-A20C-D029D20FD1F8}" dt="2023-11-28T16:05:45.341" v="1838" actId="14100"/>
          <ac:picMkLst>
            <pc:docMk/>
            <pc:sldMk cId="3007391085" sldId="260"/>
            <ac:picMk id="12" creationId="{96D7EE7E-329E-00BF-D012-6F8DFBAD5399}"/>
          </ac:picMkLst>
        </pc:picChg>
        <pc:picChg chg="add mod ord">
          <ac:chgData name="Lizbeth Sanchez" userId="cf09e778-510a-40ab-86e2-b0cc83dd586d" providerId="ADAL" clId="{D53E2854-CED0-460C-A20C-D029D20FD1F8}" dt="2023-11-28T16:05:52.107" v="1840" actId="1076"/>
          <ac:picMkLst>
            <pc:docMk/>
            <pc:sldMk cId="3007391085" sldId="260"/>
            <ac:picMk id="16" creationId="{D103A28B-7EB3-23C0-DDF2-0F6BBE1E8928}"/>
          </ac:picMkLst>
        </pc:picChg>
      </pc:sldChg>
      <pc:sldChg chg="modSp new mod">
        <pc:chgData name="Lizbeth Sanchez" userId="cf09e778-510a-40ab-86e2-b0cc83dd586d" providerId="ADAL" clId="{D53E2854-CED0-460C-A20C-D029D20FD1F8}" dt="2023-11-28T15:19:36.041" v="1442" actId="20577"/>
        <pc:sldMkLst>
          <pc:docMk/>
          <pc:sldMk cId="1560786311" sldId="261"/>
        </pc:sldMkLst>
        <pc:spChg chg="mod">
          <ac:chgData name="Lizbeth Sanchez" userId="cf09e778-510a-40ab-86e2-b0cc83dd586d" providerId="ADAL" clId="{D53E2854-CED0-460C-A20C-D029D20FD1F8}" dt="2023-11-28T15:19:36.041" v="1442" actId="20577"/>
          <ac:spMkLst>
            <pc:docMk/>
            <pc:sldMk cId="1560786311" sldId="261"/>
            <ac:spMk id="2" creationId="{E7F1CA81-7B85-7E74-3EE2-791E93B55013}"/>
          </ac:spMkLst>
        </pc:spChg>
      </pc:sldChg>
      <pc:sldChg chg="modSp new mod">
        <pc:chgData name="Lizbeth Sanchez" userId="cf09e778-510a-40ab-86e2-b0cc83dd586d" providerId="ADAL" clId="{D53E2854-CED0-460C-A20C-D029D20FD1F8}" dt="2023-11-28T16:12:58.427" v="1949" actId="20577"/>
        <pc:sldMkLst>
          <pc:docMk/>
          <pc:sldMk cId="3746114083" sldId="262"/>
        </pc:sldMkLst>
        <pc:spChg chg="mod">
          <ac:chgData name="Lizbeth Sanchez" userId="cf09e778-510a-40ab-86e2-b0cc83dd586d" providerId="ADAL" clId="{D53E2854-CED0-460C-A20C-D029D20FD1F8}" dt="2023-11-28T15:19:59.682" v="1460" actId="20577"/>
          <ac:spMkLst>
            <pc:docMk/>
            <pc:sldMk cId="3746114083" sldId="262"/>
            <ac:spMk id="2" creationId="{A6343B96-201A-1E3E-0C80-2D02263F1C90}"/>
          </ac:spMkLst>
        </pc:spChg>
        <pc:spChg chg="mod">
          <ac:chgData name="Lizbeth Sanchez" userId="cf09e778-510a-40ab-86e2-b0cc83dd586d" providerId="ADAL" clId="{D53E2854-CED0-460C-A20C-D029D20FD1F8}" dt="2023-11-28T16:12:58.427" v="1949" actId="20577"/>
          <ac:spMkLst>
            <pc:docMk/>
            <pc:sldMk cId="3746114083" sldId="262"/>
            <ac:spMk id="3" creationId="{FCE4F1CB-0100-A674-73FC-EC6E291F405A}"/>
          </ac:spMkLst>
        </pc:spChg>
      </pc:sldChg>
      <pc:sldChg chg="addSp delSp modSp new mod setBg addAnim delAnim">
        <pc:chgData name="Lizbeth Sanchez" userId="cf09e778-510a-40ab-86e2-b0cc83dd586d" providerId="ADAL" clId="{D53E2854-CED0-460C-A20C-D029D20FD1F8}" dt="2023-11-28T17:23:58.646" v="2010" actId="14100"/>
        <pc:sldMkLst>
          <pc:docMk/>
          <pc:sldMk cId="2030774409" sldId="263"/>
        </pc:sldMkLst>
        <pc:spChg chg="mod ord">
          <ac:chgData name="Lizbeth Sanchez" userId="cf09e778-510a-40ab-86e2-b0cc83dd586d" providerId="ADAL" clId="{D53E2854-CED0-460C-A20C-D029D20FD1F8}" dt="2023-11-28T16:03:31.648" v="1803" actId="26606"/>
          <ac:spMkLst>
            <pc:docMk/>
            <pc:sldMk cId="2030774409" sldId="263"/>
            <ac:spMk id="2" creationId="{3C76CDFA-3259-11AB-0BA3-754868F71641}"/>
          </ac:spMkLst>
        </pc:spChg>
        <pc:spChg chg="add del">
          <ac:chgData name="Lizbeth Sanchez" userId="cf09e778-510a-40ab-86e2-b0cc83dd586d" providerId="ADAL" clId="{D53E2854-CED0-460C-A20C-D029D20FD1F8}" dt="2023-11-28T16:02:44.551" v="1793" actId="26606"/>
          <ac:spMkLst>
            <pc:docMk/>
            <pc:sldMk cId="2030774409" sldId="263"/>
            <ac:spMk id="13" creationId="{F72DC8D9-B960-4183-9246-80191C6198A9}"/>
          </ac:spMkLst>
        </pc:spChg>
        <pc:spChg chg="add del">
          <ac:chgData name="Lizbeth Sanchez" userId="cf09e778-510a-40ab-86e2-b0cc83dd586d" providerId="ADAL" clId="{D53E2854-CED0-460C-A20C-D029D20FD1F8}" dt="2023-11-28T16:02:44.551" v="1793" actId="26606"/>
          <ac:spMkLst>
            <pc:docMk/>
            <pc:sldMk cId="2030774409" sldId="263"/>
            <ac:spMk id="15" creationId="{0716B928-0179-404E-8B3D-246C7AABE663}"/>
          </ac:spMkLst>
        </pc:spChg>
        <pc:spChg chg="add del">
          <ac:chgData name="Lizbeth Sanchez" userId="cf09e778-510a-40ab-86e2-b0cc83dd586d" providerId="ADAL" clId="{D53E2854-CED0-460C-A20C-D029D20FD1F8}" dt="2023-11-28T16:02:44.551" v="1793" actId="26606"/>
          <ac:spMkLst>
            <pc:docMk/>
            <pc:sldMk cId="2030774409" sldId="263"/>
            <ac:spMk id="17" creationId="{51B08F5D-7850-4F4B-97AD-3026B7934904}"/>
          </ac:spMkLst>
        </pc:spChg>
        <pc:spChg chg="add del">
          <ac:chgData name="Lizbeth Sanchez" userId="cf09e778-510a-40ab-86e2-b0cc83dd586d" providerId="ADAL" clId="{D53E2854-CED0-460C-A20C-D029D20FD1F8}" dt="2023-11-28T16:02:44.551" v="1793" actId="26606"/>
          <ac:spMkLst>
            <pc:docMk/>
            <pc:sldMk cId="2030774409" sldId="263"/>
            <ac:spMk id="19" creationId="{70997A8C-0063-46D0-A26E-7A36FD1EC220}"/>
          </ac:spMkLst>
        </pc:spChg>
        <pc:spChg chg="add del">
          <ac:chgData name="Lizbeth Sanchez" userId="cf09e778-510a-40ab-86e2-b0cc83dd586d" providerId="ADAL" clId="{D53E2854-CED0-460C-A20C-D029D20FD1F8}" dt="2023-11-28T16:02:44.551" v="1793" actId="26606"/>
          <ac:spMkLst>
            <pc:docMk/>
            <pc:sldMk cId="2030774409" sldId="263"/>
            <ac:spMk id="21" creationId="{61B45599-E6E3-42BB-94B0-8F84EC4271C4}"/>
          </ac:spMkLst>
        </pc:spChg>
        <pc:spChg chg="add del">
          <ac:chgData name="Lizbeth Sanchez" userId="cf09e778-510a-40ab-86e2-b0cc83dd586d" providerId="ADAL" clId="{D53E2854-CED0-460C-A20C-D029D20FD1F8}" dt="2023-11-28T16:02:48.098" v="1796" actId="26606"/>
          <ac:spMkLst>
            <pc:docMk/>
            <pc:sldMk cId="2030774409" sldId="263"/>
            <ac:spMk id="23" creationId="{9B048A9D-7810-4E83-9167-7E739CC84D63}"/>
          </ac:spMkLst>
        </pc:spChg>
        <pc:spChg chg="add del">
          <ac:chgData name="Lizbeth Sanchez" userId="cf09e778-510a-40ab-86e2-b0cc83dd586d" providerId="ADAL" clId="{D53E2854-CED0-460C-A20C-D029D20FD1F8}" dt="2023-11-28T16:02:48.098" v="1796" actId="26606"/>
          <ac:spMkLst>
            <pc:docMk/>
            <pc:sldMk cId="2030774409" sldId="263"/>
            <ac:spMk id="24" creationId="{EA8EAC27-974F-44E0-AF72-BE14F51C1AF3}"/>
          </ac:spMkLst>
        </pc:spChg>
        <pc:spChg chg="add del">
          <ac:chgData name="Lizbeth Sanchez" userId="cf09e778-510a-40ab-86e2-b0cc83dd586d" providerId="ADAL" clId="{D53E2854-CED0-460C-A20C-D029D20FD1F8}" dt="2023-11-28T16:02:48.098" v="1796" actId="26606"/>
          <ac:spMkLst>
            <pc:docMk/>
            <pc:sldMk cId="2030774409" sldId="263"/>
            <ac:spMk id="25" creationId="{7FA5C733-08F5-493C-A51C-C44D4D2F251C}"/>
          </ac:spMkLst>
        </pc:spChg>
        <pc:spChg chg="add del">
          <ac:chgData name="Lizbeth Sanchez" userId="cf09e778-510a-40ab-86e2-b0cc83dd586d" providerId="ADAL" clId="{D53E2854-CED0-460C-A20C-D029D20FD1F8}" dt="2023-11-28T16:02:48.098" v="1796" actId="26606"/>
          <ac:spMkLst>
            <pc:docMk/>
            <pc:sldMk cId="2030774409" sldId="263"/>
            <ac:spMk id="26" creationId="{43027318-CD83-421B-8C59-7DED7EF1C294}"/>
          </ac:spMkLst>
        </pc:spChg>
        <pc:spChg chg="add del">
          <ac:chgData name="Lizbeth Sanchez" userId="cf09e778-510a-40ab-86e2-b0cc83dd586d" providerId="ADAL" clId="{D53E2854-CED0-460C-A20C-D029D20FD1F8}" dt="2023-11-28T16:03:31.648" v="1804" actId="26606"/>
          <ac:spMkLst>
            <pc:docMk/>
            <pc:sldMk cId="2030774409" sldId="263"/>
            <ac:spMk id="28" creationId="{F72DC8D9-B960-4183-9246-80191C6198A9}"/>
          </ac:spMkLst>
        </pc:spChg>
        <pc:spChg chg="add del">
          <ac:chgData name="Lizbeth Sanchez" userId="cf09e778-510a-40ab-86e2-b0cc83dd586d" providerId="ADAL" clId="{D53E2854-CED0-460C-A20C-D029D20FD1F8}" dt="2023-11-28T16:03:31.648" v="1804" actId="26606"/>
          <ac:spMkLst>
            <pc:docMk/>
            <pc:sldMk cId="2030774409" sldId="263"/>
            <ac:spMk id="29" creationId="{00200956-C0CF-4C76-8669-595F74CA6EED}"/>
          </ac:spMkLst>
        </pc:spChg>
        <pc:spChg chg="add del">
          <ac:chgData name="Lizbeth Sanchez" userId="cf09e778-510a-40ab-86e2-b0cc83dd586d" providerId="ADAL" clId="{D53E2854-CED0-460C-A20C-D029D20FD1F8}" dt="2023-11-28T16:03:31.648" v="1804" actId="26606"/>
          <ac:spMkLst>
            <pc:docMk/>
            <pc:sldMk cId="2030774409" sldId="263"/>
            <ac:spMk id="30" creationId="{92D51D8E-C8CE-4AC7-AA2C-4774D752CCCB}"/>
          </ac:spMkLst>
        </pc:spChg>
        <pc:spChg chg="add del">
          <ac:chgData name="Lizbeth Sanchez" userId="cf09e778-510a-40ab-86e2-b0cc83dd586d" providerId="ADAL" clId="{D53E2854-CED0-460C-A20C-D029D20FD1F8}" dt="2023-11-28T16:03:31.648" v="1804" actId="26606"/>
          <ac:spMkLst>
            <pc:docMk/>
            <pc:sldMk cId="2030774409" sldId="263"/>
            <ac:spMk id="31" creationId="{CA7CEF9D-7304-4180-B353-72A479A01194}"/>
          </ac:spMkLst>
        </pc:spChg>
        <pc:spChg chg="add del">
          <ac:chgData name="Lizbeth Sanchez" userId="cf09e778-510a-40ab-86e2-b0cc83dd586d" providerId="ADAL" clId="{D53E2854-CED0-460C-A20C-D029D20FD1F8}" dt="2023-11-28T16:03:31.648" v="1804" actId="26606"/>
          <ac:spMkLst>
            <pc:docMk/>
            <pc:sldMk cId="2030774409" sldId="263"/>
            <ac:spMk id="32" creationId="{9FC082AC-0C8E-41C1-9807-D99CAF05F54E}"/>
          </ac:spMkLst>
        </pc:spChg>
        <pc:spChg chg="add del">
          <ac:chgData name="Lizbeth Sanchez" userId="cf09e778-510a-40ab-86e2-b0cc83dd586d" providerId="ADAL" clId="{D53E2854-CED0-460C-A20C-D029D20FD1F8}" dt="2023-11-28T16:03:31.648" v="1804" actId="26606"/>
          <ac:spMkLst>
            <pc:docMk/>
            <pc:sldMk cId="2030774409" sldId="263"/>
            <ac:spMk id="33" creationId="{FB89C6A0-B2B5-4101-8272-9072A6B3A328}"/>
          </ac:spMkLst>
        </pc:spChg>
        <pc:spChg chg="add del">
          <ac:chgData name="Lizbeth Sanchez" userId="cf09e778-510a-40ab-86e2-b0cc83dd586d" providerId="ADAL" clId="{D53E2854-CED0-460C-A20C-D029D20FD1F8}" dt="2023-11-28T16:03:31.648" v="1804" actId="26606"/>
          <ac:spMkLst>
            <pc:docMk/>
            <pc:sldMk cId="2030774409" sldId="263"/>
            <ac:spMk id="34" creationId="{DB39412F-108C-470D-AC56-C118E98B2741}"/>
          </ac:spMkLst>
        </pc:spChg>
        <pc:spChg chg="add del">
          <ac:chgData name="Lizbeth Sanchez" userId="cf09e778-510a-40ab-86e2-b0cc83dd586d" providerId="ADAL" clId="{D53E2854-CED0-460C-A20C-D029D20FD1F8}" dt="2023-11-28T16:03:31.648" v="1803" actId="26606"/>
          <ac:spMkLst>
            <pc:docMk/>
            <pc:sldMk cId="2030774409" sldId="263"/>
            <ac:spMk id="39" creationId="{9B048A9D-7810-4E83-9167-7E739CC84D63}"/>
          </ac:spMkLst>
        </pc:spChg>
        <pc:spChg chg="add del">
          <ac:chgData name="Lizbeth Sanchez" userId="cf09e778-510a-40ab-86e2-b0cc83dd586d" providerId="ADAL" clId="{D53E2854-CED0-460C-A20C-D029D20FD1F8}" dt="2023-11-28T16:03:31.648" v="1803" actId="26606"/>
          <ac:spMkLst>
            <pc:docMk/>
            <pc:sldMk cId="2030774409" sldId="263"/>
            <ac:spMk id="41" creationId="{EA8EAC27-974F-44E0-AF72-BE14F51C1AF3}"/>
          </ac:spMkLst>
        </pc:spChg>
        <pc:spChg chg="add del">
          <ac:chgData name="Lizbeth Sanchez" userId="cf09e778-510a-40ab-86e2-b0cc83dd586d" providerId="ADAL" clId="{D53E2854-CED0-460C-A20C-D029D20FD1F8}" dt="2023-11-28T16:03:31.648" v="1803" actId="26606"/>
          <ac:spMkLst>
            <pc:docMk/>
            <pc:sldMk cId="2030774409" sldId="263"/>
            <ac:spMk id="43" creationId="{7FA5C733-08F5-493C-A51C-C44D4D2F251C}"/>
          </ac:spMkLst>
        </pc:spChg>
        <pc:spChg chg="add del">
          <ac:chgData name="Lizbeth Sanchez" userId="cf09e778-510a-40ab-86e2-b0cc83dd586d" providerId="ADAL" clId="{D53E2854-CED0-460C-A20C-D029D20FD1F8}" dt="2023-11-28T16:03:31.648" v="1803" actId="26606"/>
          <ac:spMkLst>
            <pc:docMk/>
            <pc:sldMk cId="2030774409" sldId="263"/>
            <ac:spMk id="45" creationId="{43027318-CD83-421B-8C59-7DED7EF1C294}"/>
          </ac:spMkLst>
        </pc:spChg>
        <pc:spChg chg="add del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47" creationId="{9FC082AC-0C8E-41C1-9807-D99CAF05F54E}"/>
          </ac:spMkLst>
        </pc:spChg>
        <pc:spChg chg="add del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48" creationId="{F72DC8D9-B960-4183-9246-80191C6198A9}"/>
          </ac:spMkLst>
        </pc:spChg>
        <pc:spChg chg="add del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49" creationId="{FB89C6A0-B2B5-4101-8272-9072A6B3A328}"/>
          </ac:spMkLst>
        </pc:spChg>
        <pc:spChg chg="add del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50" creationId="{00200956-C0CF-4C76-8669-595F74CA6EED}"/>
          </ac:spMkLst>
        </pc:spChg>
        <pc:spChg chg="add del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51" creationId="{DB39412F-108C-470D-AC56-C118E98B2741}"/>
          </ac:spMkLst>
        </pc:spChg>
        <pc:spChg chg="add del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52" creationId="{92D51D8E-C8CE-4AC7-AA2C-4774D752CCCB}"/>
          </ac:spMkLst>
        </pc:spChg>
        <pc:spChg chg="add del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53" creationId="{CA7CEF9D-7304-4180-B353-72A479A01194}"/>
          </ac:spMkLst>
        </pc:spChg>
        <pc:spChg chg="add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58" creationId="{F72DC8D9-B960-4183-9246-80191C6198A9}"/>
          </ac:spMkLst>
        </pc:spChg>
        <pc:spChg chg="add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60" creationId="{00200956-C0CF-4C76-8669-595F74CA6EED}"/>
          </ac:spMkLst>
        </pc:spChg>
        <pc:spChg chg="add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62" creationId="{92D51D8E-C8CE-4AC7-AA2C-4774D752CCCB}"/>
          </ac:spMkLst>
        </pc:spChg>
        <pc:spChg chg="add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64" creationId="{CA7CEF9D-7304-4180-B353-72A479A01194}"/>
          </ac:spMkLst>
        </pc:spChg>
        <pc:spChg chg="add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66" creationId="{9FC082AC-0C8E-41C1-9807-D99CAF05F54E}"/>
          </ac:spMkLst>
        </pc:spChg>
        <pc:spChg chg="add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68" creationId="{FB89C6A0-B2B5-4101-8272-9072A6B3A328}"/>
          </ac:spMkLst>
        </pc:spChg>
        <pc:spChg chg="add">
          <ac:chgData name="Lizbeth Sanchez" userId="cf09e778-510a-40ab-86e2-b0cc83dd586d" providerId="ADAL" clId="{D53E2854-CED0-460C-A20C-D029D20FD1F8}" dt="2023-11-28T17:23:23.803" v="1998" actId="26606"/>
          <ac:spMkLst>
            <pc:docMk/>
            <pc:sldMk cId="2030774409" sldId="263"/>
            <ac:spMk id="70" creationId="{DB39412F-108C-470D-AC56-C118E98B2741}"/>
          </ac:spMkLst>
        </pc:spChg>
        <pc:picChg chg="add mod ord">
          <ac:chgData name="Lizbeth Sanchez" userId="cf09e778-510a-40ab-86e2-b0cc83dd586d" providerId="ADAL" clId="{D53E2854-CED0-460C-A20C-D029D20FD1F8}" dt="2023-11-28T17:23:32.926" v="2001" actId="1076"/>
          <ac:picMkLst>
            <pc:docMk/>
            <pc:sldMk cId="2030774409" sldId="263"/>
            <ac:picMk id="4" creationId="{9A55D374-1D9B-7F20-4A30-B6A02ACE5E63}"/>
          </ac:picMkLst>
        </pc:picChg>
        <pc:picChg chg="add del mod ord">
          <ac:chgData name="Lizbeth Sanchez" userId="cf09e778-510a-40ab-86e2-b0cc83dd586d" providerId="ADAL" clId="{D53E2854-CED0-460C-A20C-D029D20FD1F8}" dt="2023-11-28T17:21:36.514" v="1977" actId="478"/>
          <ac:picMkLst>
            <pc:docMk/>
            <pc:sldMk cId="2030774409" sldId="263"/>
            <ac:picMk id="6" creationId="{4C5D3705-7269-B2A3-CC33-D09A0608E6A7}"/>
          </ac:picMkLst>
        </pc:picChg>
        <pc:picChg chg="add del mod ord">
          <ac:chgData name="Lizbeth Sanchez" userId="cf09e778-510a-40ab-86e2-b0cc83dd586d" providerId="ADAL" clId="{D53E2854-CED0-460C-A20C-D029D20FD1F8}" dt="2023-11-28T17:22:39.460" v="1994" actId="478"/>
          <ac:picMkLst>
            <pc:docMk/>
            <pc:sldMk cId="2030774409" sldId="263"/>
            <ac:picMk id="8" creationId="{25876679-C5C1-616B-AC9F-B2F2F77BE85D}"/>
          </ac:picMkLst>
        </pc:picChg>
        <pc:picChg chg="add del mod">
          <ac:chgData name="Lizbeth Sanchez" userId="cf09e778-510a-40ab-86e2-b0cc83dd586d" providerId="ADAL" clId="{D53E2854-CED0-460C-A20C-D029D20FD1F8}" dt="2023-11-28T17:22:02.340" v="1988" actId="478"/>
          <ac:picMkLst>
            <pc:docMk/>
            <pc:sldMk cId="2030774409" sldId="263"/>
            <ac:picMk id="10" creationId="{A531C324-C39B-662F-60F7-04C61D3E5EF7}"/>
          </ac:picMkLst>
        </pc:picChg>
        <pc:picChg chg="add mod ord">
          <ac:chgData name="Lizbeth Sanchez" userId="cf09e778-510a-40ab-86e2-b0cc83dd586d" providerId="ADAL" clId="{D53E2854-CED0-460C-A20C-D029D20FD1F8}" dt="2023-11-28T17:23:58.646" v="2010" actId="14100"/>
          <ac:picMkLst>
            <pc:docMk/>
            <pc:sldMk cId="2030774409" sldId="263"/>
            <ac:picMk id="12" creationId="{07257830-B1AF-954A-8A1C-AEA1F993209F}"/>
          </ac:picMkLst>
        </pc:picChg>
        <pc:picChg chg="add mod">
          <ac:chgData name="Lizbeth Sanchez" userId="cf09e778-510a-40ab-86e2-b0cc83dd586d" providerId="ADAL" clId="{D53E2854-CED0-460C-A20C-D029D20FD1F8}" dt="2023-11-28T17:23:55.636" v="2009" actId="14100"/>
          <ac:picMkLst>
            <pc:docMk/>
            <pc:sldMk cId="2030774409" sldId="263"/>
            <ac:picMk id="16" creationId="{6FECA98F-2247-477B-E504-F4278AC3055F}"/>
          </ac:picMkLst>
        </pc:picChg>
      </pc:sldChg>
      <pc:sldChg chg="addSp delSp modSp new mod ord">
        <pc:chgData name="Lizbeth Sanchez" userId="cf09e778-510a-40ab-86e2-b0cc83dd586d" providerId="ADAL" clId="{D53E2854-CED0-460C-A20C-D029D20FD1F8}" dt="2023-11-28T18:26:46.336" v="2119" actId="20577"/>
        <pc:sldMkLst>
          <pc:docMk/>
          <pc:sldMk cId="3343990106" sldId="264"/>
        </pc:sldMkLst>
        <pc:spChg chg="mod">
          <ac:chgData name="Lizbeth Sanchez" userId="cf09e778-510a-40ab-86e2-b0cc83dd586d" providerId="ADAL" clId="{D53E2854-CED0-460C-A20C-D029D20FD1F8}" dt="2023-11-28T18:26:46.336" v="2119" actId="20577"/>
          <ac:spMkLst>
            <pc:docMk/>
            <pc:sldMk cId="3343990106" sldId="264"/>
            <ac:spMk id="2" creationId="{7A89110C-FCCE-313A-774B-50851289CD2E}"/>
          </ac:spMkLst>
        </pc:spChg>
        <pc:spChg chg="del">
          <ac:chgData name="Lizbeth Sanchez" userId="cf09e778-510a-40ab-86e2-b0cc83dd586d" providerId="ADAL" clId="{D53E2854-CED0-460C-A20C-D029D20FD1F8}" dt="2023-11-28T17:31:46.990" v="2019" actId="931"/>
          <ac:spMkLst>
            <pc:docMk/>
            <pc:sldMk cId="3343990106" sldId="264"/>
            <ac:spMk id="3" creationId="{B9B7D931-B660-FB85-EE4A-E1A1748AB056}"/>
          </ac:spMkLst>
        </pc:spChg>
        <pc:picChg chg="add mod">
          <ac:chgData name="Lizbeth Sanchez" userId="cf09e778-510a-40ab-86e2-b0cc83dd586d" providerId="ADAL" clId="{D53E2854-CED0-460C-A20C-D029D20FD1F8}" dt="2023-11-28T17:40:16.150" v="2069" actId="1076"/>
          <ac:picMkLst>
            <pc:docMk/>
            <pc:sldMk cId="3343990106" sldId="264"/>
            <ac:picMk id="5" creationId="{4B1AD533-2816-0FF0-2600-99CC757BCAB4}"/>
          </ac:picMkLst>
        </pc:picChg>
        <pc:picChg chg="add mod">
          <ac:chgData name="Lizbeth Sanchez" userId="cf09e778-510a-40ab-86e2-b0cc83dd586d" providerId="ADAL" clId="{D53E2854-CED0-460C-A20C-D029D20FD1F8}" dt="2023-11-28T17:32:39.459" v="2026" actId="962"/>
          <ac:picMkLst>
            <pc:docMk/>
            <pc:sldMk cId="3343990106" sldId="264"/>
            <ac:picMk id="7" creationId="{E5D9B9AE-A364-2C20-1B31-9FB6D0090BE5}"/>
          </ac:picMkLst>
        </pc:picChg>
        <pc:picChg chg="add mod">
          <ac:chgData name="Lizbeth Sanchez" userId="cf09e778-510a-40ab-86e2-b0cc83dd586d" providerId="ADAL" clId="{D53E2854-CED0-460C-A20C-D029D20FD1F8}" dt="2023-11-28T17:41:38.996" v="2082" actId="1076"/>
          <ac:picMkLst>
            <pc:docMk/>
            <pc:sldMk cId="3343990106" sldId="264"/>
            <ac:picMk id="9" creationId="{3C94F783-C9CF-FD5B-6749-6BB44303838C}"/>
          </ac:picMkLst>
        </pc:picChg>
        <pc:picChg chg="add mod">
          <ac:chgData name="Lizbeth Sanchez" userId="cf09e778-510a-40ab-86e2-b0cc83dd586d" providerId="ADAL" clId="{D53E2854-CED0-460C-A20C-D029D20FD1F8}" dt="2023-11-28T17:43:02.457" v="2088" actId="1076"/>
          <ac:picMkLst>
            <pc:docMk/>
            <pc:sldMk cId="3343990106" sldId="264"/>
            <ac:picMk id="11" creationId="{B3080BE3-C065-A8E3-B27A-0BD4797F5FD1}"/>
          </ac:picMkLst>
        </pc:picChg>
      </pc:sldChg>
      <pc:sldChg chg="addSp modSp new mod setBg">
        <pc:chgData name="Lizbeth Sanchez" userId="cf09e778-510a-40ab-86e2-b0cc83dd586d" providerId="ADAL" clId="{D53E2854-CED0-460C-A20C-D029D20FD1F8}" dt="2023-11-28T17:39:37.751" v="2068" actId="1076"/>
        <pc:sldMkLst>
          <pc:docMk/>
          <pc:sldMk cId="3542428250" sldId="265"/>
        </pc:sldMkLst>
        <pc:spChg chg="mod">
          <ac:chgData name="Lizbeth Sanchez" userId="cf09e778-510a-40ab-86e2-b0cc83dd586d" providerId="ADAL" clId="{D53E2854-CED0-460C-A20C-D029D20FD1F8}" dt="2023-11-28T17:39:11.611" v="2059" actId="26606"/>
          <ac:spMkLst>
            <pc:docMk/>
            <pc:sldMk cId="3542428250" sldId="265"/>
            <ac:spMk id="2" creationId="{FC5803B6-4337-3931-7458-004A5DF095C5}"/>
          </ac:spMkLst>
        </pc:spChg>
        <pc:spChg chg="add">
          <ac:chgData name="Lizbeth Sanchez" userId="cf09e778-510a-40ab-86e2-b0cc83dd586d" providerId="ADAL" clId="{D53E2854-CED0-460C-A20C-D029D20FD1F8}" dt="2023-11-28T17:39:11.611" v="2059" actId="26606"/>
          <ac:spMkLst>
            <pc:docMk/>
            <pc:sldMk cId="3542428250" sldId="265"/>
            <ac:spMk id="15" creationId="{769CA19B-3231-49F6-8B8A-77B604B43351}"/>
          </ac:spMkLst>
        </pc:spChg>
        <pc:spChg chg="add">
          <ac:chgData name="Lizbeth Sanchez" userId="cf09e778-510a-40ab-86e2-b0cc83dd586d" providerId="ADAL" clId="{D53E2854-CED0-460C-A20C-D029D20FD1F8}" dt="2023-11-28T17:39:11.611" v="2059" actId="26606"/>
          <ac:spMkLst>
            <pc:docMk/>
            <pc:sldMk cId="3542428250" sldId="265"/>
            <ac:spMk id="17" creationId="{8F6F1F9A-44DD-4F8C-BD4B-BF82D6F01C3A}"/>
          </ac:spMkLst>
        </pc:spChg>
        <pc:spChg chg="add">
          <ac:chgData name="Lizbeth Sanchez" userId="cf09e778-510a-40ab-86e2-b0cc83dd586d" providerId="ADAL" clId="{D53E2854-CED0-460C-A20C-D029D20FD1F8}" dt="2023-11-28T17:39:11.611" v="2059" actId="26606"/>
          <ac:spMkLst>
            <pc:docMk/>
            <pc:sldMk cId="3542428250" sldId="265"/>
            <ac:spMk id="19" creationId="{FC67EEA8-E97A-4D38-BF22-7503AC111DB5}"/>
          </ac:spMkLst>
        </pc:spChg>
        <pc:spChg chg="add">
          <ac:chgData name="Lizbeth Sanchez" userId="cf09e778-510a-40ab-86e2-b0cc83dd586d" providerId="ADAL" clId="{D53E2854-CED0-460C-A20C-D029D20FD1F8}" dt="2023-11-28T17:39:11.611" v="2059" actId="26606"/>
          <ac:spMkLst>
            <pc:docMk/>
            <pc:sldMk cId="3542428250" sldId="265"/>
            <ac:spMk id="21" creationId="{C0ABC68A-7321-48C4-A3E8-9FB8D7C8CC8B}"/>
          </ac:spMkLst>
        </pc:spChg>
        <pc:spChg chg="add">
          <ac:chgData name="Lizbeth Sanchez" userId="cf09e778-510a-40ab-86e2-b0cc83dd586d" providerId="ADAL" clId="{D53E2854-CED0-460C-A20C-D029D20FD1F8}" dt="2023-11-28T17:39:11.611" v="2059" actId="26606"/>
          <ac:spMkLst>
            <pc:docMk/>
            <pc:sldMk cId="3542428250" sldId="265"/>
            <ac:spMk id="23" creationId="{D4504F65-B373-4A92-9D4B-2A56FC1ADE9A}"/>
          </ac:spMkLst>
        </pc:spChg>
        <pc:spChg chg="add">
          <ac:chgData name="Lizbeth Sanchez" userId="cf09e778-510a-40ab-86e2-b0cc83dd586d" providerId="ADAL" clId="{D53E2854-CED0-460C-A20C-D029D20FD1F8}" dt="2023-11-28T17:39:11.611" v="2059" actId="26606"/>
          <ac:spMkLst>
            <pc:docMk/>
            <pc:sldMk cId="3542428250" sldId="265"/>
            <ac:spMk id="25" creationId="{C477B790-D2EA-493E-A21F-89FC1BC396F4}"/>
          </ac:spMkLst>
        </pc:spChg>
        <pc:spChg chg="add">
          <ac:chgData name="Lizbeth Sanchez" userId="cf09e778-510a-40ab-86e2-b0cc83dd586d" providerId="ADAL" clId="{D53E2854-CED0-460C-A20C-D029D20FD1F8}" dt="2023-11-28T17:39:11.611" v="2059" actId="26606"/>
          <ac:spMkLst>
            <pc:docMk/>
            <pc:sldMk cId="3542428250" sldId="265"/>
            <ac:spMk id="27" creationId="{5CFEC4EE-DF4A-47AA-9456-6A72D6AD34A1}"/>
          </ac:spMkLst>
        </pc:spChg>
        <pc:picChg chg="add mod ord">
          <ac:chgData name="Lizbeth Sanchez" userId="cf09e778-510a-40ab-86e2-b0cc83dd586d" providerId="ADAL" clId="{D53E2854-CED0-460C-A20C-D029D20FD1F8}" dt="2023-11-28T17:39:18.933" v="2061" actId="1076"/>
          <ac:picMkLst>
            <pc:docMk/>
            <pc:sldMk cId="3542428250" sldId="265"/>
            <ac:picMk id="4" creationId="{4BC35E0E-33BA-8356-20EB-7FF6F5C81868}"/>
          </ac:picMkLst>
        </pc:picChg>
        <pc:picChg chg="add mod">
          <ac:chgData name="Lizbeth Sanchez" userId="cf09e778-510a-40ab-86e2-b0cc83dd586d" providerId="ADAL" clId="{D53E2854-CED0-460C-A20C-D029D20FD1F8}" dt="2023-11-28T17:39:26.985" v="2064" actId="1076"/>
          <ac:picMkLst>
            <pc:docMk/>
            <pc:sldMk cId="3542428250" sldId="265"/>
            <ac:picMk id="6" creationId="{46B9CFFA-FA3B-A7B5-E8D5-8A61EDC28593}"/>
          </ac:picMkLst>
        </pc:picChg>
        <pc:picChg chg="add mod">
          <ac:chgData name="Lizbeth Sanchez" userId="cf09e778-510a-40ab-86e2-b0cc83dd586d" providerId="ADAL" clId="{D53E2854-CED0-460C-A20C-D029D20FD1F8}" dt="2023-11-28T17:39:37.751" v="2068" actId="1076"/>
          <ac:picMkLst>
            <pc:docMk/>
            <pc:sldMk cId="3542428250" sldId="265"/>
            <ac:picMk id="8" creationId="{B62C7571-DD5B-4EE0-D83B-7A61C9331065}"/>
          </ac:picMkLst>
        </pc:picChg>
        <pc:picChg chg="add mod">
          <ac:chgData name="Lizbeth Sanchez" userId="cf09e778-510a-40ab-86e2-b0cc83dd586d" providerId="ADAL" clId="{D53E2854-CED0-460C-A20C-D029D20FD1F8}" dt="2023-11-28T17:39:28.882" v="2065" actId="1076"/>
          <ac:picMkLst>
            <pc:docMk/>
            <pc:sldMk cId="3542428250" sldId="265"/>
            <ac:picMk id="10" creationId="{87C589D3-8946-432E-FE63-3A00B86011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B2AB0-015E-4306-B483-1A92A11700F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5134-E45B-45E8-A878-BFFEE3E27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2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my interest: This is because all the things I’ve learned in this class are very important and since I’m still new to Python I wanted to make my goal of adding concepts to the original code realistic and attainable.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5134-E45B-45E8-A878-BFFEE3E270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show right now the original code and the concept I added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5134-E45B-45E8-A878-BFFEE3E27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6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4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6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63F7181-2B3F-42DC-90F0-93062752725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9D1B4F6-83F6-407F-999C-A464130E4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UOCOR3YZk" TargetMode="External"/><Relationship Id="rId2" Type="http://schemas.openxmlformats.org/officeDocument/2006/relationships/hyperlink" Target="https://hackr.io/blog/python-pro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7E39-F36B-69B8-4532-8E2AD9243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Organization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324D-0B80-D5AA-36C7-A03356445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Lizbeth Sanchez</a:t>
            </a:r>
          </a:p>
          <a:p>
            <a:r>
              <a:rPr lang="en-US" dirty="0"/>
              <a:t>Intro to Computer Science COP 1500 – CRN 80598</a:t>
            </a:r>
          </a:p>
          <a:p>
            <a:r>
              <a:rPr lang="en-US" dirty="0"/>
              <a:t>Instructor: Dr. Deepa </a:t>
            </a:r>
            <a:r>
              <a:rPr lang="en-US" dirty="0" err="1"/>
              <a:t>Devasenapathy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3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CA81-7B85-7E74-3EE2-791E93B5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0DB3F-70EA-BFDB-C314-F0A246C19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B1C5-11B4-C681-B063-B1F140DA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Software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F45B-BC9F-29A7-C6F3-6BF4879F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goal for this project is too be able to find a way to add a new organization material to the original code and combine interest for people that enjoy books and Python. </a:t>
            </a:r>
          </a:p>
          <a:p>
            <a:r>
              <a:rPr lang="en-US" dirty="0"/>
              <a:t>PyCharm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2F74-CCF4-3548-5F5E-4433B23C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1766430" y="5305246"/>
            <a:ext cx="324244" cy="143321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E6D2-03A6-A987-4DA8-6DB97E25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997" y="667009"/>
            <a:ext cx="4754880" cy="74309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Why I Chose This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31E5A-4CF3-DDE6-CA62-F38E7F050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7997" y="1992332"/>
            <a:ext cx="4754880" cy="3566160"/>
          </a:xfrm>
        </p:spPr>
        <p:txBody>
          <a:bodyPr/>
          <a:lstStyle/>
          <a:p>
            <a:r>
              <a:rPr lang="en-US" dirty="0"/>
              <a:t>I chose this project concept because reading is one of my favorite hobbies and wanted to combine what I’ve learned in class to my other interest. </a:t>
            </a:r>
          </a:p>
          <a:p>
            <a:r>
              <a:rPr lang="en-US" dirty="0"/>
              <a:t>I wanted to create a project that I know I could understand and was within my abilities and </a:t>
            </a:r>
            <a:r>
              <a:rPr lang="en-US"/>
              <a:t>knowledge.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54DEE-C8C0-BA34-2B5C-B5C9AE940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959" y="667009"/>
            <a:ext cx="4754880" cy="74309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Added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4C9B-4E15-2CEC-61AE-ACDEAA97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959" y="1992332"/>
            <a:ext cx="4754880" cy="3566160"/>
          </a:xfrm>
        </p:spPr>
        <p:txBody>
          <a:bodyPr/>
          <a:lstStyle/>
          <a:p>
            <a:r>
              <a:rPr lang="en-US" dirty="0"/>
              <a:t>The original code had 4 choices, so I added a 5</a:t>
            </a:r>
            <a:r>
              <a:rPr lang="en-US" baseline="30000" dirty="0"/>
              <a:t>th</a:t>
            </a:r>
            <a:r>
              <a:rPr lang="en-US" dirty="0"/>
              <a:t> choice where you are able to view the books you’ve “borrowed.”</a:t>
            </a:r>
          </a:p>
        </p:txBody>
      </p:sp>
    </p:spTree>
    <p:extLst>
      <p:ext uri="{BB962C8B-B14F-4D97-AF65-F5344CB8AC3E}">
        <p14:creationId xmlns:p14="http://schemas.microsoft.com/office/powerpoint/2010/main" val="83528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B1094-119A-6615-3018-98BA3267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0" y="2194560"/>
            <a:ext cx="541896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>
                <a:solidFill>
                  <a:schemeClr val="tx2"/>
                </a:solidFill>
              </a:rPr>
              <a:t>Flow Diagram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 descr="A diagram of a book&#10;&#10;Description automatically generated">
            <a:extLst>
              <a:ext uri="{FF2B5EF4-FFF2-40B4-BE49-F238E27FC236}">
                <a16:creationId xmlns:a16="http://schemas.microsoft.com/office/drawing/2014/main" id="{5188C4CE-E3E6-C76F-007E-3DBD1B44B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5" y="844361"/>
            <a:ext cx="5867328" cy="51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72DC8D9-B960-4183-9246-80191C61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0200956-C0CF-4C76-8669-595F74CA6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2D51D8E-C8CE-4AC7-AA2C-4774D752C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636" y="-1"/>
            <a:ext cx="4230363" cy="206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A7CEF9D-7304-4180-B353-72A479A01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636" y="3891280"/>
            <a:ext cx="4230364" cy="2966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BF2D8-03D4-EABE-223B-6C5A1263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403" y="2194560"/>
            <a:ext cx="357182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600" spc="150"/>
              <a:t>Screen Shots of Code</a:t>
            </a:r>
          </a:p>
        </p:txBody>
      </p:sp>
      <p:pic>
        <p:nvPicPr>
          <p:cNvPr id="16" name="Picture 1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D103A28B-7EB3-23C0-DDF2-0F6BBE1E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16" y="3064233"/>
            <a:ext cx="3808490" cy="2932538"/>
          </a:xfrm>
          <a:prstGeom prst="rect">
            <a:avLst/>
          </a:prstGeom>
        </p:spPr>
      </p:pic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FC082AC-0C8E-41C1-9807-D99CAF05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7076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6D7EE7E-329E-00BF-D012-6F8DFBAD5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" y="3053918"/>
            <a:ext cx="3906717" cy="2939804"/>
          </a:xfrm>
          <a:prstGeom prst="rect">
            <a:avLst/>
          </a:prstGeom>
        </p:spPr>
      </p:pic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89C6A0-B2B5-4101-8272-9072A6B3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AFF43FF-EC11-5632-CB4C-D41A8A0A9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33" y="183210"/>
            <a:ext cx="5872565" cy="2651430"/>
          </a:xfrm>
          <a:prstGeom prst="rect">
            <a:avLst/>
          </a:prstGeom>
        </p:spPr>
      </p:pic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B39412F-108C-470D-AC56-C118E98B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53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72DC8D9-B960-4183-9246-80191C61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200956-C0CF-4C76-8669-595F74CA6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2D51D8E-C8CE-4AC7-AA2C-4774D752C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636" y="-1"/>
            <a:ext cx="4230363" cy="206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A7CEF9D-7304-4180-B353-72A479A01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636" y="3891280"/>
            <a:ext cx="4230364" cy="2966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6CDFA-3259-11AB-0BA3-754868F7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403" y="2194560"/>
            <a:ext cx="357182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3600" spc="150"/>
              <a:t>More Screen Shots</a:t>
            </a:r>
          </a:p>
        </p:txBody>
      </p:sp>
      <p:pic>
        <p:nvPicPr>
          <p:cNvPr id="16" name="Picture 1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FECA98F-2247-477B-E504-F4278AC30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135" y="3077847"/>
            <a:ext cx="3402561" cy="3562893"/>
          </a:xfrm>
          <a:prstGeom prst="rect">
            <a:avLst/>
          </a:prstGeom>
        </p:spPr>
      </p:pic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FC082AC-0C8E-41C1-9807-D99CAF05F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7076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07257830-B1AF-954A-8A1C-AEA1F9932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8" y="3077847"/>
            <a:ext cx="4033086" cy="3363501"/>
          </a:xfrm>
          <a:prstGeom prst="rect">
            <a:avLst/>
          </a:prstGeom>
        </p:spPr>
      </p:pic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B89C6A0-B2B5-4101-8272-9072A6B3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A55D374-1D9B-7F20-4A30-B6A02ACE5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0" y="381533"/>
            <a:ext cx="7240900" cy="2371395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B39412F-108C-470D-AC56-C118E98B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53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69CA19B-3231-49F6-8B8A-77B604B4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F1F9A-44DD-4F8C-BD4B-BF82D6F01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C67EEA8-E97A-4D38-BF22-7503AC111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636" y="-1"/>
            <a:ext cx="4230363" cy="206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0ABC68A-7321-48C4-A3E8-9FB8D7C8C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636" y="3891280"/>
            <a:ext cx="4230364" cy="2966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03B6-4337-3931-7458-004A5DF0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403" y="2194560"/>
            <a:ext cx="357182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/>
              <a:t>Outputs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6B9CFFA-FA3B-A7B5-E8D5-8A61EDC2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96" y="556561"/>
            <a:ext cx="3073709" cy="1659801"/>
          </a:xfrm>
          <a:prstGeom prst="rect">
            <a:avLst/>
          </a:prstGeom>
        </p:spPr>
      </p:pic>
      <p:pic>
        <p:nvPicPr>
          <p:cNvPr id="8" name="Picture 7" descr="A computer screen shot of a menu&#10;&#10;Description automatically generated">
            <a:extLst>
              <a:ext uri="{FF2B5EF4-FFF2-40B4-BE49-F238E27FC236}">
                <a16:creationId xmlns:a16="http://schemas.microsoft.com/office/drawing/2014/main" id="{B62C7571-DD5B-4EE0-D83B-7A61C933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69" y="3887812"/>
            <a:ext cx="3519896" cy="1812746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C35E0E-33BA-8356-20EB-7FF6F5C81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9" y="201586"/>
            <a:ext cx="3073709" cy="2251491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504F65-B373-4A92-9D4B-2A56FC1AD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1920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77B790-D2EA-493E-A21F-89FC1BC39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8"/>
            <a:ext cx="79552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7C589D3-8946-432E-FE63-3A00B8601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" y="3747422"/>
            <a:ext cx="3261741" cy="1997816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CFEC4EE-DF4A-47AA-9456-6A72D6AD3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53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110C-FCCE-313A-774B-50851289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Outputs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B1AD533-2816-0FF0-2600-99CC757BC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5" y="1979365"/>
            <a:ext cx="3479979" cy="2222614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D9B9AE-A364-2C20-1B31-9FB6D009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23" y="2017467"/>
            <a:ext cx="4311872" cy="2146410"/>
          </a:xfrm>
          <a:prstGeom prst="rect">
            <a:avLst/>
          </a:prstGeom>
        </p:spPr>
      </p:pic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C94F783-C9CF-FD5B-6749-6BB443038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55" y="4426510"/>
            <a:ext cx="4142875" cy="2190485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B3080BE3-C065-A8E3-B27A-0BD4797F5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89" y="4607184"/>
            <a:ext cx="3788894" cy="17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3B96-201A-1E3E-0C80-2D02263F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F1CB-0100-A674-73FC-EC6E291F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https://hackr.io/blog/python-projects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(356) How to Create Your Own Library System in Python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14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419</TotalTime>
  <Words>233</Words>
  <Application>Microsoft Office PowerPoint</Application>
  <PresentationFormat>Widescreen</PresentationFormat>
  <Paragraphs>26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Banded</vt:lpstr>
      <vt:lpstr>Library Organization System</vt:lpstr>
      <vt:lpstr>Goal and Software Requirements </vt:lpstr>
      <vt:lpstr> </vt:lpstr>
      <vt:lpstr>Flow Diagram</vt:lpstr>
      <vt:lpstr>Screen Shots of Code</vt:lpstr>
      <vt:lpstr>More Screen Shots</vt:lpstr>
      <vt:lpstr>Outputs</vt:lpstr>
      <vt:lpstr>More Outputs 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Organization System</dc:title>
  <dc:creator>Lizbeth Sanchez</dc:creator>
  <cp:lastModifiedBy>Lizbeth Sanchez</cp:lastModifiedBy>
  <cp:revision>1</cp:revision>
  <dcterms:created xsi:type="dcterms:W3CDTF">2023-11-28T13:50:31Z</dcterms:created>
  <dcterms:modified xsi:type="dcterms:W3CDTF">2023-12-06T03:03:55Z</dcterms:modified>
</cp:coreProperties>
</file>