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8" r:id="rId3"/>
    <p:sldId id="274" r:id="rId4"/>
    <p:sldId id="258" r:id="rId5"/>
    <p:sldId id="269" r:id="rId6"/>
    <p:sldId id="270" r:id="rId7"/>
    <p:sldId id="272" r:id="rId8"/>
    <p:sldId id="273" r:id="rId9"/>
    <p:sldId id="261" r:id="rId10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71F"/>
    <a:srgbClr val="EBF6FC"/>
    <a:srgbClr val="36A9AC"/>
    <a:srgbClr val="D61E42"/>
    <a:srgbClr val="A80C26"/>
    <a:srgbClr val="2261A6"/>
    <a:srgbClr val="DF2736"/>
    <a:srgbClr val="E6E6E6"/>
    <a:srgbClr val="495ADB"/>
    <a:srgbClr val="544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4825" autoAdjust="0"/>
  </p:normalViewPr>
  <p:slideViewPr>
    <p:cSldViewPr snapToGrid="0">
      <p:cViewPr varScale="1">
        <p:scale>
          <a:sx n="86" d="100"/>
          <a:sy n="86" d="100"/>
        </p:scale>
        <p:origin x="155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274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C49B2-44E8-4EFD-A97B-B11A258AE913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B3AF3-F35D-4318-B7D7-AB8D96882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748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同学的反馈和建议</a:t>
            </a:r>
            <a:endParaRPr lang="en-US" altLang="zh-CN" dirty="0" smtClean="0"/>
          </a:p>
          <a:p>
            <a:r>
              <a:rPr lang="zh-CN" altLang="en-US" dirty="0" smtClean="0"/>
              <a:t>避免细枝末节，太多的个人经验分享会使得听众抓不到主题</a:t>
            </a:r>
            <a:endParaRPr lang="en-US" altLang="zh-CN" dirty="0" smtClean="0"/>
          </a:p>
          <a:p>
            <a:r>
              <a:rPr lang="zh-CN" altLang="en-US" dirty="0" smtClean="0"/>
              <a:t>自己动手操作能更真实的学到和学会</a:t>
            </a:r>
            <a:endParaRPr lang="en-US" altLang="zh-CN" dirty="0" smtClean="0"/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的基础语法需要大家自学了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086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021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4554B8E-2D26-4707-9CFE-2A311E1A51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5259687" y="2514691"/>
            <a:ext cx="5787426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5259687" y="1758950"/>
            <a:ext cx="5787426" cy="698591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133330" y="3647231"/>
            <a:ext cx="2913783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133330" y="3955783"/>
            <a:ext cx="2913783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0923AAE-3CE4-44E4-B83E-2AB904D471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570186" y="2494642"/>
            <a:ext cx="4535055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36A9AC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5564413" y="3430587"/>
            <a:ext cx="45466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ECD67-EF7B-4225-9DCD-E9A1FB00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E31C9-EEB9-478B-9042-EAA8EC26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E021F-56B6-40B0-88C1-2D7CFC55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29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66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DCB61B-CE4E-4C03-864A-E1264631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1E76E0-E044-4D9B-A778-A15CBAFB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1C5EF2-45A2-4D1B-9050-807C7A6E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FB9477CB-6DA5-4D44-8994-017C0F5A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6702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BB31068-697F-4AB1-8774-A02301D285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1615155" y="2147999"/>
            <a:ext cx="3985202" cy="865136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1615155" y="336739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1615155" y="3683024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0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4" r:id="rId4"/>
    <p:sldLayoutId id="2147483663" r:id="rId5"/>
    <p:sldLayoutId id="2147483661" r:id="rId6"/>
    <p:sldLayoutId id="2147483665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202287" y="3270072"/>
            <a:ext cx="5787426" cy="701476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10000"/>
              </a:lnSpc>
            </a:pPr>
            <a:r>
              <a:rPr lang="en-US" altLang="zh-CN" dirty="0">
                <a:solidFill>
                  <a:schemeClr val="accent1"/>
                </a:solidFill>
                <a:latin typeface="Berlin Sans FB" panose="020E0602020502020306" pitchFamily="34" charset="0"/>
              </a:rPr>
              <a:t>A</a:t>
            </a:r>
            <a:r>
              <a:rPr lang="en-US" altLang="zh-CN" dirty="0" smtClean="0">
                <a:solidFill>
                  <a:schemeClr val="accent1"/>
                </a:solidFill>
                <a:latin typeface="Berlin Sans FB" panose="020E0602020502020306" pitchFamily="34" charset="0"/>
              </a:rPr>
              <a:t>n </a:t>
            </a:r>
            <a:r>
              <a:rPr lang="en-US" altLang="zh-CN" dirty="0">
                <a:solidFill>
                  <a:schemeClr val="accent1"/>
                </a:solidFill>
                <a:latin typeface="Berlin Sans FB" panose="020E0602020502020306" pitchFamily="34" charset="0"/>
              </a:rPr>
              <a:t>R package designed for QC, analysis, and </a:t>
            </a:r>
            <a:r>
              <a:rPr lang="en-US" altLang="zh-CN" b="1" dirty="0">
                <a:solidFill>
                  <a:schemeClr val="accent1"/>
                </a:solidFill>
                <a:latin typeface="Castellar" panose="020A0402060406010301" pitchFamily="18" charset="0"/>
              </a:rPr>
              <a:t>exploration</a:t>
            </a:r>
            <a:r>
              <a:rPr lang="en-US" altLang="zh-CN" dirty="0">
                <a:solidFill>
                  <a:schemeClr val="accent1"/>
                </a:solidFill>
                <a:latin typeface="Berlin Sans FB" panose="020E0602020502020306" pitchFamily="34" charset="0"/>
              </a:rPr>
              <a:t> of single cell RNA-</a:t>
            </a:r>
            <a:r>
              <a:rPr lang="en-US" altLang="zh-CN" dirty="0" err="1">
                <a:solidFill>
                  <a:schemeClr val="accent1"/>
                </a:solidFill>
                <a:latin typeface="Berlin Sans FB" panose="020E0602020502020306" pitchFamily="34" charset="0"/>
              </a:rPr>
              <a:t>seq</a:t>
            </a:r>
            <a:r>
              <a:rPr lang="en-US" altLang="zh-CN" dirty="0">
                <a:solidFill>
                  <a:schemeClr val="accent1"/>
                </a:solidFill>
                <a:latin typeface="Berlin Sans FB" panose="020E0602020502020306" pitchFamily="34" charset="0"/>
              </a:rPr>
              <a:t> data.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796909" y="2634476"/>
            <a:ext cx="8598183" cy="723069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</a:rPr>
              <a:t>Seurat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639109" y="4031729"/>
            <a:ext cx="2913783" cy="248371"/>
          </a:xfrm>
        </p:spPr>
        <p:txBody>
          <a:bodyPr/>
          <a:lstStyle/>
          <a:p>
            <a:pPr algn="ctr"/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</a:rPr>
              <a:t>Zongcheng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 Li</a:t>
            </a:r>
            <a:endParaRPr lang="en-US" altLang="zh-CN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4639109" y="4340281"/>
            <a:ext cx="2913783" cy="248371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小课堂二期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-05</a:t>
            </a: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标题 1"/>
          <p:cNvSpPr txBox="1">
            <a:spLocks/>
          </p:cNvSpPr>
          <p:nvPr/>
        </p:nvSpPr>
        <p:spPr>
          <a:xfrm>
            <a:off x="838200" y="365125"/>
            <a:ext cx="10515600" cy="819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课程提纲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46" name="24b9a542-597e-4160-ba4f-4e4f3f574f8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04935" y="1458950"/>
            <a:ext cx="10680928" cy="4542005"/>
            <a:chOff x="504935" y="1458950"/>
            <a:chExt cx="10680928" cy="4542005"/>
          </a:xfrm>
        </p:grpSpPr>
        <p:sp>
          <p:nvSpPr>
            <p:cNvPr id="147" name="ïsļîḑè">
              <a:extLst>
                <a:ext uri="{FF2B5EF4-FFF2-40B4-BE49-F238E27FC236}">
                  <a16:creationId xmlns:a16="http://schemas.microsoft.com/office/drawing/2014/main" id="{2602B794-41D9-4043-84B1-0AE901C71A8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064510" y="1903416"/>
              <a:ext cx="0" cy="1065464"/>
            </a:xfrm>
            <a:prstGeom prst="line">
              <a:avLst/>
            </a:prstGeom>
            <a:noFill/>
            <a:ln w="12700" cmpd="sng">
              <a:solidFill>
                <a:srgbClr val="7F7F7F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cs typeface="+mn-ea"/>
                <a:sym typeface="+mn-lt"/>
              </a:endParaRPr>
            </a:p>
          </p:txBody>
        </p:sp>
        <p:sp>
          <p:nvSpPr>
            <p:cNvPr id="148" name="iṩ1idé">
              <a:extLst>
                <a:ext uri="{FF2B5EF4-FFF2-40B4-BE49-F238E27FC236}">
                  <a16:creationId xmlns:a16="http://schemas.microsoft.com/office/drawing/2014/main" id="{76224125-7A20-4240-B7B5-59CCF16E5E4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743287" y="1903415"/>
              <a:ext cx="0" cy="1173321"/>
            </a:xfrm>
            <a:prstGeom prst="line">
              <a:avLst/>
            </a:prstGeom>
            <a:noFill/>
            <a:ln w="12700" cmpd="sng">
              <a:solidFill>
                <a:srgbClr val="7F7F7F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cs typeface="+mn-ea"/>
                <a:sym typeface="+mn-lt"/>
              </a:endParaRPr>
            </a:p>
          </p:txBody>
        </p:sp>
        <p:sp>
          <p:nvSpPr>
            <p:cNvPr id="149" name="íṩlïdé">
              <a:extLst>
                <a:ext uri="{FF2B5EF4-FFF2-40B4-BE49-F238E27FC236}">
                  <a16:creationId xmlns:a16="http://schemas.microsoft.com/office/drawing/2014/main" id="{9E471037-9C7D-48E0-AE9C-A3BA4E1C6B4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388999" y="1903416"/>
              <a:ext cx="0" cy="1065464"/>
            </a:xfrm>
            <a:prstGeom prst="line">
              <a:avLst/>
            </a:prstGeom>
            <a:noFill/>
            <a:ln w="12700" cmpd="sng">
              <a:solidFill>
                <a:srgbClr val="7F7F7F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cs typeface="+mn-ea"/>
                <a:sym typeface="+mn-lt"/>
              </a:endParaRPr>
            </a:p>
          </p:txBody>
        </p:sp>
        <p:sp>
          <p:nvSpPr>
            <p:cNvPr id="150" name="îşḻîḍè">
              <a:extLst>
                <a:ext uri="{FF2B5EF4-FFF2-40B4-BE49-F238E27FC236}">
                  <a16:creationId xmlns:a16="http://schemas.microsoft.com/office/drawing/2014/main" id="{13A5C107-750A-4D5C-8A43-B88F777FC21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650125" y="3805442"/>
              <a:ext cx="0" cy="1104537"/>
            </a:xfrm>
            <a:prstGeom prst="line">
              <a:avLst/>
            </a:prstGeom>
            <a:noFill/>
            <a:ln w="12700" cmpd="sng">
              <a:solidFill>
                <a:srgbClr val="7F7F7F"/>
              </a:solidFill>
              <a:round/>
              <a:headEnd type="oval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cs typeface="+mn-ea"/>
                <a:sym typeface="+mn-lt"/>
              </a:endParaRPr>
            </a:p>
          </p:txBody>
        </p:sp>
        <p:sp>
          <p:nvSpPr>
            <p:cNvPr id="151" name="iṧlïďè">
              <a:extLst>
                <a:ext uri="{FF2B5EF4-FFF2-40B4-BE49-F238E27FC236}">
                  <a16:creationId xmlns:a16="http://schemas.microsoft.com/office/drawing/2014/main" id="{F3AB0B4C-0899-4495-81C0-5080AFA0D5B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179961" y="3805442"/>
              <a:ext cx="0" cy="1194702"/>
            </a:xfrm>
            <a:prstGeom prst="line">
              <a:avLst/>
            </a:prstGeom>
            <a:noFill/>
            <a:ln w="12700" cmpd="sng">
              <a:solidFill>
                <a:srgbClr val="7F7F7F"/>
              </a:solidFill>
              <a:round/>
              <a:headEnd type="oval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cs typeface="+mn-ea"/>
                <a:sym typeface="+mn-lt"/>
              </a:endParaRPr>
            </a:p>
          </p:txBody>
        </p:sp>
        <p:sp>
          <p:nvSpPr>
            <p:cNvPr id="152" name="islïḓe">
              <a:extLst>
                <a:ext uri="{FF2B5EF4-FFF2-40B4-BE49-F238E27FC236}">
                  <a16:creationId xmlns:a16="http://schemas.microsoft.com/office/drawing/2014/main" id="{D0085C43-104F-4310-BD45-87AD6A0DE54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589393" y="3805442"/>
              <a:ext cx="0" cy="1094015"/>
            </a:xfrm>
            <a:prstGeom prst="line">
              <a:avLst/>
            </a:prstGeom>
            <a:noFill/>
            <a:ln w="12700" cmpd="sng">
              <a:solidFill>
                <a:srgbClr val="7F7F7F"/>
              </a:solidFill>
              <a:round/>
              <a:headEnd type="oval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cs typeface="+mn-ea"/>
                <a:sym typeface="+mn-lt"/>
              </a:endParaRPr>
            </a:p>
          </p:txBody>
        </p:sp>
        <p:sp>
          <p:nvSpPr>
            <p:cNvPr id="153" name="íš1iḋé">
              <a:extLst>
                <a:ext uri="{FF2B5EF4-FFF2-40B4-BE49-F238E27FC236}">
                  <a16:creationId xmlns:a16="http://schemas.microsoft.com/office/drawing/2014/main" id="{273B501A-65E0-426C-9A94-398AE9D377E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9825470" y="3805442"/>
              <a:ext cx="0" cy="1095519"/>
            </a:xfrm>
            <a:prstGeom prst="line">
              <a:avLst/>
            </a:prstGeom>
            <a:noFill/>
            <a:ln w="12700" cmpd="sng">
              <a:solidFill>
                <a:srgbClr val="7F7F7F"/>
              </a:solidFill>
              <a:round/>
              <a:headEnd type="oval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cs typeface="+mn-ea"/>
                <a:sym typeface="+mn-lt"/>
              </a:endParaRPr>
            </a:p>
          </p:txBody>
        </p:sp>
        <p:sp>
          <p:nvSpPr>
            <p:cNvPr id="154" name="ïś1iḓé">
              <a:extLst>
                <a:ext uri="{FF2B5EF4-FFF2-40B4-BE49-F238E27FC236}">
                  <a16:creationId xmlns:a16="http://schemas.microsoft.com/office/drawing/2014/main" id="{DFF708E3-92E4-4896-A863-E23C98EC021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9077800" y="1903416"/>
              <a:ext cx="0" cy="1065464"/>
            </a:xfrm>
            <a:prstGeom prst="line">
              <a:avLst/>
            </a:prstGeom>
            <a:noFill/>
            <a:ln w="12700" cmpd="sng">
              <a:solidFill>
                <a:srgbClr val="7F7F7F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cs typeface="+mn-ea"/>
                <a:sym typeface="+mn-lt"/>
              </a:endParaRPr>
            </a:p>
          </p:txBody>
        </p:sp>
        <p:grpSp>
          <p:nvGrpSpPr>
            <p:cNvPr id="155" name="í$ḷiḍê">
              <a:extLst>
                <a:ext uri="{FF2B5EF4-FFF2-40B4-BE49-F238E27FC236}">
                  <a16:creationId xmlns:a16="http://schemas.microsoft.com/office/drawing/2014/main" id="{B6023A45-6089-415F-B46F-4F3E211791D8}"/>
                </a:ext>
              </a:extLst>
            </p:cNvPr>
            <p:cNvGrpSpPr/>
            <p:nvPr/>
          </p:nvGrpSpPr>
          <p:grpSpPr bwMode="auto">
            <a:xfrm>
              <a:off x="504935" y="2819022"/>
              <a:ext cx="10631625" cy="1247297"/>
              <a:chOff x="0" y="0"/>
              <a:chExt cx="11367328" cy="1316921"/>
            </a:xfrm>
          </p:grpSpPr>
          <p:sp>
            <p:nvSpPr>
              <p:cNvPr id="183" name="iṣḻïḍe">
                <a:extLst>
                  <a:ext uri="{FF2B5EF4-FFF2-40B4-BE49-F238E27FC236}">
                    <a16:creationId xmlns:a16="http://schemas.microsoft.com/office/drawing/2014/main" id="{67027C69-8F8B-4D66-A1F4-BF2184380DC6}"/>
                  </a:ext>
                </a:extLst>
              </p:cNvPr>
              <p:cNvSpPr/>
              <p:nvPr/>
            </p:nvSpPr>
            <p:spPr bwMode="auto">
              <a:xfrm flipH="1">
                <a:off x="5517204" y="915858"/>
                <a:ext cx="831648" cy="222978"/>
              </a:xfrm>
              <a:custGeom>
                <a:avLst/>
                <a:gdLst>
                  <a:gd name="T0" fmla="*/ 2331 w 2331"/>
                  <a:gd name="T1" fmla="*/ 688 h 688"/>
                  <a:gd name="T2" fmla="*/ 104 w 2331"/>
                  <a:gd name="T3" fmla="*/ 138 h 688"/>
                  <a:gd name="T4" fmla="*/ 2086 w 2331"/>
                  <a:gd name="T5" fmla="*/ 0 h 688"/>
                  <a:gd name="T6" fmla="*/ 2331 w 2331"/>
                  <a:gd name="T7" fmla="*/ 688 h 688"/>
                  <a:gd name="T8" fmla="*/ 0 w 2331"/>
                  <a:gd name="T9" fmla="*/ 0 h 688"/>
                  <a:gd name="T10" fmla="*/ 2331 w 2331"/>
                  <a:gd name="T11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331" h="688">
                    <a:moveTo>
                      <a:pt x="2331" y="688"/>
                    </a:moveTo>
                    <a:cubicBezTo>
                      <a:pt x="2331" y="688"/>
                      <a:pt x="208" y="159"/>
                      <a:pt x="104" y="138"/>
                    </a:cubicBezTo>
                    <a:cubicBezTo>
                      <a:pt x="0" y="118"/>
                      <a:pt x="2086" y="0"/>
                      <a:pt x="2086" y="0"/>
                    </a:cubicBezTo>
                    <a:lnTo>
                      <a:pt x="2331" y="68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666666">
                      <a:alpha val="3400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84" name="ïśļiḋé">
                <a:extLst>
                  <a:ext uri="{FF2B5EF4-FFF2-40B4-BE49-F238E27FC236}">
                    <a16:creationId xmlns:a16="http://schemas.microsoft.com/office/drawing/2014/main" id="{B99DA180-465E-4073-833A-674385C52425}"/>
                  </a:ext>
                </a:extLst>
              </p:cNvPr>
              <p:cNvSpPr/>
              <p:nvPr/>
            </p:nvSpPr>
            <p:spPr bwMode="auto">
              <a:xfrm>
                <a:off x="0" y="974221"/>
                <a:ext cx="934099" cy="342700"/>
              </a:xfrm>
              <a:custGeom>
                <a:avLst/>
                <a:gdLst>
                  <a:gd name="T0" fmla="*/ 2331 w 2331"/>
                  <a:gd name="T1" fmla="*/ 688 h 688"/>
                  <a:gd name="T2" fmla="*/ 104 w 2331"/>
                  <a:gd name="T3" fmla="*/ 138 h 688"/>
                  <a:gd name="T4" fmla="*/ 2086 w 2331"/>
                  <a:gd name="T5" fmla="*/ 0 h 688"/>
                  <a:gd name="T6" fmla="*/ 2331 w 2331"/>
                  <a:gd name="T7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31" h="688">
                    <a:moveTo>
                      <a:pt x="2331" y="688"/>
                    </a:moveTo>
                    <a:cubicBezTo>
                      <a:pt x="2331" y="688"/>
                      <a:pt x="208" y="159"/>
                      <a:pt x="104" y="138"/>
                    </a:cubicBezTo>
                    <a:cubicBezTo>
                      <a:pt x="0" y="118"/>
                      <a:pt x="2086" y="0"/>
                      <a:pt x="2086" y="0"/>
                    </a:cubicBezTo>
                    <a:lnTo>
                      <a:pt x="2331" y="68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875F8">
                      <a:alpha val="0"/>
                    </a:srgbClr>
                  </a:gs>
                  <a:gs pos="100000">
                    <a:srgbClr val="044087">
                      <a:alpha val="5000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85" name="isļïdê">
                <a:extLst>
                  <a:ext uri="{FF2B5EF4-FFF2-40B4-BE49-F238E27FC236}">
                    <a16:creationId xmlns:a16="http://schemas.microsoft.com/office/drawing/2014/main" id="{2D58B51E-6DA3-4B4E-A8C2-218DA67257D3}"/>
                  </a:ext>
                </a:extLst>
              </p:cNvPr>
              <p:cNvSpPr/>
              <p:nvPr/>
            </p:nvSpPr>
            <p:spPr bwMode="auto">
              <a:xfrm flipH="1">
                <a:off x="6740570" y="838040"/>
                <a:ext cx="819595" cy="366643"/>
              </a:xfrm>
              <a:custGeom>
                <a:avLst/>
                <a:gdLst>
                  <a:gd name="T0" fmla="*/ 2331 w 2331"/>
                  <a:gd name="T1" fmla="*/ 688 h 688"/>
                  <a:gd name="T2" fmla="*/ 104 w 2331"/>
                  <a:gd name="T3" fmla="*/ 138 h 688"/>
                  <a:gd name="T4" fmla="*/ 2086 w 2331"/>
                  <a:gd name="T5" fmla="*/ 0 h 688"/>
                  <a:gd name="T6" fmla="*/ 2331 w 2331"/>
                  <a:gd name="T7" fmla="*/ 688 h 688"/>
                  <a:gd name="T8" fmla="*/ 0 w 2331"/>
                  <a:gd name="T9" fmla="*/ 0 h 688"/>
                  <a:gd name="T10" fmla="*/ 2331 w 2331"/>
                  <a:gd name="T11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331" h="688">
                    <a:moveTo>
                      <a:pt x="2331" y="688"/>
                    </a:moveTo>
                    <a:cubicBezTo>
                      <a:pt x="2331" y="688"/>
                      <a:pt x="208" y="159"/>
                      <a:pt x="104" y="138"/>
                    </a:cubicBezTo>
                    <a:cubicBezTo>
                      <a:pt x="0" y="118"/>
                      <a:pt x="2086" y="0"/>
                      <a:pt x="2086" y="0"/>
                    </a:cubicBezTo>
                    <a:lnTo>
                      <a:pt x="2331" y="68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666666">
                      <a:alpha val="3400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86" name="íṡḷiḍè">
                <a:extLst>
                  <a:ext uri="{FF2B5EF4-FFF2-40B4-BE49-F238E27FC236}">
                    <a16:creationId xmlns:a16="http://schemas.microsoft.com/office/drawing/2014/main" id="{18CC8E4B-C20F-46C8-B6C8-3782E4314365}"/>
                  </a:ext>
                </a:extLst>
              </p:cNvPr>
              <p:cNvSpPr/>
              <p:nvPr/>
            </p:nvSpPr>
            <p:spPr bwMode="auto">
              <a:xfrm flipH="1">
                <a:off x="8084465" y="868218"/>
                <a:ext cx="795491" cy="342698"/>
              </a:xfrm>
              <a:custGeom>
                <a:avLst/>
                <a:gdLst>
                  <a:gd name="T0" fmla="*/ 2331 w 2331"/>
                  <a:gd name="T1" fmla="*/ 688 h 688"/>
                  <a:gd name="T2" fmla="*/ 104 w 2331"/>
                  <a:gd name="T3" fmla="*/ 138 h 688"/>
                  <a:gd name="T4" fmla="*/ 2086 w 2331"/>
                  <a:gd name="T5" fmla="*/ 0 h 688"/>
                  <a:gd name="T6" fmla="*/ 2331 w 2331"/>
                  <a:gd name="T7" fmla="*/ 688 h 688"/>
                  <a:gd name="T8" fmla="*/ 0 w 2331"/>
                  <a:gd name="T9" fmla="*/ 0 h 688"/>
                  <a:gd name="T10" fmla="*/ 2331 w 2331"/>
                  <a:gd name="T11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331" h="688">
                    <a:moveTo>
                      <a:pt x="2331" y="688"/>
                    </a:moveTo>
                    <a:cubicBezTo>
                      <a:pt x="2331" y="688"/>
                      <a:pt x="208" y="159"/>
                      <a:pt x="104" y="138"/>
                    </a:cubicBezTo>
                    <a:cubicBezTo>
                      <a:pt x="0" y="118"/>
                      <a:pt x="2086" y="0"/>
                      <a:pt x="2086" y="0"/>
                    </a:cubicBezTo>
                    <a:lnTo>
                      <a:pt x="2331" y="68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666666">
                      <a:alpha val="3400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87" name="îṩḷíḓe">
                <a:extLst>
                  <a:ext uri="{FF2B5EF4-FFF2-40B4-BE49-F238E27FC236}">
                    <a16:creationId xmlns:a16="http://schemas.microsoft.com/office/drawing/2014/main" id="{7E98A4A4-FD6A-4604-9420-5B6D9AFF3A05}"/>
                  </a:ext>
                </a:extLst>
              </p:cNvPr>
              <p:cNvSpPr/>
              <p:nvPr/>
            </p:nvSpPr>
            <p:spPr bwMode="auto">
              <a:xfrm>
                <a:off x="1446346" y="841033"/>
                <a:ext cx="795491" cy="342698"/>
              </a:xfrm>
              <a:custGeom>
                <a:avLst/>
                <a:gdLst>
                  <a:gd name="T0" fmla="*/ 2331 w 2331"/>
                  <a:gd name="T1" fmla="*/ 688 h 688"/>
                  <a:gd name="T2" fmla="*/ 104 w 2331"/>
                  <a:gd name="T3" fmla="*/ 138 h 688"/>
                  <a:gd name="T4" fmla="*/ 2086 w 2331"/>
                  <a:gd name="T5" fmla="*/ 0 h 688"/>
                  <a:gd name="T6" fmla="*/ 2331 w 2331"/>
                  <a:gd name="T7" fmla="*/ 688 h 688"/>
                  <a:gd name="T8" fmla="*/ 0 w 2331"/>
                  <a:gd name="T9" fmla="*/ 0 h 688"/>
                  <a:gd name="T10" fmla="*/ 2331 w 2331"/>
                  <a:gd name="T11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331" h="688">
                    <a:moveTo>
                      <a:pt x="2331" y="688"/>
                    </a:moveTo>
                    <a:cubicBezTo>
                      <a:pt x="2331" y="688"/>
                      <a:pt x="208" y="159"/>
                      <a:pt x="104" y="138"/>
                    </a:cubicBezTo>
                    <a:cubicBezTo>
                      <a:pt x="0" y="118"/>
                      <a:pt x="2086" y="0"/>
                      <a:pt x="2086" y="0"/>
                    </a:cubicBezTo>
                    <a:lnTo>
                      <a:pt x="2331" y="68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666666">
                      <a:alpha val="3400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88" name="íS1îďe">
                <a:extLst>
                  <a:ext uri="{FF2B5EF4-FFF2-40B4-BE49-F238E27FC236}">
                    <a16:creationId xmlns:a16="http://schemas.microsoft.com/office/drawing/2014/main" id="{6DAA05A7-A7CB-49F8-9649-A7277492984A}"/>
                  </a:ext>
                </a:extLst>
              </p:cNvPr>
              <p:cNvSpPr/>
              <p:nvPr/>
            </p:nvSpPr>
            <p:spPr bwMode="auto">
              <a:xfrm>
                <a:off x="2675739" y="915858"/>
                <a:ext cx="840688" cy="222978"/>
              </a:xfrm>
              <a:custGeom>
                <a:avLst/>
                <a:gdLst>
                  <a:gd name="T0" fmla="*/ 2331 w 2331"/>
                  <a:gd name="T1" fmla="*/ 688 h 688"/>
                  <a:gd name="T2" fmla="*/ 104 w 2331"/>
                  <a:gd name="T3" fmla="*/ 138 h 688"/>
                  <a:gd name="T4" fmla="*/ 2086 w 2331"/>
                  <a:gd name="T5" fmla="*/ 0 h 688"/>
                  <a:gd name="T6" fmla="*/ 2331 w 2331"/>
                  <a:gd name="T7" fmla="*/ 688 h 688"/>
                  <a:gd name="T8" fmla="*/ 0 w 2331"/>
                  <a:gd name="T9" fmla="*/ 0 h 688"/>
                  <a:gd name="T10" fmla="*/ 2331 w 2331"/>
                  <a:gd name="T11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331" h="688">
                    <a:moveTo>
                      <a:pt x="2331" y="688"/>
                    </a:moveTo>
                    <a:cubicBezTo>
                      <a:pt x="2331" y="688"/>
                      <a:pt x="208" y="159"/>
                      <a:pt x="104" y="138"/>
                    </a:cubicBezTo>
                    <a:cubicBezTo>
                      <a:pt x="0" y="118"/>
                      <a:pt x="2086" y="0"/>
                      <a:pt x="2086" y="0"/>
                    </a:cubicBezTo>
                    <a:lnTo>
                      <a:pt x="2331" y="68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666666">
                      <a:alpha val="3400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89" name="íSḷidè">
                <a:extLst>
                  <a:ext uri="{FF2B5EF4-FFF2-40B4-BE49-F238E27FC236}">
                    <a16:creationId xmlns:a16="http://schemas.microsoft.com/office/drawing/2014/main" id="{035D9BB7-D3DA-443E-AB50-C7B4F3E2A297}"/>
                  </a:ext>
                </a:extLst>
              </p:cNvPr>
              <p:cNvSpPr/>
              <p:nvPr/>
            </p:nvSpPr>
            <p:spPr bwMode="auto">
              <a:xfrm>
                <a:off x="937112" y="0"/>
                <a:ext cx="1062160" cy="1312432"/>
              </a:xfrm>
              <a:custGeom>
                <a:avLst/>
                <a:gdLst>
                  <a:gd name="T0" fmla="*/ 0 w 1006"/>
                  <a:gd name="T1" fmla="*/ 0 h 1251"/>
                  <a:gd name="T2" fmla="*/ 0 w 1006"/>
                  <a:gd name="T3" fmla="*/ 1251 h 1251"/>
                  <a:gd name="T4" fmla="*/ 1006 w 1006"/>
                  <a:gd name="T5" fmla="*/ 1154 h 1251"/>
                  <a:gd name="T6" fmla="*/ 1006 w 1006"/>
                  <a:gd name="T7" fmla="*/ 81 h 1251"/>
                  <a:gd name="T8" fmla="*/ 0 w 1006"/>
                  <a:gd name="T9" fmla="*/ 0 h 1251"/>
                  <a:gd name="T10" fmla="*/ 0 w 1006"/>
                  <a:gd name="T11" fmla="*/ 0 h 1251"/>
                  <a:gd name="T12" fmla="*/ 1006 w 1006"/>
                  <a:gd name="T13" fmla="*/ 1251 h 1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1006" h="1251">
                    <a:moveTo>
                      <a:pt x="0" y="0"/>
                    </a:moveTo>
                    <a:lnTo>
                      <a:pt x="0" y="1251"/>
                    </a:lnTo>
                    <a:lnTo>
                      <a:pt x="1006" y="1154"/>
                    </a:lnTo>
                    <a:lnTo>
                      <a:pt x="1006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90" name="î$ļíďe">
                <a:extLst>
                  <a:ext uri="{FF2B5EF4-FFF2-40B4-BE49-F238E27FC236}">
                    <a16:creationId xmlns:a16="http://schemas.microsoft.com/office/drawing/2014/main" id="{4CFB0D81-0BE1-41BB-B866-5F73D2EA6B33}"/>
                  </a:ext>
                </a:extLst>
              </p:cNvPr>
              <p:cNvSpPr/>
              <p:nvPr/>
            </p:nvSpPr>
            <p:spPr bwMode="auto">
              <a:xfrm>
                <a:off x="578538" y="0"/>
                <a:ext cx="358573" cy="1312432"/>
              </a:xfrm>
              <a:custGeom>
                <a:avLst/>
                <a:gdLst>
                  <a:gd name="T0" fmla="*/ 0 w 339"/>
                  <a:gd name="T1" fmla="*/ 110 h 1251"/>
                  <a:gd name="T2" fmla="*/ 0 w 339"/>
                  <a:gd name="T3" fmla="*/ 1080 h 1251"/>
                  <a:gd name="T4" fmla="*/ 339 w 339"/>
                  <a:gd name="T5" fmla="*/ 1251 h 1251"/>
                  <a:gd name="T6" fmla="*/ 339 w 339"/>
                  <a:gd name="T7" fmla="*/ 0 h 1251"/>
                  <a:gd name="T8" fmla="*/ 0 w 339"/>
                  <a:gd name="T9" fmla="*/ 110 h 1251"/>
                  <a:gd name="T10" fmla="*/ 0 w 339"/>
                  <a:gd name="T11" fmla="*/ 0 h 1251"/>
                  <a:gd name="T12" fmla="*/ 339 w 339"/>
                  <a:gd name="T13" fmla="*/ 1251 h 1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339" h="1251">
                    <a:moveTo>
                      <a:pt x="0" y="110"/>
                    </a:moveTo>
                    <a:lnTo>
                      <a:pt x="0" y="1080"/>
                    </a:lnTo>
                    <a:lnTo>
                      <a:pt x="339" y="1251"/>
                    </a:lnTo>
                    <a:lnTo>
                      <a:pt x="339" y="0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91" name="is1iḓè">
                <a:extLst>
                  <a:ext uri="{FF2B5EF4-FFF2-40B4-BE49-F238E27FC236}">
                    <a16:creationId xmlns:a16="http://schemas.microsoft.com/office/drawing/2014/main" id="{AC6FAC30-7216-49F2-A980-93858F6FC45A}"/>
                  </a:ext>
                </a:extLst>
              </p:cNvPr>
              <p:cNvSpPr/>
              <p:nvPr/>
            </p:nvSpPr>
            <p:spPr bwMode="auto">
              <a:xfrm>
                <a:off x="2255394" y="91286"/>
                <a:ext cx="1027507" cy="1120880"/>
              </a:xfrm>
              <a:custGeom>
                <a:avLst/>
                <a:gdLst>
                  <a:gd name="T0" fmla="*/ 0 w 973"/>
                  <a:gd name="T1" fmla="*/ 0 h 1069"/>
                  <a:gd name="T2" fmla="*/ 0 w 973"/>
                  <a:gd name="T3" fmla="*/ 1069 h 1069"/>
                  <a:gd name="T4" fmla="*/ 973 w 973"/>
                  <a:gd name="T5" fmla="*/ 1051 h 1069"/>
                  <a:gd name="T6" fmla="*/ 973 w 973"/>
                  <a:gd name="T7" fmla="*/ 36 h 1069"/>
                  <a:gd name="T8" fmla="*/ 0 w 973"/>
                  <a:gd name="T9" fmla="*/ 0 h 1069"/>
                  <a:gd name="T10" fmla="*/ 0 w 973"/>
                  <a:gd name="T11" fmla="*/ 0 h 1069"/>
                  <a:gd name="T12" fmla="*/ 973 w 973"/>
                  <a:gd name="T13" fmla="*/ 1069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973" h="1069">
                    <a:moveTo>
                      <a:pt x="0" y="0"/>
                    </a:moveTo>
                    <a:lnTo>
                      <a:pt x="0" y="1069"/>
                    </a:lnTo>
                    <a:lnTo>
                      <a:pt x="973" y="1051"/>
                    </a:lnTo>
                    <a:lnTo>
                      <a:pt x="973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92" name="ïşlîḍê">
                <a:extLst>
                  <a:ext uri="{FF2B5EF4-FFF2-40B4-BE49-F238E27FC236}">
                    <a16:creationId xmlns:a16="http://schemas.microsoft.com/office/drawing/2014/main" id="{C218F08F-E996-40D1-9B36-B23933ECC239}"/>
                  </a:ext>
                </a:extLst>
              </p:cNvPr>
              <p:cNvSpPr/>
              <p:nvPr/>
            </p:nvSpPr>
            <p:spPr bwMode="auto">
              <a:xfrm>
                <a:off x="2056523" y="77818"/>
                <a:ext cx="207912" cy="1120880"/>
              </a:xfrm>
              <a:custGeom>
                <a:avLst/>
                <a:gdLst>
                  <a:gd name="T0" fmla="*/ 0 w 197"/>
                  <a:gd name="T1" fmla="*/ 123 h 1069"/>
                  <a:gd name="T2" fmla="*/ 0 w 197"/>
                  <a:gd name="T3" fmla="*/ 947 h 1069"/>
                  <a:gd name="T4" fmla="*/ 197 w 197"/>
                  <a:gd name="T5" fmla="*/ 1069 h 1069"/>
                  <a:gd name="T6" fmla="*/ 197 w 197"/>
                  <a:gd name="T7" fmla="*/ 0 h 1069"/>
                  <a:gd name="T8" fmla="*/ 0 w 197"/>
                  <a:gd name="T9" fmla="*/ 123 h 1069"/>
                  <a:gd name="T10" fmla="*/ 0 w 197"/>
                  <a:gd name="T11" fmla="*/ 0 h 1069"/>
                  <a:gd name="T12" fmla="*/ 197 w 197"/>
                  <a:gd name="T13" fmla="*/ 1069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197" h="1069">
                    <a:moveTo>
                      <a:pt x="0" y="123"/>
                    </a:moveTo>
                    <a:lnTo>
                      <a:pt x="0" y="947"/>
                    </a:lnTo>
                    <a:lnTo>
                      <a:pt x="197" y="1069"/>
                    </a:lnTo>
                    <a:lnTo>
                      <a:pt x="197" y="0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93" name="íṣľíďè">
                <a:extLst>
                  <a:ext uri="{FF2B5EF4-FFF2-40B4-BE49-F238E27FC236}">
                    <a16:creationId xmlns:a16="http://schemas.microsoft.com/office/drawing/2014/main" id="{957870B3-5528-4923-9FCB-DD63450472D3}"/>
                  </a:ext>
                </a:extLst>
              </p:cNvPr>
              <p:cNvSpPr/>
              <p:nvPr/>
            </p:nvSpPr>
            <p:spPr bwMode="auto">
              <a:xfrm>
                <a:off x="3484788" y="128698"/>
                <a:ext cx="964230" cy="1019117"/>
              </a:xfrm>
              <a:custGeom>
                <a:avLst/>
                <a:gdLst>
                  <a:gd name="T0" fmla="*/ 913 w 913"/>
                  <a:gd name="T1" fmla="*/ 958 h 972"/>
                  <a:gd name="T2" fmla="*/ 0 w 913"/>
                  <a:gd name="T3" fmla="*/ 972 h 972"/>
                  <a:gd name="T4" fmla="*/ 0 w 913"/>
                  <a:gd name="T5" fmla="*/ 0 h 972"/>
                  <a:gd name="T6" fmla="*/ 913 w 913"/>
                  <a:gd name="T7" fmla="*/ 6 h 972"/>
                  <a:gd name="T8" fmla="*/ 913 w 913"/>
                  <a:gd name="T9" fmla="*/ 958 h 972"/>
                  <a:gd name="T10" fmla="*/ 0 w 913"/>
                  <a:gd name="T11" fmla="*/ 0 h 972"/>
                  <a:gd name="T12" fmla="*/ 913 w 913"/>
                  <a:gd name="T13" fmla="*/ 972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913" h="972">
                    <a:moveTo>
                      <a:pt x="913" y="958"/>
                    </a:moveTo>
                    <a:lnTo>
                      <a:pt x="0" y="972"/>
                    </a:lnTo>
                    <a:lnTo>
                      <a:pt x="0" y="0"/>
                    </a:lnTo>
                    <a:lnTo>
                      <a:pt x="913" y="6"/>
                    </a:lnTo>
                    <a:lnTo>
                      <a:pt x="913" y="958"/>
                    </a:ln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94" name="îṣ1íḍe">
                <a:extLst>
                  <a:ext uri="{FF2B5EF4-FFF2-40B4-BE49-F238E27FC236}">
                    <a16:creationId xmlns:a16="http://schemas.microsoft.com/office/drawing/2014/main" id="{FF8AB63E-26E2-4435-9EAE-AA5F7E12D316}"/>
                  </a:ext>
                </a:extLst>
              </p:cNvPr>
              <p:cNvSpPr/>
              <p:nvPr/>
            </p:nvSpPr>
            <p:spPr bwMode="auto">
              <a:xfrm>
                <a:off x="3412471" y="128698"/>
                <a:ext cx="72317" cy="1019117"/>
              </a:xfrm>
              <a:custGeom>
                <a:avLst/>
                <a:gdLst>
                  <a:gd name="T0" fmla="*/ 0 w 69"/>
                  <a:gd name="T1" fmla="*/ 87 h 972"/>
                  <a:gd name="T2" fmla="*/ 0 w 69"/>
                  <a:gd name="T3" fmla="*/ 906 h 972"/>
                  <a:gd name="T4" fmla="*/ 69 w 69"/>
                  <a:gd name="T5" fmla="*/ 972 h 972"/>
                  <a:gd name="T6" fmla="*/ 69 w 69"/>
                  <a:gd name="T7" fmla="*/ 0 h 972"/>
                  <a:gd name="T8" fmla="*/ 0 w 69"/>
                  <a:gd name="T9" fmla="*/ 87 h 972"/>
                  <a:gd name="T10" fmla="*/ 0 w 69"/>
                  <a:gd name="T11" fmla="*/ 0 h 972"/>
                  <a:gd name="T12" fmla="*/ 69 w 69"/>
                  <a:gd name="T13" fmla="*/ 972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69" h="972">
                    <a:moveTo>
                      <a:pt x="0" y="87"/>
                    </a:moveTo>
                    <a:lnTo>
                      <a:pt x="0" y="906"/>
                    </a:lnTo>
                    <a:lnTo>
                      <a:pt x="69" y="972"/>
                    </a:lnTo>
                    <a:lnTo>
                      <a:pt x="69" y="0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95" name="isľíḑè">
                <a:extLst>
                  <a:ext uri="{FF2B5EF4-FFF2-40B4-BE49-F238E27FC236}">
                    <a16:creationId xmlns:a16="http://schemas.microsoft.com/office/drawing/2014/main" id="{0C0C232C-EA87-480B-9AC8-F28D08B6309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946595" y="77817"/>
                <a:ext cx="1062160" cy="1239104"/>
              </a:xfrm>
              <a:custGeom>
                <a:avLst/>
                <a:gdLst>
                  <a:gd name="T0" fmla="*/ 0 w 1006"/>
                  <a:gd name="T1" fmla="*/ 0 h 1251"/>
                  <a:gd name="T2" fmla="*/ 0 w 1006"/>
                  <a:gd name="T3" fmla="*/ 1239104 h 1251"/>
                  <a:gd name="T4" fmla="*/ 1062160 w 1006"/>
                  <a:gd name="T5" fmla="*/ 1143026 h 1251"/>
                  <a:gd name="T6" fmla="*/ 1062160 w 1006"/>
                  <a:gd name="T7" fmla="*/ 80230 h 1251"/>
                  <a:gd name="T8" fmla="*/ 0 w 1006"/>
                  <a:gd name="T9" fmla="*/ 0 h 12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6"/>
                  <a:gd name="T16" fmla="*/ 0 h 1251"/>
                  <a:gd name="T17" fmla="*/ 1006 w 1006"/>
                  <a:gd name="T18" fmla="*/ 1251 h 12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6" h="1251">
                    <a:moveTo>
                      <a:pt x="0" y="0"/>
                    </a:moveTo>
                    <a:lnTo>
                      <a:pt x="0" y="1251"/>
                    </a:lnTo>
                    <a:lnTo>
                      <a:pt x="1006" y="1154"/>
                    </a:lnTo>
                    <a:lnTo>
                      <a:pt x="1006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F0502020204030204"/>
                    <a:cs typeface="+mn-ea"/>
                    <a:sym typeface="+mn-lt"/>
                  </a:rPr>
                  <a:t>`</a:t>
                </a:r>
              </a:p>
            </p:txBody>
          </p:sp>
          <p:sp>
            <p:nvSpPr>
              <p:cNvPr id="196" name="îśľîḋé">
                <a:extLst>
                  <a:ext uri="{FF2B5EF4-FFF2-40B4-BE49-F238E27FC236}">
                    <a16:creationId xmlns:a16="http://schemas.microsoft.com/office/drawing/2014/main" id="{52C9BB2A-B9D2-4E1F-8EF3-CFE4790C72E5}"/>
                  </a:ext>
                </a:extLst>
              </p:cNvPr>
              <p:cNvSpPr/>
              <p:nvPr/>
            </p:nvSpPr>
            <p:spPr bwMode="auto">
              <a:xfrm flipH="1">
                <a:off x="11008756" y="77817"/>
                <a:ext cx="358572" cy="1239104"/>
              </a:xfrm>
              <a:custGeom>
                <a:avLst/>
                <a:gdLst>
                  <a:gd name="T0" fmla="*/ 0 w 339"/>
                  <a:gd name="T1" fmla="*/ 110 h 1251"/>
                  <a:gd name="T2" fmla="*/ 0 w 339"/>
                  <a:gd name="T3" fmla="*/ 1080 h 1251"/>
                  <a:gd name="T4" fmla="*/ 339 w 339"/>
                  <a:gd name="T5" fmla="*/ 1251 h 1251"/>
                  <a:gd name="T6" fmla="*/ 339 w 339"/>
                  <a:gd name="T7" fmla="*/ 0 h 1251"/>
                  <a:gd name="T8" fmla="*/ 0 w 339"/>
                  <a:gd name="T9" fmla="*/ 110 h 1251"/>
                  <a:gd name="T10" fmla="*/ 0 w 339"/>
                  <a:gd name="T11" fmla="*/ 0 h 1251"/>
                  <a:gd name="T12" fmla="*/ 339 w 339"/>
                  <a:gd name="T13" fmla="*/ 1251 h 1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339" h="1251">
                    <a:moveTo>
                      <a:pt x="0" y="110"/>
                    </a:moveTo>
                    <a:lnTo>
                      <a:pt x="0" y="1080"/>
                    </a:lnTo>
                    <a:lnTo>
                      <a:pt x="339" y="1251"/>
                    </a:lnTo>
                    <a:lnTo>
                      <a:pt x="339" y="0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97" name="iślîḑe">
                <a:extLst>
                  <a:ext uri="{FF2B5EF4-FFF2-40B4-BE49-F238E27FC236}">
                    <a16:creationId xmlns:a16="http://schemas.microsoft.com/office/drawing/2014/main" id="{46EDDD7E-6052-4DCC-9BA0-2390AD0AA60F}"/>
                  </a:ext>
                </a:extLst>
              </p:cNvPr>
              <p:cNvSpPr/>
              <p:nvPr/>
            </p:nvSpPr>
            <p:spPr bwMode="auto">
              <a:xfrm flipH="1">
                <a:off x="5740182" y="128698"/>
                <a:ext cx="1012442" cy="1069998"/>
              </a:xfrm>
              <a:custGeom>
                <a:avLst/>
                <a:gdLst>
                  <a:gd name="T0" fmla="*/ 0 w 973"/>
                  <a:gd name="T1" fmla="*/ 0 h 1069"/>
                  <a:gd name="T2" fmla="*/ 0 w 973"/>
                  <a:gd name="T3" fmla="*/ 1069 h 1069"/>
                  <a:gd name="T4" fmla="*/ 973 w 973"/>
                  <a:gd name="T5" fmla="*/ 1051 h 1069"/>
                  <a:gd name="T6" fmla="*/ 973 w 973"/>
                  <a:gd name="T7" fmla="*/ 36 h 1069"/>
                  <a:gd name="T8" fmla="*/ 0 w 973"/>
                  <a:gd name="T9" fmla="*/ 0 h 1069"/>
                  <a:gd name="T10" fmla="*/ 0 w 973"/>
                  <a:gd name="T11" fmla="*/ 0 h 1069"/>
                  <a:gd name="T12" fmla="*/ 973 w 973"/>
                  <a:gd name="T13" fmla="*/ 1069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973" h="1069">
                    <a:moveTo>
                      <a:pt x="0" y="0"/>
                    </a:moveTo>
                    <a:lnTo>
                      <a:pt x="0" y="1069"/>
                    </a:lnTo>
                    <a:lnTo>
                      <a:pt x="973" y="1051"/>
                    </a:lnTo>
                    <a:lnTo>
                      <a:pt x="973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98" name="iŝļïďè">
                <a:extLst>
                  <a:ext uri="{FF2B5EF4-FFF2-40B4-BE49-F238E27FC236}">
                    <a16:creationId xmlns:a16="http://schemas.microsoft.com/office/drawing/2014/main" id="{86F718C3-5122-4817-86A7-AF55600B5454}"/>
                  </a:ext>
                </a:extLst>
              </p:cNvPr>
              <p:cNvSpPr/>
              <p:nvPr/>
            </p:nvSpPr>
            <p:spPr bwMode="auto">
              <a:xfrm flipH="1">
                <a:off x="6755671" y="128698"/>
                <a:ext cx="204865" cy="1069998"/>
              </a:xfrm>
              <a:custGeom>
                <a:avLst/>
                <a:gdLst>
                  <a:gd name="T0" fmla="*/ 0 w 197"/>
                  <a:gd name="T1" fmla="*/ 123 h 1069"/>
                  <a:gd name="T2" fmla="*/ 0 w 197"/>
                  <a:gd name="T3" fmla="*/ 947 h 1069"/>
                  <a:gd name="T4" fmla="*/ 197 w 197"/>
                  <a:gd name="T5" fmla="*/ 1069 h 1069"/>
                  <a:gd name="T6" fmla="*/ 197 w 197"/>
                  <a:gd name="T7" fmla="*/ 0 h 1069"/>
                  <a:gd name="T8" fmla="*/ 0 w 197"/>
                  <a:gd name="T9" fmla="*/ 123 h 1069"/>
                  <a:gd name="T10" fmla="*/ 0 w 197"/>
                  <a:gd name="T11" fmla="*/ 0 h 1069"/>
                  <a:gd name="T12" fmla="*/ 197 w 197"/>
                  <a:gd name="T13" fmla="*/ 1069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197" h="1069">
                    <a:moveTo>
                      <a:pt x="0" y="123"/>
                    </a:moveTo>
                    <a:lnTo>
                      <a:pt x="0" y="947"/>
                    </a:lnTo>
                    <a:lnTo>
                      <a:pt x="197" y="1069"/>
                    </a:lnTo>
                    <a:lnTo>
                      <a:pt x="197" y="0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99" name="ïsľíḓè">
                <a:extLst>
                  <a:ext uri="{FF2B5EF4-FFF2-40B4-BE49-F238E27FC236}">
                    <a16:creationId xmlns:a16="http://schemas.microsoft.com/office/drawing/2014/main" id="{7EE408C8-7302-44E0-9C08-FFA9E89ADDE3}"/>
                  </a:ext>
                </a:extLst>
              </p:cNvPr>
              <p:cNvSpPr/>
              <p:nvPr/>
            </p:nvSpPr>
            <p:spPr bwMode="auto">
              <a:xfrm flipH="1">
                <a:off x="4568040" y="128698"/>
                <a:ext cx="964230" cy="1019117"/>
              </a:xfrm>
              <a:custGeom>
                <a:avLst/>
                <a:gdLst>
                  <a:gd name="T0" fmla="*/ 913 w 913"/>
                  <a:gd name="T1" fmla="*/ 958 h 972"/>
                  <a:gd name="T2" fmla="*/ 0 w 913"/>
                  <a:gd name="T3" fmla="*/ 972 h 972"/>
                  <a:gd name="T4" fmla="*/ 0 w 913"/>
                  <a:gd name="T5" fmla="*/ 0 h 972"/>
                  <a:gd name="T6" fmla="*/ 913 w 913"/>
                  <a:gd name="T7" fmla="*/ 6 h 972"/>
                  <a:gd name="T8" fmla="*/ 913 w 913"/>
                  <a:gd name="T9" fmla="*/ 958 h 972"/>
                  <a:gd name="T10" fmla="*/ 0 w 913"/>
                  <a:gd name="T11" fmla="*/ 0 h 972"/>
                  <a:gd name="T12" fmla="*/ 913 w 913"/>
                  <a:gd name="T13" fmla="*/ 972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913" h="972">
                    <a:moveTo>
                      <a:pt x="913" y="958"/>
                    </a:moveTo>
                    <a:lnTo>
                      <a:pt x="0" y="972"/>
                    </a:lnTo>
                    <a:lnTo>
                      <a:pt x="0" y="0"/>
                    </a:lnTo>
                    <a:lnTo>
                      <a:pt x="913" y="6"/>
                    </a:lnTo>
                    <a:lnTo>
                      <a:pt x="913" y="958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00" name="ïŝḷiďé">
                <a:extLst>
                  <a:ext uri="{FF2B5EF4-FFF2-40B4-BE49-F238E27FC236}">
                    <a16:creationId xmlns:a16="http://schemas.microsoft.com/office/drawing/2014/main" id="{CA6DEA9E-BCCA-4350-9BC1-048E95987C2A}"/>
                  </a:ext>
                </a:extLst>
              </p:cNvPr>
              <p:cNvSpPr/>
              <p:nvPr/>
            </p:nvSpPr>
            <p:spPr bwMode="auto">
              <a:xfrm flipH="1">
                <a:off x="5532270" y="128698"/>
                <a:ext cx="72317" cy="1019117"/>
              </a:xfrm>
              <a:custGeom>
                <a:avLst/>
                <a:gdLst>
                  <a:gd name="T0" fmla="*/ 0 w 69"/>
                  <a:gd name="T1" fmla="*/ 87 h 972"/>
                  <a:gd name="T2" fmla="*/ 0 w 69"/>
                  <a:gd name="T3" fmla="*/ 906 h 972"/>
                  <a:gd name="T4" fmla="*/ 69 w 69"/>
                  <a:gd name="T5" fmla="*/ 972 h 972"/>
                  <a:gd name="T6" fmla="*/ 69 w 69"/>
                  <a:gd name="T7" fmla="*/ 0 h 972"/>
                  <a:gd name="T8" fmla="*/ 0 w 69"/>
                  <a:gd name="T9" fmla="*/ 87 h 972"/>
                  <a:gd name="T10" fmla="*/ 0 w 69"/>
                  <a:gd name="T11" fmla="*/ 0 h 972"/>
                  <a:gd name="T12" fmla="*/ 69 w 69"/>
                  <a:gd name="T13" fmla="*/ 972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69" h="972">
                    <a:moveTo>
                      <a:pt x="0" y="87"/>
                    </a:moveTo>
                    <a:lnTo>
                      <a:pt x="0" y="906"/>
                    </a:lnTo>
                    <a:lnTo>
                      <a:pt x="69" y="972"/>
                    </a:lnTo>
                    <a:lnTo>
                      <a:pt x="69" y="0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01" name="ïŝľïďe">
                <a:extLst>
                  <a:ext uri="{FF2B5EF4-FFF2-40B4-BE49-F238E27FC236}">
                    <a16:creationId xmlns:a16="http://schemas.microsoft.com/office/drawing/2014/main" id="{EC5D8839-1AC8-4C9D-9E1F-23D7A95F9C53}"/>
                  </a:ext>
                </a:extLst>
              </p:cNvPr>
              <p:cNvSpPr/>
              <p:nvPr/>
            </p:nvSpPr>
            <p:spPr bwMode="auto">
              <a:xfrm>
                <a:off x="2187597" y="1257062"/>
                <a:ext cx="22600" cy="1496"/>
              </a:xfrm>
              <a:custGeom>
                <a:avLst/>
                <a:gdLst>
                  <a:gd name="T0" fmla="*/ 12 w 12"/>
                  <a:gd name="T1" fmla="*/ 0 h 1587"/>
                  <a:gd name="T2" fmla="*/ 0 w 12"/>
                  <a:gd name="T3" fmla="*/ 0 h 1587"/>
                  <a:gd name="T4" fmla="*/ 12 w 12"/>
                  <a:gd name="T5" fmla="*/ 0 h 1587"/>
                  <a:gd name="T6" fmla="*/ 0 w 12"/>
                  <a:gd name="T7" fmla="*/ 0 h 1587"/>
                  <a:gd name="T8" fmla="*/ 12 w 12"/>
                  <a:gd name="T9" fmla="*/ 1587 h 1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T6" t="T7" r="T8" b="T9"/>
                <a:pathLst>
                  <a:path w="12" h="1587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87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02" name="íŝľîḋé">
                <a:extLst>
                  <a:ext uri="{FF2B5EF4-FFF2-40B4-BE49-F238E27FC236}">
                    <a16:creationId xmlns:a16="http://schemas.microsoft.com/office/drawing/2014/main" id="{196CE17C-F7A0-474D-885C-E5C2F474B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195" y="272106"/>
                <a:ext cx="366377" cy="724383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>
                <a:prstTxWarp prst="textPlain">
                  <a:avLst>
                    <a:gd name="adj" fmla="val 50000"/>
                  </a:avLst>
                </a:prstTxWarp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F0502020204030204"/>
                    <a:cs typeface="+mn-ea"/>
                    <a:sym typeface="+mn-lt"/>
                  </a:rPr>
                  <a:t>1</a:t>
                </a:r>
                <a:endPara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03" name="iş1iḍé">
                <a:extLst>
                  <a:ext uri="{FF2B5EF4-FFF2-40B4-BE49-F238E27FC236}">
                    <a16:creationId xmlns:a16="http://schemas.microsoft.com/office/drawing/2014/main" id="{3A2B89E6-27A4-495F-8349-377BEBA7E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8557" y="232508"/>
                <a:ext cx="463232" cy="724383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>
                <a:prstTxWarp prst="textPlain">
                  <a:avLst>
                    <a:gd name="adj" fmla="val 50000"/>
                  </a:avLst>
                </a:prstTxWarp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F0502020204030204"/>
                    <a:cs typeface="+mn-ea"/>
                    <a:sym typeface="+mn-lt"/>
                  </a:rPr>
                  <a:t>2</a:t>
                </a:r>
                <a:endPara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04" name="íṡlïḋè">
                <a:extLst>
                  <a:ext uri="{FF2B5EF4-FFF2-40B4-BE49-F238E27FC236}">
                    <a16:creationId xmlns:a16="http://schemas.microsoft.com/office/drawing/2014/main" id="{38FCCA66-BC3C-4569-A5DF-CB1C90B56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208" y="247248"/>
                <a:ext cx="463232" cy="724383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>
                <a:prstTxWarp prst="textPlain">
                  <a:avLst>
                    <a:gd name="adj" fmla="val 50000"/>
                  </a:avLst>
                </a:prstTxWarp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F0502020204030204"/>
                    <a:cs typeface="+mn-ea"/>
                    <a:sym typeface="+mn-lt"/>
                  </a:rPr>
                  <a:t>3</a:t>
                </a:r>
                <a:endPara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05" name="ïṡļiḓé">
                <a:extLst>
                  <a:ext uri="{FF2B5EF4-FFF2-40B4-BE49-F238E27FC236}">
                    <a16:creationId xmlns:a16="http://schemas.microsoft.com/office/drawing/2014/main" id="{3BD1A808-7604-4D7D-8CB7-D2655D9B8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2827" y="247248"/>
                <a:ext cx="463232" cy="724383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>
                <a:prstTxWarp prst="textPlain">
                  <a:avLst>
                    <a:gd name="adj" fmla="val 50000"/>
                  </a:avLst>
                </a:prstTxWarp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F0502020204030204"/>
                    <a:cs typeface="+mn-ea"/>
                    <a:sym typeface="+mn-lt"/>
                  </a:rPr>
                  <a:t>4</a:t>
                </a:r>
                <a:endPara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06" name="iSľîḓê">
                <a:extLst>
                  <a:ext uri="{FF2B5EF4-FFF2-40B4-BE49-F238E27FC236}">
                    <a16:creationId xmlns:a16="http://schemas.microsoft.com/office/drawing/2014/main" id="{0782CC84-C147-43AE-9596-458A2F413C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0233" y="292698"/>
                <a:ext cx="425195" cy="691502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>
                <a:prstTxWarp prst="textPlain">
                  <a:avLst>
                    <a:gd name="adj" fmla="val 50000"/>
                  </a:avLst>
                </a:prstTxWarp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0" cap="none" spc="0" normalizeH="0" baseline="0" noProof="0" dirty="0" smtClean="0">
                    <a:ln>
                      <a:solidFill>
                        <a:schemeClr val="bg1"/>
                      </a:solidFill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imes New Roman" panose="020F0502020204030204"/>
                    <a:cs typeface="+mn-ea"/>
                    <a:sym typeface="+mn-lt"/>
                  </a:rPr>
                  <a:t>5</a:t>
                </a:r>
              </a:p>
            </p:txBody>
          </p:sp>
          <p:sp>
            <p:nvSpPr>
              <p:cNvPr id="207" name="îSḷîḋe">
                <a:extLst>
                  <a:ext uri="{FF2B5EF4-FFF2-40B4-BE49-F238E27FC236}">
                    <a16:creationId xmlns:a16="http://schemas.microsoft.com/office/drawing/2014/main" id="{2512EFF6-B05B-4C18-888D-D90F7A04F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14392" y="300683"/>
                <a:ext cx="484290" cy="733448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>
                <a:prstTxWarp prst="textPlain">
                  <a:avLst>
                    <a:gd name="adj" fmla="val 50000"/>
                  </a:avLst>
                </a:prstTxWarp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F0502020204030204"/>
                    <a:cs typeface="+mn-ea"/>
                    <a:sym typeface="+mn-lt"/>
                  </a:rPr>
                  <a:t>8</a:t>
                </a:r>
                <a:endPara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08" name="iśḷïḋé">
                <a:extLst>
                  <a:ext uri="{FF2B5EF4-FFF2-40B4-BE49-F238E27FC236}">
                    <a16:creationId xmlns:a16="http://schemas.microsoft.com/office/drawing/2014/main" id="{7CB28F4E-5963-4EE6-8498-C45B2098CA04}"/>
                  </a:ext>
                </a:extLst>
              </p:cNvPr>
              <p:cNvSpPr/>
              <p:nvPr/>
            </p:nvSpPr>
            <p:spPr bwMode="auto">
              <a:xfrm flipH="1">
                <a:off x="8521102" y="77816"/>
                <a:ext cx="1062160" cy="1208201"/>
              </a:xfrm>
              <a:custGeom>
                <a:avLst/>
                <a:gdLst>
                  <a:gd name="T0" fmla="*/ 0 w 1006"/>
                  <a:gd name="T1" fmla="*/ 0 h 1251"/>
                  <a:gd name="T2" fmla="*/ 0 w 1006"/>
                  <a:gd name="T3" fmla="*/ 1251 h 1251"/>
                  <a:gd name="T4" fmla="*/ 1006 w 1006"/>
                  <a:gd name="T5" fmla="*/ 1154 h 1251"/>
                  <a:gd name="T6" fmla="*/ 1006 w 1006"/>
                  <a:gd name="T7" fmla="*/ 81 h 1251"/>
                  <a:gd name="T8" fmla="*/ 0 w 1006"/>
                  <a:gd name="T9" fmla="*/ 0 h 1251"/>
                  <a:gd name="T10" fmla="*/ 0 w 1006"/>
                  <a:gd name="T11" fmla="*/ 0 h 1251"/>
                  <a:gd name="T12" fmla="*/ 1006 w 1006"/>
                  <a:gd name="T13" fmla="*/ 1251 h 1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1006" h="1251">
                    <a:moveTo>
                      <a:pt x="0" y="0"/>
                    </a:moveTo>
                    <a:lnTo>
                      <a:pt x="0" y="1251"/>
                    </a:lnTo>
                    <a:lnTo>
                      <a:pt x="1006" y="1154"/>
                    </a:lnTo>
                    <a:lnTo>
                      <a:pt x="1006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09" name="íṧlïḑè">
                <a:extLst>
                  <a:ext uri="{FF2B5EF4-FFF2-40B4-BE49-F238E27FC236}">
                    <a16:creationId xmlns:a16="http://schemas.microsoft.com/office/drawing/2014/main" id="{9A4F02AE-6350-432B-A85A-6A9B67B1F068}"/>
                  </a:ext>
                </a:extLst>
              </p:cNvPr>
              <p:cNvSpPr/>
              <p:nvPr/>
            </p:nvSpPr>
            <p:spPr bwMode="auto">
              <a:xfrm flipH="1">
                <a:off x="9583260" y="84890"/>
                <a:ext cx="306620" cy="1211935"/>
              </a:xfrm>
              <a:custGeom>
                <a:avLst/>
                <a:gdLst>
                  <a:gd name="T0" fmla="*/ 0 w 339"/>
                  <a:gd name="T1" fmla="*/ 110 h 1251"/>
                  <a:gd name="T2" fmla="*/ 0 w 339"/>
                  <a:gd name="T3" fmla="*/ 1080 h 1251"/>
                  <a:gd name="T4" fmla="*/ 339 w 339"/>
                  <a:gd name="T5" fmla="*/ 1251 h 1251"/>
                  <a:gd name="T6" fmla="*/ 339 w 339"/>
                  <a:gd name="T7" fmla="*/ 0 h 1251"/>
                  <a:gd name="T8" fmla="*/ 0 w 339"/>
                  <a:gd name="T9" fmla="*/ 110 h 1251"/>
                  <a:gd name="T10" fmla="*/ 0 w 339"/>
                  <a:gd name="T11" fmla="*/ 0 h 1251"/>
                  <a:gd name="T12" fmla="*/ 339 w 339"/>
                  <a:gd name="T13" fmla="*/ 1251 h 1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339" h="1251">
                    <a:moveTo>
                      <a:pt x="0" y="110"/>
                    </a:moveTo>
                    <a:lnTo>
                      <a:pt x="0" y="1080"/>
                    </a:lnTo>
                    <a:lnTo>
                      <a:pt x="339" y="1251"/>
                    </a:lnTo>
                    <a:lnTo>
                      <a:pt x="339" y="0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10" name="íşľidé">
                <a:extLst>
                  <a:ext uri="{FF2B5EF4-FFF2-40B4-BE49-F238E27FC236}">
                    <a16:creationId xmlns:a16="http://schemas.microsoft.com/office/drawing/2014/main" id="{C78C0AED-65B7-42B9-B45D-D84F0E3E47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60693" y="272101"/>
                <a:ext cx="484288" cy="724387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>
                <a:prstTxWarp prst="textPlain">
                  <a:avLst>
                    <a:gd name="adj" fmla="val 50000"/>
                  </a:avLst>
                </a:prstTxWarp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F0502020204030204"/>
                    <a:cs typeface="+mn-ea"/>
                    <a:sym typeface="+mn-lt"/>
                  </a:rPr>
                  <a:t>7</a:t>
                </a:r>
                <a:endPara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11" name="îṩ1ïḓè">
                <a:extLst>
                  <a:ext uri="{FF2B5EF4-FFF2-40B4-BE49-F238E27FC236}">
                    <a16:creationId xmlns:a16="http://schemas.microsoft.com/office/drawing/2014/main" id="{18349DFF-ABA8-4A65-BDE5-52E22A91237A}"/>
                  </a:ext>
                </a:extLst>
              </p:cNvPr>
              <p:cNvSpPr/>
              <p:nvPr/>
            </p:nvSpPr>
            <p:spPr bwMode="auto">
              <a:xfrm flipH="1">
                <a:off x="7130049" y="128695"/>
                <a:ext cx="1027507" cy="1077849"/>
              </a:xfrm>
              <a:custGeom>
                <a:avLst/>
                <a:gdLst>
                  <a:gd name="T0" fmla="*/ 0 w 973"/>
                  <a:gd name="T1" fmla="*/ 0 h 1069"/>
                  <a:gd name="T2" fmla="*/ 0 w 973"/>
                  <a:gd name="T3" fmla="*/ 1069 h 1069"/>
                  <a:gd name="T4" fmla="*/ 973 w 973"/>
                  <a:gd name="T5" fmla="*/ 1051 h 1069"/>
                  <a:gd name="T6" fmla="*/ 973 w 973"/>
                  <a:gd name="T7" fmla="*/ 36 h 1069"/>
                  <a:gd name="T8" fmla="*/ 0 w 973"/>
                  <a:gd name="T9" fmla="*/ 0 h 1069"/>
                  <a:gd name="T10" fmla="*/ 0 w 973"/>
                  <a:gd name="T11" fmla="*/ 0 h 1069"/>
                  <a:gd name="T12" fmla="*/ 973 w 973"/>
                  <a:gd name="T13" fmla="*/ 1069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973" h="1069">
                    <a:moveTo>
                      <a:pt x="0" y="0"/>
                    </a:moveTo>
                    <a:lnTo>
                      <a:pt x="0" y="1069"/>
                    </a:lnTo>
                    <a:lnTo>
                      <a:pt x="973" y="1051"/>
                    </a:lnTo>
                    <a:lnTo>
                      <a:pt x="973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12" name="iṡ1íḑè">
                <a:extLst>
                  <a:ext uri="{FF2B5EF4-FFF2-40B4-BE49-F238E27FC236}">
                    <a16:creationId xmlns:a16="http://schemas.microsoft.com/office/drawing/2014/main" id="{C43FF45B-090A-4B2A-BA4C-8211764FF832}"/>
                  </a:ext>
                </a:extLst>
              </p:cNvPr>
              <p:cNvSpPr/>
              <p:nvPr/>
            </p:nvSpPr>
            <p:spPr bwMode="auto">
              <a:xfrm flipH="1">
                <a:off x="8152337" y="128695"/>
                <a:ext cx="207912" cy="1077849"/>
              </a:xfrm>
              <a:custGeom>
                <a:avLst/>
                <a:gdLst>
                  <a:gd name="T0" fmla="*/ 0 w 197"/>
                  <a:gd name="T1" fmla="*/ 123 h 1069"/>
                  <a:gd name="T2" fmla="*/ 0 w 197"/>
                  <a:gd name="T3" fmla="*/ 947 h 1069"/>
                  <a:gd name="T4" fmla="*/ 197 w 197"/>
                  <a:gd name="T5" fmla="*/ 1069 h 1069"/>
                  <a:gd name="T6" fmla="*/ 197 w 197"/>
                  <a:gd name="T7" fmla="*/ 0 h 1069"/>
                  <a:gd name="T8" fmla="*/ 0 w 197"/>
                  <a:gd name="T9" fmla="*/ 123 h 1069"/>
                  <a:gd name="T10" fmla="*/ 0 w 197"/>
                  <a:gd name="T11" fmla="*/ 0 h 1069"/>
                  <a:gd name="T12" fmla="*/ 197 w 197"/>
                  <a:gd name="T13" fmla="*/ 1069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197" h="1069">
                    <a:moveTo>
                      <a:pt x="0" y="123"/>
                    </a:moveTo>
                    <a:lnTo>
                      <a:pt x="0" y="947"/>
                    </a:lnTo>
                    <a:lnTo>
                      <a:pt x="197" y="1069"/>
                    </a:lnTo>
                    <a:lnTo>
                      <a:pt x="197" y="0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13" name="iš1iďe">
                <a:extLst>
                  <a:ext uri="{FF2B5EF4-FFF2-40B4-BE49-F238E27FC236}">
                    <a16:creationId xmlns:a16="http://schemas.microsoft.com/office/drawing/2014/main" id="{F83E71E3-8F11-41EC-955D-59A838686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6813" y="272835"/>
                <a:ext cx="439948" cy="723803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>
                <a:prstTxWarp prst="textPlain">
                  <a:avLst>
                    <a:gd name="adj" fmla="val 50000"/>
                  </a:avLst>
                </a:prstTxWarp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F0502020204030204"/>
                    <a:cs typeface="+mn-ea"/>
                    <a:sym typeface="+mn-lt"/>
                  </a:rPr>
                  <a:t>6</a:t>
                </a:r>
                <a:endPara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</p:grpSp>
        <p:grpSp>
          <p:nvGrpSpPr>
            <p:cNvPr id="156" name="iślîďê">
              <a:extLst>
                <a:ext uri="{FF2B5EF4-FFF2-40B4-BE49-F238E27FC236}">
                  <a16:creationId xmlns:a16="http://schemas.microsoft.com/office/drawing/2014/main" id="{C4E52468-C58C-4EBF-AB73-DE1C107C2BBD}"/>
                </a:ext>
              </a:extLst>
            </p:cNvPr>
            <p:cNvGrpSpPr/>
            <p:nvPr/>
          </p:nvGrpSpPr>
          <p:grpSpPr>
            <a:xfrm>
              <a:off x="1182523" y="1458950"/>
              <a:ext cx="2108063" cy="970279"/>
              <a:chOff x="1944071" y="3703963"/>
              <a:chExt cx="2108063" cy="970279"/>
            </a:xfrm>
          </p:grpSpPr>
          <p:sp>
            <p:nvSpPr>
              <p:cNvPr id="181" name="îs1ïḓê">
                <a:extLst>
                  <a:ext uri="{FF2B5EF4-FFF2-40B4-BE49-F238E27FC236}">
                    <a16:creationId xmlns:a16="http://schemas.microsoft.com/office/drawing/2014/main" id="{00F083F6-D554-465F-B351-74DFC6204D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4071" y="411684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F0502020204030204"/>
                    <a:cs typeface="+mn-ea"/>
                    <a:sym typeface="+mn-lt"/>
                  </a:rPr>
                  <a:t>Linux &amp; R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82" name="ísľïḋê">
                <a:extLst>
                  <a:ext uri="{FF2B5EF4-FFF2-40B4-BE49-F238E27FC236}">
                    <a16:creationId xmlns:a16="http://schemas.microsoft.com/office/drawing/2014/main" id="{0D82734B-C548-4CB6-8E48-58F39FC25DF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44071" y="3703963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F0502020204030204"/>
                    <a:cs typeface="+mn-ea"/>
                    <a:sym typeface="+mn-lt"/>
                  </a:rPr>
                  <a:t>Basic Tools</a:t>
                </a:r>
                <a:endPara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</p:grpSp>
        <p:grpSp>
          <p:nvGrpSpPr>
            <p:cNvPr id="157" name="ïṥliḑê">
              <a:extLst>
                <a:ext uri="{FF2B5EF4-FFF2-40B4-BE49-F238E27FC236}">
                  <a16:creationId xmlns:a16="http://schemas.microsoft.com/office/drawing/2014/main" id="{C962C826-0E2A-4A61-B3D7-9D83EEFC080A}"/>
                </a:ext>
              </a:extLst>
            </p:cNvPr>
            <p:cNvGrpSpPr/>
            <p:nvPr/>
          </p:nvGrpSpPr>
          <p:grpSpPr>
            <a:xfrm>
              <a:off x="3807337" y="1458950"/>
              <a:ext cx="2108063" cy="970279"/>
              <a:chOff x="1944071" y="3703963"/>
              <a:chExt cx="2108063" cy="970279"/>
            </a:xfrm>
          </p:grpSpPr>
          <p:sp>
            <p:nvSpPr>
              <p:cNvPr id="179" name="íṩ1idê">
                <a:extLst>
                  <a:ext uri="{FF2B5EF4-FFF2-40B4-BE49-F238E27FC236}">
                    <a16:creationId xmlns:a16="http://schemas.microsoft.com/office/drawing/2014/main" id="{F3DA953D-C474-4EDC-8FE1-CF2B8907D9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4071" y="411684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F0502020204030204"/>
                    <a:cs typeface="+mn-ea"/>
                    <a:sym typeface="+mn-lt"/>
                  </a:rPr>
                  <a:t>From </a:t>
                </a:r>
                <a:r>
                  <a:rPr kumimoji="0" lang="en-US" altLang="zh-CN" sz="10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F0502020204030204"/>
                    <a:cs typeface="+mn-ea"/>
                    <a:sym typeface="+mn-lt"/>
                  </a:rPr>
                  <a:t>fastq</a:t>
                </a: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F0502020204030204"/>
                    <a:cs typeface="+mn-ea"/>
                    <a:sym typeface="+mn-lt"/>
                  </a:rPr>
                  <a:t> data to gene expression matrix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80" name="iśļîḑê">
                <a:extLst>
                  <a:ext uri="{FF2B5EF4-FFF2-40B4-BE49-F238E27FC236}">
                    <a16:creationId xmlns:a16="http://schemas.microsoft.com/office/drawing/2014/main" id="{455FF464-4A07-4A08-A085-0CDE98BE921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44071" y="3703963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F0502020204030204"/>
                    <a:cs typeface="+mn-ea"/>
                    <a:sym typeface="+mn-lt"/>
                  </a:rPr>
                  <a:t>Data Preprocessing</a:t>
                </a:r>
                <a:endPara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</p:grpSp>
        <p:grpSp>
          <p:nvGrpSpPr>
            <p:cNvPr id="158" name="ïṣļíḓe">
              <a:extLst>
                <a:ext uri="{FF2B5EF4-FFF2-40B4-BE49-F238E27FC236}">
                  <a16:creationId xmlns:a16="http://schemas.microsoft.com/office/drawing/2014/main" id="{95568CA9-5DB8-41B4-AFCA-FB17560C2627}"/>
                </a:ext>
              </a:extLst>
            </p:cNvPr>
            <p:cNvGrpSpPr/>
            <p:nvPr/>
          </p:nvGrpSpPr>
          <p:grpSpPr>
            <a:xfrm>
              <a:off x="6406521" y="1458950"/>
              <a:ext cx="2108063" cy="970279"/>
              <a:chOff x="1944071" y="3703963"/>
              <a:chExt cx="2108063" cy="970279"/>
            </a:xfrm>
          </p:grpSpPr>
          <p:sp>
            <p:nvSpPr>
              <p:cNvPr id="177" name="îşlïďé">
                <a:extLst>
                  <a:ext uri="{FF2B5EF4-FFF2-40B4-BE49-F238E27FC236}">
                    <a16:creationId xmlns:a16="http://schemas.microsoft.com/office/drawing/2014/main" id="{3547420E-F768-40C1-93F5-8ABE958C1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4071" y="411684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imes New Roman" panose="020F0502020204030204"/>
                    <a:cs typeface="+mn-ea"/>
                    <a:sym typeface="+mn-lt"/>
                  </a:rPr>
                  <a:t>Seurat</a:t>
                </a:r>
              </a:p>
              <a:p>
                <a:pPr marL="0" marR="0" lvl="0" indent="0" defTabSz="914400" eaLnBrk="1" fontAlgn="auto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imes New Roman" panose="020F0502020204030204"/>
                    <a:cs typeface="+mn-ea"/>
                    <a:sym typeface="+mn-lt"/>
                  </a:rPr>
                  <a:t>HVG, DR, Clustering, DEG,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78" name="íṡḻíḑê">
                <a:extLst>
                  <a:ext uri="{FF2B5EF4-FFF2-40B4-BE49-F238E27FC236}">
                    <a16:creationId xmlns:a16="http://schemas.microsoft.com/office/drawing/2014/main" id="{1AF75B20-0027-495B-9BDF-E3EA149CC11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44071" y="3703963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imes New Roman" panose="020F0502020204030204"/>
                    <a:cs typeface="+mn-ea"/>
                    <a:sym typeface="+mn-lt"/>
                  </a:rPr>
                  <a:t>Analysis of Profiling Data</a:t>
                </a:r>
                <a:endPara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</p:grpSp>
        <p:grpSp>
          <p:nvGrpSpPr>
            <p:cNvPr id="159" name="íṥlíḑé">
              <a:extLst>
                <a:ext uri="{FF2B5EF4-FFF2-40B4-BE49-F238E27FC236}">
                  <a16:creationId xmlns:a16="http://schemas.microsoft.com/office/drawing/2014/main" id="{013CFB63-D692-4736-9155-8263E4BA5466}"/>
                </a:ext>
              </a:extLst>
            </p:cNvPr>
            <p:cNvGrpSpPr/>
            <p:nvPr/>
          </p:nvGrpSpPr>
          <p:grpSpPr>
            <a:xfrm>
              <a:off x="9077800" y="1458950"/>
              <a:ext cx="2108063" cy="970279"/>
              <a:chOff x="1944071" y="3703963"/>
              <a:chExt cx="2108063" cy="970279"/>
            </a:xfrm>
          </p:grpSpPr>
          <p:sp>
            <p:nvSpPr>
              <p:cNvPr id="175" name="íŝļiḍé">
                <a:extLst>
                  <a:ext uri="{FF2B5EF4-FFF2-40B4-BE49-F238E27FC236}">
                    <a16:creationId xmlns:a16="http://schemas.microsoft.com/office/drawing/2014/main" id="{5C65D1D9-21E3-4AA5-B15E-28D2B47FC9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4071" y="411684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fontScale="92500" lnSpcReduction="100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F0502020204030204"/>
                    <a:cs typeface="+mn-ea"/>
                    <a:sym typeface="+mn-lt"/>
                  </a:rPr>
                  <a:t>DEG and Marker gene</a:t>
                </a:r>
              </a:p>
              <a:p>
                <a:pPr marL="0" marR="0" lvl="0" indent="0" defTabSz="914400" eaLnBrk="1" fontAlgn="auto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F0502020204030204"/>
                    <a:cs typeface="+mn-ea"/>
                    <a:sym typeface="+mn-lt"/>
                  </a:rPr>
                  <a:t>clusterProfiler</a:t>
                </a:r>
                <a:endParaRPr kumimoji="0" lang="en-US" altLang="zh-CN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F0502020204030204"/>
                    <a:cs typeface="+mn-ea"/>
                    <a:sym typeface="+mn-lt"/>
                  </a:rPr>
                  <a:t>GSEA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76" name="ïś1íďe">
                <a:extLst>
                  <a:ext uri="{FF2B5EF4-FFF2-40B4-BE49-F238E27FC236}">
                    <a16:creationId xmlns:a16="http://schemas.microsoft.com/office/drawing/2014/main" id="{EB9E10CF-79E6-4F40-A59D-93E7985FBF9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44071" y="3703963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F0502020204030204"/>
                    <a:cs typeface="+mn-ea"/>
                    <a:sym typeface="+mn-lt"/>
                  </a:rPr>
                  <a:t>Biological Exploration</a:t>
                </a:r>
                <a:endPara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</p:grpSp>
        <p:grpSp>
          <p:nvGrpSpPr>
            <p:cNvPr id="160" name="ïṥļîḑé">
              <a:extLst>
                <a:ext uri="{FF2B5EF4-FFF2-40B4-BE49-F238E27FC236}">
                  <a16:creationId xmlns:a16="http://schemas.microsoft.com/office/drawing/2014/main" id="{5ED66F58-9332-4A6A-8B12-9BA5423A6D69}"/>
                </a:ext>
              </a:extLst>
            </p:cNvPr>
            <p:cNvGrpSpPr/>
            <p:nvPr/>
          </p:nvGrpSpPr>
          <p:grpSpPr>
            <a:xfrm>
              <a:off x="6545881" y="5030676"/>
              <a:ext cx="2108063" cy="970279"/>
              <a:chOff x="1944071" y="3703963"/>
              <a:chExt cx="2108063" cy="970279"/>
            </a:xfrm>
          </p:grpSpPr>
          <p:sp>
            <p:nvSpPr>
              <p:cNvPr id="173" name="íşḻiďé">
                <a:extLst>
                  <a:ext uri="{FF2B5EF4-FFF2-40B4-BE49-F238E27FC236}">
                    <a16:creationId xmlns:a16="http://schemas.microsoft.com/office/drawing/2014/main" id="{3D97A026-A74E-43B7-B758-FB75F150FE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4071" y="411684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F0502020204030204"/>
                    <a:cs typeface="+mn-ea"/>
                    <a:sym typeface="+mn-lt"/>
                  </a:rPr>
                  <a:t>ggplot2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F0502020204030204"/>
                    <a:cs typeface="+mn-ea"/>
                    <a:sym typeface="+mn-lt"/>
                  </a:rPr>
                  <a:t>Adobe Illustrator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74" name="îşľíḋê">
                <a:extLst>
                  <a:ext uri="{FF2B5EF4-FFF2-40B4-BE49-F238E27FC236}">
                    <a16:creationId xmlns:a16="http://schemas.microsoft.com/office/drawing/2014/main" id="{B1D7A8CA-A4A1-46D4-85A4-B23E99C49A9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44071" y="3703963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F0502020204030204"/>
                    <a:cs typeface="+mn-ea"/>
                    <a:sym typeface="+mn-lt"/>
                  </a:rPr>
                  <a:t>Data Visualization</a:t>
                </a:r>
                <a:endPara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</p:grpSp>
        <p:grpSp>
          <p:nvGrpSpPr>
            <p:cNvPr id="161" name="îṩḻíďè">
              <a:extLst>
                <a:ext uri="{FF2B5EF4-FFF2-40B4-BE49-F238E27FC236}">
                  <a16:creationId xmlns:a16="http://schemas.microsoft.com/office/drawing/2014/main" id="{4075EB1A-4E1E-4AB7-9952-B4B468E9CAB0}"/>
                </a:ext>
              </a:extLst>
            </p:cNvPr>
            <p:cNvGrpSpPr/>
            <p:nvPr/>
          </p:nvGrpSpPr>
          <p:grpSpPr>
            <a:xfrm>
              <a:off x="4125929" y="5030676"/>
              <a:ext cx="2108063" cy="970279"/>
              <a:chOff x="1944071" y="3703963"/>
              <a:chExt cx="2108063" cy="970279"/>
            </a:xfrm>
          </p:grpSpPr>
          <p:sp>
            <p:nvSpPr>
              <p:cNvPr id="171" name="îślîḍê">
                <a:extLst>
                  <a:ext uri="{FF2B5EF4-FFF2-40B4-BE49-F238E27FC236}">
                    <a16:creationId xmlns:a16="http://schemas.microsoft.com/office/drawing/2014/main" id="{6CBE1848-40AA-4B5D-BA98-C1EA8E79E1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4071" y="411684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F0502020204030204"/>
                    <a:cs typeface="+mn-ea"/>
                    <a:sym typeface="+mn-lt"/>
                  </a:rPr>
                  <a:t>Basic grammar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72" name="ïSḻiḓè">
                <a:extLst>
                  <a:ext uri="{FF2B5EF4-FFF2-40B4-BE49-F238E27FC236}">
                    <a16:creationId xmlns:a16="http://schemas.microsoft.com/office/drawing/2014/main" id="{72E21870-4E92-4ADF-9529-DE854C6ADA5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44071" y="3703963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F0502020204030204"/>
                    <a:cs typeface="+mn-ea"/>
                    <a:sym typeface="+mn-lt"/>
                  </a:rPr>
                  <a:t>R programming</a:t>
                </a:r>
                <a:endPara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</p:grpSp>
        <p:grpSp>
          <p:nvGrpSpPr>
            <p:cNvPr id="162" name="îṡľîḑè">
              <a:extLst>
                <a:ext uri="{FF2B5EF4-FFF2-40B4-BE49-F238E27FC236}">
                  <a16:creationId xmlns:a16="http://schemas.microsoft.com/office/drawing/2014/main" id="{35F85B4B-DEA3-4015-A3F7-97A86D89EFF8}"/>
                </a:ext>
              </a:extLst>
            </p:cNvPr>
            <p:cNvGrpSpPr/>
            <p:nvPr/>
          </p:nvGrpSpPr>
          <p:grpSpPr>
            <a:xfrm>
              <a:off x="1588485" y="5030676"/>
              <a:ext cx="2108063" cy="970279"/>
              <a:chOff x="1944071" y="3703963"/>
              <a:chExt cx="2108063" cy="970279"/>
            </a:xfrm>
          </p:grpSpPr>
          <p:sp>
            <p:nvSpPr>
              <p:cNvPr id="169" name="íSḷïḓè">
                <a:extLst>
                  <a:ext uri="{FF2B5EF4-FFF2-40B4-BE49-F238E27FC236}">
                    <a16:creationId xmlns:a16="http://schemas.microsoft.com/office/drawing/2014/main" id="{2D30D040-127B-46D3-BEEA-E9D3FFFC6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4071" y="411684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F0502020204030204"/>
                    <a:cs typeface="+mn-ea"/>
                    <a:sym typeface="+mn-lt"/>
                  </a:rPr>
                  <a:t>Smartseq2 &amp; STRT-</a:t>
                </a:r>
                <a:r>
                  <a:rPr kumimoji="0" lang="en-US" altLang="zh-CN" sz="10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F0502020204030204"/>
                    <a:cs typeface="+mn-ea"/>
                    <a:sym typeface="+mn-lt"/>
                  </a:rPr>
                  <a:t>seq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70" name="îṡ1iḓê">
                <a:extLst>
                  <a:ext uri="{FF2B5EF4-FFF2-40B4-BE49-F238E27FC236}">
                    <a16:creationId xmlns:a16="http://schemas.microsoft.com/office/drawing/2014/main" id="{0532FB7B-329B-4625-9387-424ECDDE067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44071" y="3703963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F0502020204030204"/>
                    <a:cs typeface="+mn-ea"/>
                    <a:sym typeface="+mn-lt"/>
                  </a:rPr>
                  <a:t>Sequencing Data</a:t>
                </a:r>
                <a:endPara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</p:grpSp>
        <p:grpSp>
          <p:nvGrpSpPr>
            <p:cNvPr id="163" name="iśļîďê">
              <a:extLst>
                <a:ext uri="{FF2B5EF4-FFF2-40B4-BE49-F238E27FC236}">
                  <a16:creationId xmlns:a16="http://schemas.microsoft.com/office/drawing/2014/main" id="{30837597-800E-44C8-A808-D78DEE74CD29}"/>
                </a:ext>
              </a:extLst>
            </p:cNvPr>
            <p:cNvGrpSpPr/>
            <p:nvPr/>
          </p:nvGrpSpPr>
          <p:grpSpPr>
            <a:xfrm>
              <a:off x="8771438" y="5030676"/>
              <a:ext cx="2108063" cy="970279"/>
              <a:chOff x="1944071" y="3703963"/>
              <a:chExt cx="2108063" cy="970279"/>
            </a:xfrm>
          </p:grpSpPr>
          <p:sp>
            <p:nvSpPr>
              <p:cNvPr id="167" name="ï$ļíďé">
                <a:extLst>
                  <a:ext uri="{FF2B5EF4-FFF2-40B4-BE49-F238E27FC236}">
                    <a16:creationId xmlns:a16="http://schemas.microsoft.com/office/drawing/2014/main" id="{E9C4A962-ECC5-4521-9A5A-DE0229668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4071" y="411684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F0502020204030204"/>
                    <a:cs typeface="+mn-ea"/>
                    <a:sym typeface="+mn-lt"/>
                  </a:rPr>
                  <a:t>Reproduce results of a research 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68" name="í$ľîḍe">
                <a:extLst>
                  <a:ext uri="{FF2B5EF4-FFF2-40B4-BE49-F238E27FC236}">
                    <a16:creationId xmlns:a16="http://schemas.microsoft.com/office/drawing/2014/main" id="{C767157B-6272-4715-91E0-A7C01D30852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44071" y="3703963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F0502020204030204"/>
                    <a:cs typeface="+mn-ea"/>
                    <a:sym typeface="+mn-lt"/>
                  </a:rPr>
                  <a:t>Course Project</a:t>
                </a:r>
                <a:endPara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cs typeface="+mn-ea"/>
                  <a:sym typeface="+mn-lt"/>
                </a:endParaRPr>
              </a:p>
            </p:txBody>
          </p:sp>
        </p:grp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7E7D5301-C713-4C8F-8E77-9984C6A1590A}"/>
                </a:ext>
              </a:extLst>
            </p:cNvPr>
            <p:cNvCxnSpPr/>
            <p:nvPr/>
          </p:nvCxnSpPr>
          <p:spPr>
            <a:xfrm>
              <a:off x="3863752" y="5030676"/>
              <a:ext cx="0" cy="970279"/>
            </a:xfrm>
            <a:prstGeom prst="line">
              <a:avLst/>
            </a:prstGeom>
            <a:noFill/>
            <a:ln w="3175" cap="rnd" cmpd="sng" algn="ctr">
              <a:solidFill>
                <a:sysClr val="window" lastClr="FFFFFF">
                  <a:lumMod val="85000"/>
                </a:sysClr>
              </a:solidFill>
              <a:prstDash val="solid"/>
              <a:round/>
              <a:headEnd type="none"/>
              <a:tailEnd type="none" w="med" len="med"/>
            </a:ln>
            <a:effectLst/>
          </p:spPr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9741F279-6D95-4912-8AAA-95E3F609998E}"/>
                </a:ext>
              </a:extLst>
            </p:cNvPr>
            <p:cNvCxnSpPr/>
            <p:nvPr/>
          </p:nvCxnSpPr>
          <p:spPr>
            <a:xfrm>
              <a:off x="6416452" y="5030676"/>
              <a:ext cx="0" cy="970279"/>
            </a:xfrm>
            <a:prstGeom prst="line">
              <a:avLst/>
            </a:prstGeom>
            <a:noFill/>
            <a:ln w="3175" cap="rnd" cmpd="sng" algn="ctr">
              <a:solidFill>
                <a:sysClr val="window" lastClr="FFFFFF">
                  <a:lumMod val="85000"/>
                </a:sysClr>
              </a:solidFill>
              <a:prstDash val="solid"/>
              <a:round/>
              <a:headEnd type="none"/>
              <a:tailEnd type="none" w="med" len="med"/>
            </a:ln>
            <a:effectLst/>
          </p:spPr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3202634E-8AFF-4D99-B012-1865F37E1875}"/>
                </a:ext>
              </a:extLst>
            </p:cNvPr>
            <p:cNvCxnSpPr/>
            <p:nvPr/>
          </p:nvCxnSpPr>
          <p:spPr>
            <a:xfrm>
              <a:off x="8712550" y="5030676"/>
              <a:ext cx="0" cy="970279"/>
            </a:xfrm>
            <a:prstGeom prst="line">
              <a:avLst/>
            </a:prstGeom>
            <a:noFill/>
            <a:ln w="3175" cap="rnd" cmpd="sng" algn="ctr">
              <a:solidFill>
                <a:sysClr val="window" lastClr="FFFFFF">
                  <a:lumMod val="85000"/>
                </a:sysClr>
              </a:solidFill>
              <a:prstDash val="solid"/>
              <a:round/>
              <a:headEnd type="none"/>
              <a:tailEnd type="none" w="med" len="med"/>
            </a:ln>
            <a:effectLst/>
          </p:spPr>
        </p:cxnSp>
      </p:grpSp>
      <p:sp>
        <p:nvSpPr>
          <p:cNvPr id="214" name="文本框 213"/>
          <p:cNvSpPr txBox="1"/>
          <p:nvPr/>
        </p:nvSpPr>
        <p:spPr>
          <a:xfrm>
            <a:off x="5018470" y="625251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Times New Roman" panose="020F0502020204030204"/>
                <a:cs typeface="+mn-ea"/>
                <a:sym typeface="+mn-lt"/>
              </a:rPr>
              <a:t>熟悉单细胞转录组数据分析</a:t>
            </a:r>
            <a:endParaRPr lang="zh-CN" altLang="en-US" dirty="0">
              <a:solidFill>
                <a:prstClr val="black"/>
              </a:solidFill>
              <a:latin typeface="Times New Roman" panose="020F0502020204030204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942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0113" y="759159"/>
            <a:ext cx="9227487" cy="464379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54859" y="557827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b="1" dirty="0" smtClean="0"/>
              <a:t>The structure of a generic pipeline for the analysis of </a:t>
            </a:r>
            <a:r>
              <a:rPr lang="en-US" altLang="zh-CN" sz="1400" b="1" dirty="0" err="1" smtClean="0"/>
              <a:t>scRNA-seq</a:t>
            </a:r>
            <a:r>
              <a:rPr lang="en-US" altLang="zh-CN" sz="1400" b="1" dirty="0" smtClean="0"/>
              <a:t> data.</a:t>
            </a:r>
            <a:endParaRPr lang="zh-CN" altLang="en-US" sz="1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195" y="5578277"/>
            <a:ext cx="2963805" cy="127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9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 smtClean="0"/>
              <a:t>Points of concern</a:t>
            </a:r>
            <a:endParaRPr lang="zh-CN" altLang="en-US" dirty="0"/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12" name="fbb4ff40-4097-49b0-b3b3-7307fc71720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71511" y="1224000"/>
            <a:ext cx="10848978" cy="5016463"/>
            <a:chOff x="671511" y="1224000"/>
            <a:chExt cx="10848978" cy="5016463"/>
          </a:xfrm>
        </p:grpSpPr>
        <p:grpSp>
          <p:nvGrpSpPr>
            <p:cNvPr id="13" name="ïšḷïďê">
              <a:extLst>
                <a:ext uri="{FF2B5EF4-FFF2-40B4-BE49-F238E27FC236}">
                  <a16:creationId xmlns:a16="http://schemas.microsoft.com/office/drawing/2014/main" id="{CB7D0A08-EB86-406A-8B3B-E75940CF56C2}"/>
                </a:ext>
              </a:extLst>
            </p:cNvPr>
            <p:cNvGrpSpPr/>
            <p:nvPr/>
          </p:nvGrpSpPr>
          <p:grpSpPr>
            <a:xfrm>
              <a:off x="4314823" y="1528736"/>
              <a:ext cx="3562350" cy="4150798"/>
              <a:chOff x="4247840" y="1867944"/>
              <a:chExt cx="3696316" cy="4306894"/>
            </a:xfrm>
          </p:grpSpPr>
          <p:grpSp>
            <p:nvGrpSpPr>
              <p:cNvPr id="37" name="ïṧlîďe">
                <a:extLst>
                  <a:ext uri="{FF2B5EF4-FFF2-40B4-BE49-F238E27FC236}">
                    <a16:creationId xmlns:a16="http://schemas.microsoft.com/office/drawing/2014/main" id="{BCFFC544-5031-4FBF-937B-F34019532559}"/>
                  </a:ext>
                </a:extLst>
              </p:cNvPr>
              <p:cNvGrpSpPr/>
              <p:nvPr/>
            </p:nvGrpSpPr>
            <p:grpSpPr>
              <a:xfrm>
                <a:off x="4247840" y="1867944"/>
                <a:ext cx="3696316" cy="4306894"/>
                <a:chOff x="3149601" y="-3175"/>
                <a:chExt cx="5891212" cy="6864351"/>
              </a:xfrm>
            </p:grpSpPr>
            <p:grpSp>
              <p:nvGrpSpPr>
                <p:cNvPr id="42" name="ïŝḻídê">
                  <a:extLst>
                    <a:ext uri="{FF2B5EF4-FFF2-40B4-BE49-F238E27FC236}">
                      <a16:creationId xmlns:a16="http://schemas.microsoft.com/office/drawing/2014/main" id="{361A20ED-5DC0-4BD3-852D-03D61D0B18D5}"/>
                    </a:ext>
                  </a:extLst>
                </p:cNvPr>
                <p:cNvGrpSpPr/>
                <p:nvPr/>
              </p:nvGrpSpPr>
              <p:grpSpPr>
                <a:xfrm>
                  <a:off x="5487988" y="-3175"/>
                  <a:ext cx="1212850" cy="1209676"/>
                  <a:chOff x="5487988" y="-3175"/>
                  <a:chExt cx="1212850" cy="1209676"/>
                </a:xfrm>
              </p:grpSpPr>
              <p:sp>
                <p:nvSpPr>
                  <p:cNvPr id="156" name="išlíḍê">
                    <a:extLst>
                      <a:ext uri="{FF2B5EF4-FFF2-40B4-BE49-F238E27FC236}">
                        <a16:creationId xmlns:a16="http://schemas.microsoft.com/office/drawing/2014/main" id="{F44E4C12-C35C-4342-8A6C-9C073F9D56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13388" y="23813"/>
                    <a:ext cx="1162050" cy="1155700"/>
                  </a:xfrm>
                  <a:custGeom>
                    <a:avLst/>
                    <a:gdLst>
                      <a:gd name="T0" fmla="*/ 226 w 452"/>
                      <a:gd name="T1" fmla="*/ 451 h 451"/>
                      <a:gd name="T2" fmla="*/ 451 w 452"/>
                      <a:gd name="T3" fmla="*/ 225 h 451"/>
                      <a:gd name="T4" fmla="*/ 226 w 452"/>
                      <a:gd name="T5" fmla="*/ 0 h 451"/>
                      <a:gd name="T6" fmla="*/ 1 w 452"/>
                      <a:gd name="T7" fmla="*/ 226 h 451"/>
                      <a:gd name="T8" fmla="*/ 226 w 452"/>
                      <a:gd name="T9" fmla="*/ 451 h 4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52" h="451">
                        <a:moveTo>
                          <a:pt x="226" y="451"/>
                        </a:moveTo>
                        <a:cubicBezTo>
                          <a:pt x="350" y="450"/>
                          <a:pt x="452" y="349"/>
                          <a:pt x="451" y="225"/>
                        </a:cubicBezTo>
                        <a:cubicBezTo>
                          <a:pt x="451" y="101"/>
                          <a:pt x="350" y="0"/>
                          <a:pt x="226" y="0"/>
                        </a:cubicBezTo>
                        <a:cubicBezTo>
                          <a:pt x="102" y="0"/>
                          <a:pt x="0" y="102"/>
                          <a:pt x="1" y="226"/>
                        </a:cubicBezTo>
                        <a:cubicBezTo>
                          <a:pt x="1" y="350"/>
                          <a:pt x="102" y="451"/>
                          <a:pt x="226" y="451"/>
                        </a:cubicBezTo>
                        <a:close/>
                      </a:path>
                    </a:pathLst>
                  </a:custGeom>
                  <a:solidFill>
                    <a:srgbClr val="FEFEF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57" name="ïṥlïḓè">
                    <a:extLst>
                      <a:ext uri="{FF2B5EF4-FFF2-40B4-BE49-F238E27FC236}">
                        <a16:creationId xmlns:a16="http://schemas.microsoft.com/office/drawing/2014/main" id="{8EB0026E-57E6-4581-A08D-BD3EDF26B3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7988" y="-3175"/>
                    <a:ext cx="1212850" cy="1209675"/>
                  </a:xfrm>
                  <a:custGeom>
                    <a:avLst/>
                    <a:gdLst>
                      <a:gd name="T0" fmla="*/ 236 w 472"/>
                      <a:gd name="T1" fmla="*/ 0 h 471"/>
                      <a:gd name="T2" fmla="*/ 402 w 472"/>
                      <a:gd name="T3" fmla="*/ 68 h 471"/>
                      <a:gd name="T4" fmla="*/ 472 w 472"/>
                      <a:gd name="T5" fmla="*/ 235 h 471"/>
                      <a:gd name="T6" fmla="*/ 403 w 472"/>
                      <a:gd name="T7" fmla="*/ 402 h 471"/>
                      <a:gd name="T8" fmla="*/ 236 w 472"/>
                      <a:gd name="T9" fmla="*/ 471 h 471"/>
                      <a:gd name="T10" fmla="*/ 236 w 472"/>
                      <a:gd name="T11" fmla="*/ 450 h 471"/>
                      <a:gd name="T12" fmla="*/ 388 w 472"/>
                      <a:gd name="T13" fmla="*/ 387 h 471"/>
                      <a:gd name="T14" fmla="*/ 451 w 472"/>
                      <a:gd name="T15" fmla="*/ 235 h 471"/>
                      <a:gd name="T16" fmla="*/ 388 w 472"/>
                      <a:gd name="T17" fmla="*/ 83 h 471"/>
                      <a:gd name="T18" fmla="*/ 236 w 472"/>
                      <a:gd name="T19" fmla="*/ 20 h 471"/>
                      <a:gd name="T20" fmla="*/ 236 w 472"/>
                      <a:gd name="T21" fmla="*/ 0 h 471"/>
                      <a:gd name="T22" fmla="*/ 236 w 472"/>
                      <a:gd name="T23" fmla="*/ 471 h 471"/>
                      <a:gd name="T24" fmla="*/ 70 w 472"/>
                      <a:gd name="T25" fmla="*/ 402 h 471"/>
                      <a:gd name="T26" fmla="*/ 0 w 472"/>
                      <a:gd name="T27" fmla="*/ 236 h 471"/>
                      <a:gd name="T28" fmla="*/ 69 w 472"/>
                      <a:gd name="T29" fmla="*/ 69 h 471"/>
                      <a:gd name="T30" fmla="*/ 236 w 472"/>
                      <a:gd name="T31" fmla="*/ 0 h 471"/>
                      <a:gd name="T32" fmla="*/ 236 w 472"/>
                      <a:gd name="T33" fmla="*/ 20 h 471"/>
                      <a:gd name="T34" fmla="*/ 84 w 472"/>
                      <a:gd name="T35" fmla="*/ 83 h 471"/>
                      <a:gd name="T36" fmla="*/ 21 w 472"/>
                      <a:gd name="T37" fmla="*/ 236 h 471"/>
                      <a:gd name="T38" fmla="*/ 84 w 472"/>
                      <a:gd name="T39" fmla="*/ 388 h 471"/>
                      <a:gd name="T40" fmla="*/ 236 w 472"/>
                      <a:gd name="T41" fmla="*/ 450 h 471"/>
                      <a:gd name="T42" fmla="*/ 236 w 472"/>
                      <a:gd name="T43" fmla="*/ 471 h 4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472" h="471">
                        <a:moveTo>
                          <a:pt x="236" y="0"/>
                        </a:moveTo>
                        <a:cubicBezTo>
                          <a:pt x="301" y="0"/>
                          <a:pt x="360" y="26"/>
                          <a:pt x="402" y="68"/>
                        </a:cubicBezTo>
                        <a:cubicBezTo>
                          <a:pt x="445" y="111"/>
                          <a:pt x="471" y="170"/>
                          <a:pt x="472" y="235"/>
                        </a:cubicBezTo>
                        <a:cubicBezTo>
                          <a:pt x="472" y="300"/>
                          <a:pt x="445" y="359"/>
                          <a:pt x="403" y="402"/>
                        </a:cubicBezTo>
                        <a:cubicBezTo>
                          <a:pt x="360" y="444"/>
                          <a:pt x="301" y="471"/>
                          <a:pt x="236" y="471"/>
                        </a:cubicBezTo>
                        <a:cubicBezTo>
                          <a:pt x="236" y="450"/>
                          <a:pt x="236" y="450"/>
                          <a:pt x="236" y="450"/>
                        </a:cubicBezTo>
                        <a:cubicBezTo>
                          <a:pt x="296" y="450"/>
                          <a:pt x="349" y="426"/>
                          <a:pt x="388" y="387"/>
                        </a:cubicBezTo>
                        <a:cubicBezTo>
                          <a:pt x="427" y="348"/>
                          <a:pt x="451" y="294"/>
                          <a:pt x="451" y="235"/>
                        </a:cubicBezTo>
                        <a:cubicBezTo>
                          <a:pt x="451" y="176"/>
                          <a:pt x="427" y="122"/>
                          <a:pt x="388" y="83"/>
                        </a:cubicBezTo>
                        <a:cubicBezTo>
                          <a:pt x="349" y="44"/>
                          <a:pt x="295" y="20"/>
                          <a:pt x="236" y="20"/>
                        </a:cubicBezTo>
                        <a:lnTo>
                          <a:pt x="236" y="0"/>
                        </a:lnTo>
                        <a:close/>
                        <a:moveTo>
                          <a:pt x="236" y="471"/>
                        </a:moveTo>
                        <a:cubicBezTo>
                          <a:pt x="171" y="471"/>
                          <a:pt x="112" y="445"/>
                          <a:pt x="70" y="402"/>
                        </a:cubicBezTo>
                        <a:cubicBezTo>
                          <a:pt x="27" y="360"/>
                          <a:pt x="1" y="301"/>
                          <a:pt x="0" y="236"/>
                        </a:cubicBezTo>
                        <a:cubicBezTo>
                          <a:pt x="0" y="171"/>
                          <a:pt x="27" y="112"/>
                          <a:pt x="69" y="69"/>
                        </a:cubicBezTo>
                        <a:cubicBezTo>
                          <a:pt x="112" y="26"/>
                          <a:pt x="171" y="0"/>
                          <a:pt x="236" y="0"/>
                        </a:cubicBezTo>
                        <a:cubicBezTo>
                          <a:pt x="236" y="20"/>
                          <a:pt x="236" y="20"/>
                          <a:pt x="236" y="20"/>
                        </a:cubicBezTo>
                        <a:cubicBezTo>
                          <a:pt x="176" y="20"/>
                          <a:pt x="123" y="45"/>
                          <a:pt x="84" y="83"/>
                        </a:cubicBezTo>
                        <a:cubicBezTo>
                          <a:pt x="45" y="122"/>
                          <a:pt x="21" y="176"/>
                          <a:pt x="21" y="236"/>
                        </a:cubicBezTo>
                        <a:cubicBezTo>
                          <a:pt x="21" y="295"/>
                          <a:pt x="45" y="349"/>
                          <a:pt x="84" y="388"/>
                        </a:cubicBezTo>
                        <a:cubicBezTo>
                          <a:pt x="123" y="426"/>
                          <a:pt x="177" y="450"/>
                          <a:pt x="236" y="450"/>
                        </a:cubicBezTo>
                        <a:lnTo>
                          <a:pt x="236" y="471"/>
                        </a:lnTo>
                        <a:close/>
                      </a:path>
                    </a:pathLst>
                  </a:custGeom>
                  <a:solidFill>
                    <a:srgbClr val="4B4C5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58" name="išliďè">
                    <a:extLst>
                      <a:ext uri="{FF2B5EF4-FFF2-40B4-BE49-F238E27FC236}">
                        <a16:creationId xmlns:a16="http://schemas.microsoft.com/office/drawing/2014/main" id="{40E5BD5C-15A2-4828-B53B-3AF741B2DD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81663" y="395288"/>
                    <a:ext cx="444500" cy="236538"/>
                  </a:xfrm>
                  <a:custGeom>
                    <a:avLst/>
                    <a:gdLst>
                      <a:gd name="T0" fmla="*/ 165 w 173"/>
                      <a:gd name="T1" fmla="*/ 71 h 92"/>
                      <a:gd name="T2" fmla="*/ 170 w 173"/>
                      <a:gd name="T3" fmla="*/ 85 h 92"/>
                      <a:gd name="T4" fmla="*/ 157 w 173"/>
                      <a:gd name="T5" fmla="*/ 90 h 92"/>
                      <a:gd name="T6" fmla="*/ 8 w 173"/>
                      <a:gd name="T7" fmla="*/ 21 h 92"/>
                      <a:gd name="T8" fmla="*/ 3 w 173"/>
                      <a:gd name="T9" fmla="*/ 8 h 92"/>
                      <a:gd name="T10" fmla="*/ 16 w 173"/>
                      <a:gd name="T11" fmla="*/ 3 h 92"/>
                      <a:gd name="T12" fmla="*/ 165 w 173"/>
                      <a:gd name="T13" fmla="*/ 71 h 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73" h="92">
                        <a:moveTo>
                          <a:pt x="165" y="71"/>
                        </a:moveTo>
                        <a:cubicBezTo>
                          <a:pt x="170" y="73"/>
                          <a:pt x="173" y="79"/>
                          <a:pt x="170" y="85"/>
                        </a:cubicBezTo>
                        <a:cubicBezTo>
                          <a:pt x="168" y="90"/>
                          <a:pt x="162" y="92"/>
                          <a:pt x="157" y="90"/>
                        </a:cubicBezTo>
                        <a:cubicBezTo>
                          <a:pt x="8" y="21"/>
                          <a:pt x="8" y="21"/>
                          <a:pt x="8" y="21"/>
                        </a:cubicBezTo>
                        <a:cubicBezTo>
                          <a:pt x="3" y="19"/>
                          <a:pt x="0" y="13"/>
                          <a:pt x="3" y="8"/>
                        </a:cubicBezTo>
                        <a:cubicBezTo>
                          <a:pt x="5" y="3"/>
                          <a:pt x="11" y="0"/>
                          <a:pt x="16" y="3"/>
                        </a:cubicBezTo>
                        <a:lnTo>
                          <a:pt x="165" y="71"/>
                        </a:lnTo>
                        <a:close/>
                      </a:path>
                    </a:pathLst>
                  </a:custGeom>
                  <a:solidFill>
                    <a:srgbClr val="4B4C5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59" name="îṡļîḓê">
                    <a:extLst>
                      <a:ext uri="{FF2B5EF4-FFF2-40B4-BE49-F238E27FC236}">
                        <a16:creationId xmlns:a16="http://schemas.microsoft.com/office/drawing/2014/main" id="{C9729A01-5D35-4B21-A530-F9B2B8187A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65838" y="412750"/>
                    <a:ext cx="255588" cy="219075"/>
                  </a:xfrm>
                  <a:custGeom>
                    <a:avLst/>
                    <a:gdLst>
                      <a:gd name="T0" fmla="*/ 17 w 99"/>
                      <a:gd name="T1" fmla="*/ 81 h 85"/>
                      <a:gd name="T2" fmla="*/ 3 w 99"/>
                      <a:gd name="T3" fmla="*/ 80 h 85"/>
                      <a:gd name="T4" fmla="*/ 5 w 99"/>
                      <a:gd name="T5" fmla="*/ 65 h 85"/>
                      <a:gd name="T6" fmla="*/ 81 w 99"/>
                      <a:gd name="T7" fmla="*/ 4 h 85"/>
                      <a:gd name="T8" fmla="*/ 95 w 99"/>
                      <a:gd name="T9" fmla="*/ 5 h 85"/>
                      <a:gd name="T10" fmla="*/ 93 w 99"/>
                      <a:gd name="T11" fmla="*/ 20 h 85"/>
                      <a:gd name="T12" fmla="*/ 17 w 99"/>
                      <a:gd name="T13" fmla="*/ 81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9" h="85">
                        <a:moveTo>
                          <a:pt x="17" y="81"/>
                        </a:moveTo>
                        <a:cubicBezTo>
                          <a:pt x="13" y="85"/>
                          <a:pt x="7" y="84"/>
                          <a:pt x="3" y="80"/>
                        </a:cubicBezTo>
                        <a:cubicBezTo>
                          <a:pt x="0" y="75"/>
                          <a:pt x="0" y="69"/>
                          <a:pt x="5" y="65"/>
                        </a:cubicBezTo>
                        <a:cubicBezTo>
                          <a:pt x="81" y="4"/>
                          <a:pt x="81" y="4"/>
                          <a:pt x="81" y="4"/>
                        </a:cubicBezTo>
                        <a:cubicBezTo>
                          <a:pt x="85" y="0"/>
                          <a:pt x="91" y="1"/>
                          <a:pt x="95" y="5"/>
                        </a:cubicBezTo>
                        <a:cubicBezTo>
                          <a:pt x="99" y="10"/>
                          <a:pt x="98" y="16"/>
                          <a:pt x="93" y="20"/>
                        </a:cubicBezTo>
                        <a:lnTo>
                          <a:pt x="17" y="81"/>
                        </a:lnTo>
                        <a:close/>
                      </a:path>
                    </a:pathLst>
                  </a:custGeom>
                  <a:solidFill>
                    <a:srgbClr val="4B4C5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60" name="îS1îḓe">
                    <a:extLst>
                      <a:ext uri="{FF2B5EF4-FFF2-40B4-BE49-F238E27FC236}">
                        <a16:creationId xmlns:a16="http://schemas.microsoft.com/office/drawing/2014/main" id="{6C38428B-CAA7-4746-8B3E-77431776D0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65838" y="-3175"/>
                    <a:ext cx="53975" cy="131763"/>
                  </a:xfrm>
                  <a:custGeom>
                    <a:avLst/>
                    <a:gdLst>
                      <a:gd name="T0" fmla="*/ 0 w 21"/>
                      <a:gd name="T1" fmla="*/ 10 h 51"/>
                      <a:gd name="T2" fmla="*/ 11 w 21"/>
                      <a:gd name="T3" fmla="*/ 0 h 51"/>
                      <a:gd name="T4" fmla="*/ 21 w 21"/>
                      <a:gd name="T5" fmla="*/ 10 h 51"/>
                      <a:gd name="T6" fmla="*/ 21 w 21"/>
                      <a:gd name="T7" fmla="*/ 40 h 51"/>
                      <a:gd name="T8" fmla="*/ 11 w 21"/>
                      <a:gd name="T9" fmla="*/ 51 h 51"/>
                      <a:gd name="T10" fmla="*/ 0 w 21"/>
                      <a:gd name="T11" fmla="*/ 40 h 51"/>
                      <a:gd name="T12" fmla="*/ 0 w 21"/>
                      <a:gd name="T13" fmla="*/ 1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" h="51">
                        <a:moveTo>
                          <a:pt x="0" y="10"/>
                        </a:moveTo>
                        <a:cubicBezTo>
                          <a:pt x="0" y="4"/>
                          <a:pt x="5" y="0"/>
                          <a:pt x="11" y="0"/>
                        </a:cubicBezTo>
                        <a:cubicBezTo>
                          <a:pt x="16" y="0"/>
                          <a:pt x="21" y="4"/>
                          <a:pt x="21" y="10"/>
                        </a:cubicBezTo>
                        <a:cubicBezTo>
                          <a:pt x="21" y="40"/>
                          <a:pt x="21" y="40"/>
                          <a:pt x="21" y="40"/>
                        </a:cubicBezTo>
                        <a:cubicBezTo>
                          <a:pt x="21" y="46"/>
                          <a:pt x="16" y="51"/>
                          <a:pt x="11" y="51"/>
                        </a:cubicBezTo>
                        <a:cubicBezTo>
                          <a:pt x="5" y="51"/>
                          <a:pt x="0" y="46"/>
                          <a:pt x="0" y="40"/>
                        </a:cubicBez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4B4C5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61" name="îSļidê">
                    <a:extLst>
                      <a:ext uri="{FF2B5EF4-FFF2-40B4-BE49-F238E27FC236}">
                        <a16:creationId xmlns:a16="http://schemas.microsoft.com/office/drawing/2014/main" id="{AFAF549D-8995-4891-A439-D6654301FE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70663" y="574675"/>
                    <a:ext cx="130175" cy="50800"/>
                  </a:xfrm>
                  <a:custGeom>
                    <a:avLst/>
                    <a:gdLst>
                      <a:gd name="T0" fmla="*/ 40 w 51"/>
                      <a:gd name="T1" fmla="*/ 0 h 20"/>
                      <a:gd name="T2" fmla="*/ 51 w 51"/>
                      <a:gd name="T3" fmla="*/ 10 h 20"/>
                      <a:gd name="T4" fmla="*/ 40 w 51"/>
                      <a:gd name="T5" fmla="*/ 20 h 20"/>
                      <a:gd name="T6" fmla="*/ 10 w 51"/>
                      <a:gd name="T7" fmla="*/ 20 h 20"/>
                      <a:gd name="T8" fmla="*/ 0 w 51"/>
                      <a:gd name="T9" fmla="*/ 10 h 20"/>
                      <a:gd name="T10" fmla="*/ 10 w 51"/>
                      <a:gd name="T11" fmla="*/ 0 h 20"/>
                      <a:gd name="T12" fmla="*/ 40 w 51"/>
                      <a:gd name="T13" fmla="*/ 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1" h="20">
                        <a:moveTo>
                          <a:pt x="40" y="0"/>
                        </a:moveTo>
                        <a:cubicBezTo>
                          <a:pt x="46" y="0"/>
                          <a:pt x="51" y="4"/>
                          <a:pt x="51" y="10"/>
                        </a:cubicBezTo>
                        <a:cubicBezTo>
                          <a:pt x="51" y="16"/>
                          <a:pt x="46" y="20"/>
                          <a:pt x="40" y="20"/>
                        </a:cubicBezTo>
                        <a:cubicBezTo>
                          <a:pt x="10" y="20"/>
                          <a:pt x="10" y="20"/>
                          <a:pt x="10" y="20"/>
                        </a:cubicBezTo>
                        <a:cubicBezTo>
                          <a:pt x="4" y="20"/>
                          <a:pt x="0" y="16"/>
                          <a:pt x="0" y="10"/>
                        </a:cubicBezTo>
                        <a:cubicBezTo>
                          <a:pt x="0" y="4"/>
                          <a:pt x="4" y="0"/>
                          <a:pt x="10" y="0"/>
                        </a:cubicBezTo>
                        <a:lnTo>
                          <a:pt x="40" y="0"/>
                        </a:lnTo>
                        <a:close/>
                      </a:path>
                    </a:pathLst>
                  </a:custGeom>
                  <a:solidFill>
                    <a:srgbClr val="4B4C5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62" name="îŝ1iḑê">
                    <a:extLst>
                      <a:ext uri="{FF2B5EF4-FFF2-40B4-BE49-F238E27FC236}">
                        <a16:creationId xmlns:a16="http://schemas.microsoft.com/office/drawing/2014/main" id="{FB3FF87C-013A-46C2-8BDE-23DF4C101C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69013" y="1074738"/>
                    <a:ext cx="53975" cy="131763"/>
                  </a:xfrm>
                  <a:custGeom>
                    <a:avLst/>
                    <a:gdLst>
                      <a:gd name="T0" fmla="*/ 21 w 21"/>
                      <a:gd name="T1" fmla="*/ 41 h 51"/>
                      <a:gd name="T2" fmla="*/ 10 w 21"/>
                      <a:gd name="T3" fmla="*/ 51 h 51"/>
                      <a:gd name="T4" fmla="*/ 0 w 21"/>
                      <a:gd name="T5" fmla="*/ 41 h 51"/>
                      <a:gd name="T6" fmla="*/ 0 w 21"/>
                      <a:gd name="T7" fmla="*/ 10 h 51"/>
                      <a:gd name="T8" fmla="*/ 10 w 21"/>
                      <a:gd name="T9" fmla="*/ 0 h 51"/>
                      <a:gd name="T10" fmla="*/ 21 w 21"/>
                      <a:gd name="T11" fmla="*/ 10 h 51"/>
                      <a:gd name="T12" fmla="*/ 21 w 21"/>
                      <a:gd name="T13" fmla="*/ 41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" h="51">
                        <a:moveTo>
                          <a:pt x="21" y="41"/>
                        </a:moveTo>
                        <a:cubicBezTo>
                          <a:pt x="21" y="46"/>
                          <a:pt x="16" y="51"/>
                          <a:pt x="10" y="51"/>
                        </a:cubicBezTo>
                        <a:cubicBezTo>
                          <a:pt x="5" y="51"/>
                          <a:pt x="0" y="46"/>
                          <a:pt x="0" y="41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0" y="4"/>
                          <a:pt x="5" y="0"/>
                          <a:pt x="10" y="0"/>
                        </a:cubicBezTo>
                        <a:cubicBezTo>
                          <a:pt x="16" y="0"/>
                          <a:pt x="21" y="4"/>
                          <a:pt x="21" y="10"/>
                        </a:cubicBezTo>
                        <a:lnTo>
                          <a:pt x="21" y="41"/>
                        </a:lnTo>
                        <a:close/>
                      </a:path>
                    </a:pathLst>
                  </a:custGeom>
                  <a:solidFill>
                    <a:srgbClr val="4B4C5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63" name="iṧliḑe">
                    <a:extLst>
                      <a:ext uri="{FF2B5EF4-FFF2-40B4-BE49-F238E27FC236}">
                        <a16:creationId xmlns:a16="http://schemas.microsoft.com/office/drawing/2014/main" id="{9FD112A2-2E9F-48AE-A22D-88DFF74327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7988" y="574675"/>
                    <a:ext cx="131763" cy="53975"/>
                  </a:xfrm>
                  <a:custGeom>
                    <a:avLst/>
                    <a:gdLst>
                      <a:gd name="T0" fmla="*/ 11 w 51"/>
                      <a:gd name="T1" fmla="*/ 21 h 21"/>
                      <a:gd name="T2" fmla="*/ 0 w 51"/>
                      <a:gd name="T3" fmla="*/ 11 h 21"/>
                      <a:gd name="T4" fmla="*/ 11 w 51"/>
                      <a:gd name="T5" fmla="*/ 0 h 21"/>
                      <a:gd name="T6" fmla="*/ 41 w 51"/>
                      <a:gd name="T7" fmla="*/ 0 h 21"/>
                      <a:gd name="T8" fmla="*/ 51 w 51"/>
                      <a:gd name="T9" fmla="*/ 11 h 21"/>
                      <a:gd name="T10" fmla="*/ 41 w 51"/>
                      <a:gd name="T11" fmla="*/ 21 h 21"/>
                      <a:gd name="T12" fmla="*/ 11 w 51"/>
                      <a:gd name="T13" fmla="*/ 2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1" h="21">
                        <a:moveTo>
                          <a:pt x="11" y="21"/>
                        </a:moveTo>
                        <a:cubicBezTo>
                          <a:pt x="5" y="21"/>
                          <a:pt x="0" y="16"/>
                          <a:pt x="0" y="11"/>
                        </a:cubicBezTo>
                        <a:cubicBezTo>
                          <a:pt x="0" y="5"/>
                          <a:pt x="5" y="0"/>
                          <a:pt x="11" y="0"/>
                        </a:cubicBezTo>
                        <a:cubicBezTo>
                          <a:pt x="41" y="0"/>
                          <a:pt x="41" y="0"/>
                          <a:pt x="41" y="0"/>
                        </a:cubicBezTo>
                        <a:cubicBezTo>
                          <a:pt x="47" y="0"/>
                          <a:pt x="51" y="5"/>
                          <a:pt x="51" y="11"/>
                        </a:cubicBezTo>
                        <a:cubicBezTo>
                          <a:pt x="51" y="16"/>
                          <a:pt x="47" y="21"/>
                          <a:pt x="41" y="21"/>
                        </a:cubicBezTo>
                        <a:lnTo>
                          <a:pt x="11" y="21"/>
                        </a:lnTo>
                        <a:close/>
                      </a:path>
                    </a:pathLst>
                  </a:custGeom>
                  <a:solidFill>
                    <a:srgbClr val="4B4C5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64" name="îS1ïďê">
                    <a:extLst>
                      <a:ext uri="{FF2B5EF4-FFF2-40B4-BE49-F238E27FC236}">
                        <a16:creationId xmlns:a16="http://schemas.microsoft.com/office/drawing/2014/main" id="{8E94C91E-B160-423C-AFC0-0AFC237503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313488" y="69850"/>
                    <a:ext cx="100013" cy="127000"/>
                  </a:xfrm>
                  <a:custGeom>
                    <a:avLst/>
                    <a:gdLst>
                      <a:gd name="T0" fmla="*/ 18 w 39"/>
                      <a:gd name="T1" fmla="*/ 7 h 50"/>
                      <a:gd name="T2" fmla="*/ 32 w 39"/>
                      <a:gd name="T3" fmla="*/ 3 h 50"/>
                      <a:gd name="T4" fmla="*/ 36 w 39"/>
                      <a:gd name="T5" fmla="*/ 17 h 50"/>
                      <a:gd name="T6" fmla="*/ 21 w 39"/>
                      <a:gd name="T7" fmla="*/ 43 h 50"/>
                      <a:gd name="T8" fmla="*/ 7 w 39"/>
                      <a:gd name="T9" fmla="*/ 47 h 50"/>
                      <a:gd name="T10" fmla="*/ 3 w 39"/>
                      <a:gd name="T11" fmla="*/ 33 h 50"/>
                      <a:gd name="T12" fmla="*/ 18 w 39"/>
                      <a:gd name="T13" fmla="*/ 7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9" h="50">
                        <a:moveTo>
                          <a:pt x="18" y="7"/>
                        </a:moveTo>
                        <a:cubicBezTo>
                          <a:pt x="21" y="2"/>
                          <a:pt x="28" y="0"/>
                          <a:pt x="32" y="3"/>
                        </a:cubicBezTo>
                        <a:cubicBezTo>
                          <a:pt x="37" y="6"/>
                          <a:pt x="39" y="12"/>
                          <a:pt x="36" y="17"/>
                        </a:cubicBezTo>
                        <a:cubicBezTo>
                          <a:pt x="21" y="43"/>
                          <a:pt x="21" y="43"/>
                          <a:pt x="21" y="43"/>
                        </a:cubicBezTo>
                        <a:cubicBezTo>
                          <a:pt x="18" y="48"/>
                          <a:pt x="12" y="50"/>
                          <a:pt x="7" y="47"/>
                        </a:cubicBezTo>
                        <a:cubicBezTo>
                          <a:pt x="2" y="44"/>
                          <a:pt x="0" y="38"/>
                          <a:pt x="3" y="33"/>
                        </a:cubicBezTo>
                        <a:lnTo>
                          <a:pt x="18" y="7"/>
                        </a:lnTo>
                        <a:close/>
                      </a:path>
                    </a:pathLst>
                  </a:custGeom>
                  <a:solidFill>
                    <a:srgbClr val="4B4C5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65" name="iṩ1íďè">
                    <a:extLst>
                      <a:ext uri="{FF2B5EF4-FFF2-40B4-BE49-F238E27FC236}">
                        <a16:creationId xmlns:a16="http://schemas.microsoft.com/office/drawing/2014/main" id="{8925A557-CF5B-4ABB-9527-BCE95E3C0A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7638" y="820738"/>
                    <a:ext cx="128588" cy="98425"/>
                  </a:xfrm>
                  <a:custGeom>
                    <a:avLst/>
                    <a:gdLst>
                      <a:gd name="T0" fmla="*/ 43 w 50"/>
                      <a:gd name="T1" fmla="*/ 18 h 38"/>
                      <a:gd name="T2" fmla="*/ 47 w 50"/>
                      <a:gd name="T3" fmla="*/ 32 h 38"/>
                      <a:gd name="T4" fmla="*/ 33 w 50"/>
                      <a:gd name="T5" fmla="*/ 35 h 38"/>
                      <a:gd name="T6" fmla="*/ 7 w 50"/>
                      <a:gd name="T7" fmla="*/ 20 h 38"/>
                      <a:gd name="T8" fmla="*/ 3 w 50"/>
                      <a:gd name="T9" fmla="*/ 6 h 38"/>
                      <a:gd name="T10" fmla="*/ 17 w 50"/>
                      <a:gd name="T11" fmla="*/ 3 h 38"/>
                      <a:gd name="T12" fmla="*/ 43 w 50"/>
                      <a:gd name="T13" fmla="*/ 1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0" h="38">
                        <a:moveTo>
                          <a:pt x="43" y="18"/>
                        </a:moveTo>
                        <a:cubicBezTo>
                          <a:pt x="48" y="21"/>
                          <a:pt x="50" y="27"/>
                          <a:pt x="47" y="32"/>
                        </a:cubicBezTo>
                        <a:cubicBezTo>
                          <a:pt x="44" y="37"/>
                          <a:pt x="38" y="38"/>
                          <a:pt x="33" y="35"/>
                        </a:cubicBezTo>
                        <a:cubicBezTo>
                          <a:pt x="7" y="20"/>
                          <a:pt x="7" y="20"/>
                          <a:pt x="7" y="20"/>
                        </a:cubicBezTo>
                        <a:cubicBezTo>
                          <a:pt x="2" y="17"/>
                          <a:pt x="0" y="11"/>
                          <a:pt x="3" y="6"/>
                        </a:cubicBezTo>
                        <a:cubicBezTo>
                          <a:pt x="6" y="1"/>
                          <a:pt x="12" y="0"/>
                          <a:pt x="17" y="3"/>
                        </a:cubicBezTo>
                        <a:lnTo>
                          <a:pt x="43" y="18"/>
                        </a:lnTo>
                        <a:close/>
                      </a:path>
                    </a:pathLst>
                  </a:custGeom>
                  <a:solidFill>
                    <a:srgbClr val="4B4C5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66" name="ïṡḷidé">
                    <a:extLst>
                      <a:ext uri="{FF2B5EF4-FFF2-40B4-BE49-F238E27FC236}">
                        <a16:creationId xmlns:a16="http://schemas.microsoft.com/office/drawing/2014/main" id="{D2BC28CB-C3F7-4CD2-8C5C-E6AD37066B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75326" y="1004888"/>
                    <a:ext cx="101600" cy="127000"/>
                  </a:xfrm>
                  <a:custGeom>
                    <a:avLst/>
                    <a:gdLst>
                      <a:gd name="T0" fmla="*/ 21 w 39"/>
                      <a:gd name="T1" fmla="*/ 43 h 49"/>
                      <a:gd name="T2" fmla="*/ 7 w 39"/>
                      <a:gd name="T3" fmla="*/ 46 h 49"/>
                      <a:gd name="T4" fmla="*/ 3 w 39"/>
                      <a:gd name="T5" fmla="*/ 33 h 49"/>
                      <a:gd name="T6" fmla="*/ 18 w 39"/>
                      <a:gd name="T7" fmla="*/ 6 h 49"/>
                      <a:gd name="T8" fmla="*/ 32 w 39"/>
                      <a:gd name="T9" fmla="*/ 2 h 49"/>
                      <a:gd name="T10" fmla="*/ 36 w 39"/>
                      <a:gd name="T11" fmla="*/ 16 h 49"/>
                      <a:gd name="T12" fmla="*/ 21 w 39"/>
                      <a:gd name="T13" fmla="*/ 43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9" h="49">
                        <a:moveTo>
                          <a:pt x="21" y="43"/>
                        </a:moveTo>
                        <a:cubicBezTo>
                          <a:pt x="18" y="48"/>
                          <a:pt x="12" y="49"/>
                          <a:pt x="7" y="46"/>
                        </a:cubicBezTo>
                        <a:cubicBezTo>
                          <a:pt x="2" y="44"/>
                          <a:pt x="0" y="37"/>
                          <a:pt x="3" y="33"/>
                        </a:cubicBezTo>
                        <a:cubicBezTo>
                          <a:pt x="18" y="6"/>
                          <a:pt x="18" y="6"/>
                          <a:pt x="18" y="6"/>
                        </a:cubicBezTo>
                        <a:cubicBezTo>
                          <a:pt x="21" y="1"/>
                          <a:pt x="27" y="0"/>
                          <a:pt x="32" y="2"/>
                        </a:cubicBezTo>
                        <a:cubicBezTo>
                          <a:pt x="37" y="5"/>
                          <a:pt x="39" y="11"/>
                          <a:pt x="36" y="16"/>
                        </a:cubicBezTo>
                        <a:lnTo>
                          <a:pt x="21" y="43"/>
                        </a:lnTo>
                        <a:close/>
                      </a:path>
                    </a:pathLst>
                  </a:custGeom>
                  <a:solidFill>
                    <a:srgbClr val="4B4C5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67" name="ïSḷíḓe">
                    <a:extLst>
                      <a:ext uri="{FF2B5EF4-FFF2-40B4-BE49-F238E27FC236}">
                        <a16:creationId xmlns:a16="http://schemas.microsoft.com/office/drawing/2014/main" id="{22F97BC9-FE12-4EC8-A116-BFD9DEE9F8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2601" y="282575"/>
                    <a:ext cx="128588" cy="100013"/>
                  </a:xfrm>
                  <a:custGeom>
                    <a:avLst/>
                    <a:gdLst>
                      <a:gd name="T0" fmla="*/ 7 w 50"/>
                      <a:gd name="T1" fmla="*/ 21 h 39"/>
                      <a:gd name="T2" fmla="*/ 3 w 50"/>
                      <a:gd name="T3" fmla="*/ 7 h 39"/>
                      <a:gd name="T4" fmla="*/ 17 w 50"/>
                      <a:gd name="T5" fmla="*/ 3 h 39"/>
                      <a:gd name="T6" fmla="*/ 43 w 50"/>
                      <a:gd name="T7" fmla="*/ 18 h 39"/>
                      <a:gd name="T8" fmla="*/ 47 w 50"/>
                      <a:gd name="T9" fmla="*/ 32 h 39"/>
                      <a:gd name="T10" fmla="*/ 33 w 50"/>
                      <a:gd name="T11" fmla="*/ 36 h 39"/>
                      <a:gd name="T12" fmla="*/ 7 w 50"/>
                      <a:gd name="T13" fmla="*/ 21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0" h="39">
                        <a:moveTo>
                          <a:pt x="7" y="21"/>
                        </a:moveTo>
                        <a:cubicBezTo>
                          <a:pt x="2" y="18"/>
                          <a:pt x="0" y="12"/>
                          <a:pt x="3" y="7"/>
                        </a:cubicBezTo>
                        <a:cubicBezTo>
                          <a:pt x="6" y="2"/>
                          <a:pt x="12" y="0"/>
                          <a:pt x="17" y="3"/>
                        </a:cubicBezTo>
                        <a:cubicBezTo>
                          <a:pt x="43" y="18"/>
                          <a:pt x="43" y="18"/>
                          <a:pt x="43" y="18"/>
                        </a:cubicBezTo>
                        <a:cubicBezTo>
                          <a:pt x="48" y="21"/>
                          <a:pt x="50" y="27"/>
                          <a:pt x="47" y="32"/>
                        </a:cubicBezTo>
                        <a:cubicBezTo>
                          <a:pt x="44" y="37"/>
                          <a:pt x="38" y="39"/>
                          <a:pt x="33" y="36"/>
                        </a:cubicBezTo>
                        <a:lnTo>
                          <a:pt x="7" y="21"/>
                        </a:lnTo>
                        <a:close/>
                      </a:path>
                    </a:pathLst>
                  </a:custGeom>
                  <a:solidFill>
                    <a:srgbClr val="4B4C5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68" name="íṣḷîḑê">
                    <a:extLst>
                      <a:ext uri="{FF2B5EF4-FFF2-40B4-BE49-F238E27FC236}">
                        <a16:creationId xmlns:a16="http://schemas.microsoft.com/office/drawing/2014/main" id="{DEE9615D-EDFE-4974-A8BE-54DF3E5F6F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7638" y="282575"/>
                    <a:ext cx="128588" cy="96838"/>
                  </a:xfrm>
                  <a:custGeom>
                    <a:avLst/>
                    <a:gdLst>
                      <a:gd name="T0" fmla="*/ 33 w 50"/>
                      <a:gd name="T1" fmla="*/ 2 h 38"/>
                      <a:gd name="T2" fmla="*/ 47 w 50"/>
                      <a:gd name="T3" fmla="*/ 6 h 38"/>
                      <a:gd name="T4" fmla="*/ 43 w 50"/>
                      <a:gd name="T5" fmla="*/ 20 h 38"/>
                      <a:gd name="T6" fmla="*/ 17 w 50"/>
                      <a:gd name="T7" fmla="*/ 35 h 38"/>
                      <a:gd name="T8" fmla="*/ 3 w 50"/>
                      <a:gd name="T9" fmla="*/ 32 h 38"/>
                      <a:gd name="T10" fmla="*/ 6 w 50"/>
                      <a:gd name="T11" fmla="*/ 18 h 38"/>
                      <a:gd name="T12" fmla="*/ 33 w 50"/>
                      <a:gd name="T13" fmla="*/ 2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0" h="38">
                        <a:moveTo>
                          <a:pt x="33" y="2"/>
                        </a:moveTo>
                        <a:cubicBezTo>
                          <a:pt x="38" y="0"/>
                          <a:pt x="44" y="1"/>
                          <a:pt x="47" y="6"/>
                        </a:cubicBezTo>
                        <a:cubicBezTo>
                          <a:pt x="50" y="11"/>
                          <a:pt x="48" y="17"/>
                          <a:pt x="43" y="20"/>
                        </a:cubicBezTo>
                        <a:cubicBezTo>
                          <a:pt x="17" y="35"/>
                          <a:pt x="17" y="35"/>
                          <a:pt x="17" y="35"/>
                        </a:cubicBezTo>
                        <a:cubicBezTo>
                          <a:pt x="12" y="38"/>
                          <a:pt x="6" y="37"/>
                          <a:pt x="3" y="32"/>
                        </a:cubicBezTo>
                        <a:cubicBezTo>
                          <a:pt x="0" y="27"/>
                          <a:pt x="2" y="21"/>
                          <a:pt x="6" y="18"/>
                        </a:cubicBezTo>
                        <a:lnTo>
                          <a:pt x="33" y="2"/>
                        </a:lnTo>
                        <a:close/>
                      </a:path>
                    </a:pathLst>
                  </a:custGeom>
                  <a:solidFill>
                    <a:srgbClr val="4B4C5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69" name="îṡľïďé">
                    <a:extLst>
                      <a:ext uri="{FF2B5EF4-FFF2-40B4-BE49-F238E27FC236}">
                        <a16:creationId xmlns:a16="http://schemas.microsoft.com/office/drawing/2014/main" id="{651EFB0B-318F-4DDE-95A9-283F3A511C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315076" y="1003300"/>
                    <a:ext cx="101600" cy="128588"/>
                  </a:xfrm>
                  <a:custGeom>
                    <a:avLst/>
                    <a:gdLst>
                      <a:gd name="T0" fmla="*/ 36 w 39"/>
                      <a:gd name="T1" fmla="*/ 33 h 50"/>
                      <a:gd name="T2" fmla="*/ 32 w 39"/>
                      <a:gd name="T3" fmla="*/ 47 h 50"/>
                      <a:gd name="T4" fmla="*/ 18 w 39"/>
                      <a:gd name="T5" fmla="*/ 43 h 50"/>
                      <a:gd name="T6" fmla="*/ 3 w 39"/>
                      <a:gd name="T7" fmla="*/ 17 h 50"/>
                      <a:gd name="T8" fmla="*/ 7 w 39"/>
                      <a:gd name="T9" fmla="*/ 3 h 50"/>
                      <a:gd name="T10" fmla="*/ 21 w 39"/>
                      <a:gd name="T11" fmla="*/ 7 h 50"/>
                      <a:gd name="T12" fmla="*/ 36 w 39"/>
                      <a:gd name="T13" fmla="*/ 33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9" h="50">
                        <a:moveTo>
                          <a:pt x="36" y="33"/>
                        </a:moveTo>
                        <a:cubicBezTo>
                          <a:pt x="39" y="38"/>
                          <a:pt x="37" y="44"/>
                          <a:pt x="32" y="47"/>
                        </a:cubicBezTo>
                        <a:cubicBezTo>
                          <a:pt x="27" y="50"/>
                          <a:pt x="21" y="48"/>
                          <a:pt x="18" y="43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0" y="12"/>
                          <a:pt x="2" y="6"/>
                          <a:pt x="7" y="3"/>
                        </a:cubicBezTo>
                        <a:cubicBezTo>
                          <a:pt x="11" y="0"/>
                          <a:pt x="18" y="2"/>
                          <a:pt x="21" y="7"/>
                        </a:cubicBezTo>
                        <a:lnTo>
                          <a:pt x="36" y="33"/>
                        </a:lnTo>
                        <a:close/>
                      </a:path>
                    </a:pathLst>
                  </a:custGeom>
                  <a:solidFill>
                    <a:srgbClr val="4B4C5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70" name="işlïďé">
                    <a:extLst>
                      <a:ext uri="{FF2B5EF4-FFF2-40B4-BE49-F238E27FC236}">
                        <a16:creationId xmlns:a16="http://schemas.microsoft.com/office/drawing/2014/main" id="{72C1F965-D71C-4812-A632-F025F3B6B6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2601" y="820738"/>
                    <a:ext cx="128588" cy="100013"/>
                  </a:xfrm>
                  <a:custGeom>
                    <a:avLst/>
                    <a:gdLst>
                      <a:gd name="T0" fmla="*/ 17 w 50"/>
                      <a:gd name="T1" fmla="*/ 36 h 39"/>
                      <a:gd name="T2" fmla="*/ 3 w 50"/>
                      <a:gd name="T3" fmla="*/ 32 h 39"/>
                      <a:gd name="T4" fmla="*/ 7 w 50"/>
                      <a:gd name="T5" fmla="*/ 18 h 39"/>
                      <a:gd name="T6" fmla="*/ 33 w 50"/>
                      <a:gd name="T7" fmla="*/ 3 h 39"/>
                      <a:gd name="T8" fmla="*/ 47 w 50"/>
                      <a:gd name="T9" fmla="*/ 7 h 39"/>
                      <a:gd name="T10" fmla="*/ 44 w 50"/>
                      <a:gd name="T11" fmla="*/ 21 h 39"/>
                      <a:gd name="T12" fmla="*/ 17 w 50"/>
                      <a:gd name="T13" fmla="*/ 36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0" h="39">
                        <a:moveTo>
                          <a:pt x="17" y="36"/>
                        </a:moveTo>
                        <a:cubicBezTo>
                          <a:pt x="12" y="39"/>
                          <a:pt x="6" y="37"/>
                          <a:pt x="3" y="32"/>
                        </a:cubicBezTo>
                        <a:cubicBezTo>
                          <a:pt x="0" y="28"/>
                          <a:pt x="2" y="21"/>
                          <a:pt x="7" y="18"/>
                        </a:cubicBezTo>
                        <a:cubicBezTo>
                          <a:pt x="33" y="3"/>
                          <a:pt x="33" y="3"/>
                          <a:pt x="33" y="3"/>
                        </a:cubicBezTo>
                        <a:cubicBezTo>
                          <a:pt x="38" y="0"/>
                          <a:pt x="44" y="2"/>
                          <a:pt x="47" y="7"/>
                        </a:cubicBezTo>
                        <a:cubicBezTo>
                          <a:pt x="50" y="12"/>
                          <a:pt x="48" y="18"/>
                          <a:pt x="44" y="21"/>
                        </a:cubicBezTo>
                        <a:lnTo>
                          <a:pt x="17" y="36"/>
                        </a:lnTo>
                        <a:close/>
                      </a:path>
                    </a:pathLst>
                  </a:custGeom>
                  <a:solidFill>
                    <a:srgbClr val="4B4C5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71" name="îSḻîdè">
                    <a:extLst>
                      <a:ext uri="{FF2B5EF4-FFF2-40B4-BE49-F238E27FC236}">
                        <a16:creationId xmlns:a16="http://schemas.microsoft.com/office/drawing/2014/main" id="{9DCA02CE-4D4B-42BA-9F9E-499F36E9A3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73738" y="71438"/>
                    <a:ext cx="100013" cy="125413"/>
                  </a:xfrm>
                  <a:custGeom>
                    <a:avLst/>
                    <a:gdLst>
                      <a:gd name="T0" fmla="*/ 3 w 39"/>
                      <a:gd name="T1" fmla="*/ 16 h 49"/>
                      <a:gd name="T2" fmla="*/ 7 w 39"/>
                      <a:gd name="T3" fmla="*/ 3 h 49"/>
                      <a:gd name="T4" fmla="*/ 21 w 39"/>
                      <a:gd name="T5" fmla="*/ 6 h 49"/>
                      <a:gd name="T6" fmla="*/ 36 w 39"/>
                      <a:gd name="T7" fmla="*/ 33 h 49"/>
                      <a:gd name="T8" fmla="*/ 32 w 39"/>
                      <a:gd name="T9" fmla="*/ 47 h 49"/>
                      <a:gd name="T10" fmla="*/ 18 w 39"/>
                      <a:gd name="T11" fmla="*/ 43 h 49"/>
                      <a:gd name="T12" fmla="*/ 3 w 39"/>
                      <a:gd name="T13" fmla="*/ 16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9" h="49">
                        <a:moveTo>
                          <a:pt x="3" y="16"/>
                        </a:moveTo>
                        <a:cubicBezTo>
                          <a:pt x="0" y="12"/>
                          <a:pt x="2" y="5"/>
                          <a:pt x="7" y="3"/>
                        </a:cubicBezTo>
                        <a:cubicBezTo>
                          <a:pt x="12" y="0"/>
                          <a:pt x="18" y="1"/>
                          <a:pt x="21" y="6"/>
                        </a:cubicBezTo>
                        <a:cubicBezTo>
                          <a:pt x="36" y="33"/>
                          <a:pt x="36" y="33"/>
                          <a:pt x="36" y="33"/>
                        </a:cubicBezTo>
                        <a:cubicBezTo>
                          <a:pt x="39" y="37"/>
                          <a:pt x="37" y="44"/>
                          <a:pt x="32" y="47"/>
                        </a:cubicBezTo>
                        <a:cubicBezTo>
                          <a:pt x="28" y="49"/>
                          <a:pt x="21" y="48"/>
                          <a:pt x="18" y="43"/>
                        </a:cubicBezTo>
                        <a:lnTo>
                          <a:pt x="3" y="16"/>
                        </a:lnTo>
                        <a:close/>
                      </a:path>
                    </a:pathLst>
                  </a:custGeom>
                  <a:solidFill>
                    <a:srgbClr val="4B4C5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sp>
              <p:nvSpPr>
                <p:cNvPr id="43" name="işḷîḍé">
                  <a:extLst>
                    <a:ext uri="{FF2B5EF4-FFF2-40B4-BE49-F238E27FC236}">
                      <a16:creationId xmlns:a16="http://schemas.microsoft.com/office/drawing/2014/main" id="{FB784973-357D-4D7C-82AB-1C3111721771}"/>
                    </a:ext>
                  </a:extLst>
                </p:cNvPr>
                <p:cNvSpPr/>
                <p:nvPr/>
              </p:nvSpPr>
              <p:spPr bwMode="auto">
                <a:xfrm>
                  <a:off x="5189538" y="3459163"/>
                  <a:ext cx="1357313" cy="1590675"/>
                </a:xfrm>
                <a:prstGeom prst="rect">
                  <a:avLst/>
                </a:prstGeom>
                <a:solidFill>
                  <a:srgbClr val="69D5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í$lïḑe">
                  <a:extLst>
                    <a:ext uri="{FF2B5EF4-FFF2-40B4-BE49-F238E27FC236}">
                      <a16:creationId xmlns:a16="http://schemas.microsoft.com/office/drawing/2014/main" id="{ED03C09F-D75E-4300-8B81-9BBF30C4AE75}"/>
                    </a:ext>
                  </a:extLst>
                </p:cNvPr>
                <p:cNvSpPr/>
                <p:nvPr/>
              </p:nvSpPr>
              <p:spPr bwMode="auto">
                <a:xfrm>
                  <a:off x="3400426" y="6573838"/>
                  <a:ext cx="5048250" cy="287338"/>
                </a:xfrm>
                <a:prstGeom prst="ellipse">
                  <a:avLst/>
                </a:pr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iṡḷiďè">
                  <a:extLst>
                    <a:ext uri="{FF2B5EF4-FFF2-40B4-BE49-F238E27FC236}">
                      <a16:creationId xmlns:a16="http://schemas.microsoft.com/office/drawing/2014/main" id="{144E2244-9A37-42DB-B61F-111734382D42}"/>
                    </a:ext>
                  </a:extLst>
                </p:cNvPr>
                <p:cNvSpPr/>
                <p:nvPr/>
              </p:nvSpPr>
              <p:spPr bwMode="auto">
                <a:xfrm>
                  <a:off x="3578226" y="1706563"/>
                  <a:ext cx="195263" cy="138113"/>
                </a:xfrm>
                <a:custGeom>
                  <a:avLst/>
                  <a:gdLst>
                    <a:gd name="T0" fmla="*/ 60 w 76"/>
                    <a:gd name="T1" fmla="*/ 31 h 54"/>
                    <a:gd name="T2" fmla="*/ 72 w 76"/>
                    <a:gd name="T3" fmla="*/ 20 h 54"/>
                    <a:gd name="T4" fmla="*/ 28 w 76"/>
                    <a:gd name="T5" fmla="*/ 2 h 54"/>
                    <a:gd name="T6" fmla="*/ 1 w 76"/>
                    <a:gd name="T7" fmla="*/ 29 h 54"/>
                    <a:gd name="T8" fmla="*/ 27 w 76"/>
                    <a:gd name="T9" fmla="*/ 37 h 54"/>
                    <a:gd name="T10" fmla="*/ 32 w 76"/>
                    <a:gd name="T11" fmla="*/ 37 h 54"/>
                    <a:gd name="T12" fmla="*/ 41 w 76"/>
                    <a:gd name="T13" fmla="*/ 45 h 54"/>
                    <a:gd name="T14" fmla="*/ 63 w 76"/>
                    <a:gd name="T15" fmla="*/ 52 h 54"/>
                    <a:gd name="T16" fmla="*/ 60 w 76"/>
                    <a:gd name="T17" fmla="*/ 3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6" h="54">
                      <a:moveTo>
                        <a:pt x="60" y="31"/>
                      </a:moveTo>
                      <a:cubicBezTo>
                        <a:pt x="59" y="31"/>
                        <a:pt x="73" y="21"/>
                        <a:pt x="72" y="20"/>
                      </a:cubicBezTo>
                      <a:cubicBezTo>
                        <a:pt x="67" y="7"/>
                        <a:pt x="43" y="5"/>
                        <a:pt x="28" y="2"/>
                      </a:cubicBezTo>
                      <a:cubicBezTo>
                        <a:pt x="14" y="0"/>
                        <a:pt x="2" y="17"/>
                        <a:pt x="1" y="29"/>
                      </a:cubicBezTo>
                      <a:cubicBezTo>
                        <a:pt x="0" y="47"/>
                        <a:pt x="18" y="52"/>
                        <a:pt x="27" y="37"/>
                      </a:cubicBezTo>
                      <a:cubicBezTo>
                        <a:pt x="30" y="33"/>
                        <a:pt x="29" y="34"/>
                        <a:pt x="32" y="37"/>
                      </a:cubicBezTo>
                      <a:cubicBezTo>
                        <a:pt x="35" y="39"/>
                        <a:pt x="38" y="42"/>
                        <a:pt x="41" y="45"/>
                      </a:cubicBezTo>
                      <a:cubicBezTo>
                        <a:pt x="47" y="50"/>
                        <a:pt x="55" y="54"/>
                        <a:pt x="63" y="52"/>
                      </a:cubicBezTo>
                      <a:cubicBezTo>
                        <a:pt x="76" y="50"/>
                        <a:pt x="74" y="28"/>
                        <a:pt x="60" y="31"/>
                      </a:cubicBezTo>
                      <a:close/>
                    </a:path>
                  </a:pathLst>
                </a:custGeom>
                <a:solidFill>
                  <a:srgbClr val="FBCC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ïSľide">
                  <a:extLst>
                    <a:ext uri="{FF2B5EF4-FFF2-40B4-BE49-F238E27FC236}">
                      <a16:creationId xmlns:a16="http://schemas.microsoft.com/office/drawing/2014/main" id="{F8D6D0C4-F487-410C-A4BB-83DA12E94ABA}"/>
                    </a:ext>
                  </a:extLst>
                </p:cNvPr>
                <p:cNvSpPr/>
                <p:nvPr/>
              </p:nvSpPr>
              <p:spPr bwMode="auto">
                <a:xfrm>
                  <a:off x="3552826" y="1757363"/>
                  <a:ext cx="195263" cy="138113"/>
                </a:xfrm>
                <a:custGeom>
                  <a:avLst/>
                  <a:gdLst>
                    <a:gd name="T0" fmla="*/ 60 w 76"/>
                    <a:gd name="T1" fmla="*/ 31 h 54"/>
                    <a:gd name="T2" fmla="*/ 58 w 76"/>
                    <a:gd name="T3" fmla="*/ 30 h 54"/>
                    <a:gd name="T4" fmla="*/ 28 w 76"/>
                    <a:gd name="T5" fmla="*/ 2 h 54"/>
                    <a:gd name="T6" fmla="*/ 1 w 76"/>
                    <a:gd name="T7" fmla="*/ 29 h 54"/>
                    <a:gd name="T8" fmla="*/ 27 w 76"/>
                    <a:gd name="T9" fmla="*/ 37 h 54"/>
                    <a:gd name="T10" fmla="*/ 32 w 76"/>
                    <a:gd name="T11" fmla="*/ 37 h 54"/>
                    <a:gd name="T12" fmla="*/ 42 w 76"/>
                    <a:gd name="T13" fmla="*/ 45 h 54"/>
                    <a:gd name="T14" fmla="*/ 63 w 76"/>
                    <a:gd name="T15" fmla="*/ 52 h 54"/>
                    <a:gd name="T16" fmla="*/ 60 w 76"/>
                    <a:gd name="T17" fmla="*/ 3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6" h="54">
                      <a:moveTo>
                        <a:pt x="60" y="31"/>
                      </a:moveTo>
                      <a:cubicBezTo>
                        <a:pt x="59" y="31"/>
                        <a:pt x="59" y="31"/>
                        <a:pt x="58" y="30"/>
                      </a:cubicBezTo>
                      <a:cubicBezTo>
                        <a:pt x="53" y="17"/>
                        <a:pt x="43" y="5"/>
                        <a:pt x="28" y="2"/>
                      </a:cubicBezTo>
                      <a:cubicBezTo>
                        <a:pt x="14" y="0"/>
                        <a:pt x="2" y="17"/>
                        <a:pt x="1" y="29"/>
                      </a:cubicBezTo>
                      <a:cubicBezTo>
                        <a:pt x="0" y="47"/>
                        <a:pt x="19" y="52"/>
                        <a:pt x="27" y="37"/>
                      </a:cubicBezTo>
                      <a:cubicBezTo>
                        <a:pt x="30" y="33"/>
                        <a:pt x="29" y="34"/>
                        <a:pt x="32" y="37"/>
                      </a:cubicBezTo>
                      <a:cubicBezTo>
                        <a:pt x="35" y="39"/>
                        <a:pt x="38" y="42"/>
                        <a:pt x="42" y="45"/>
                      </a:cubicBezTo>
                      <a:cubicBezTo>
                        <a:pt x="47" y="50"/>
                        <a:pt x="55" y="54"/>
                        <a:pt x="63" y="52"/>
                      </a:cubicBezTo>
                      <a:cubicBezTo>
                        <a:pt x="76" y="49"/>
                        <a:pt x="74" y="28"/>
                        <a:pt x="60" y="31"/>
                      </a:cubicBezTo>
                      <a:close/>
                    </a:path>
                  </a:pathLst>
                </a:custGeom>
                <a:solidFill>
                  <a:srgbClr val="FBCC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íš1iďé">
                  <a:extLst>
                    <a:ext uri="{FF2B5EF4-FFF2-40B4-BE49-F238E27FC236}">
                      <a16:creationId xmlns:a16="http://schemas.microsoft.com/office/drawing/2014/main" id="{D2A32457-B8CF-42AE-927B-CBB9735E6053}"/>
                    </a:ext>
                  </a:extLst>
                </p:cNvPr>
                <p:cNvSpPr/>
                <p:nvPr/>
              </p:nvSpPr>
              <p:spPr bwMode="auto">
                <a:xfrm>
                  <a:off x="3540126" y="1795463"/>
                  <a:ext cx="195263" cy="136525"/>
                </a:xfrm>
                <a:custGeom>
                  <a:avLst/>
                  <a:gdLst>
                    <a:gd name="T0" fmla="*/ 60 w 76"/>
                    <a:gd name="T1" fmla="*/ 30 h 53"/>
                    <a:gd name="T2" fmla="*/ 58 w 76"/>
                    <a:gd name="T3" fmla="*/ 30 h 53"/>
                    <a:gd name="T4" fmla="*/ 28 w 76"/>
                    <a:gd name="T5" fmla="*/ 2 h 53"/>
                    <a:gd name="T6" fmla="*/ 1 w 76"/>
                    <a:gd name="T7" fmla="*/ 29 h 53"/>
                    <a:gd name="T8" fmla="*/ 27 w 76"/>
                    <a:gd name="T9" fmla="*/ 37 h 53"/>
                    <a:gd name="T10" fmla="*/ 32 w 76"/>
                    <a:gd name="T11" fmla="*/ 36 h 53"/>
                    <a:gd name="T12" fmla="*/ 42 w 76"/>
                    <a:gd name="T13" fmla="*/ 45 h 53"/>
                    <a:gd name="T14" fmla="*/ 63 w 76"/>
                    <a:gd name="T15" fmla="*/ 52 h 53"/>
                    <a:gd name="T16" fmla="*/ 60 w 76"/>
                    <a:gd name="T17" fmla="*/ 3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6" h="53">
                      <a:moveTo>
                        <a:pt x="60" y="30"/>
                      </a:moveTo>
                      <a:cubicBezTo>
                        <a:pt x="59" y="31"/>
                        <a:pt x="59" y="30"/>
                        <a:pt x="58" y="30"/>
                      </a:cubicBezTo>
                      <a:cubicBezTo>
                        <a:pt x="53" y="17"/>
                        <a:pt x="43" y="5"/>
                        <a:pt x="28" y="2"/>
                      </a:cubicBezTo>
                      <a:cubicBezTo>
                        <a:pt x="14" y="0"/>
                        <a:pt x="2" y="17"/>
                        <a:pt x="1" y="29"/>
                      </a:cubicBezTo>
                      <a:cubicBezTo>
                        <a:pt x="0" y="47"/>
                        <a:pt x="19" y="52"/>
                        <a:pt x="27" y="37"/>
                      </a:cubicBezTo>
                      <a:cubicBezTo>
                        <a:pt x="30" y="33"/>
                        <a:pt x="29" y="34"/>
                        <a:pt x="32" y="36"/>
                      </a:cubicBezTo>
                      <a:cubicBezTo>
                        <a:pt x="35" y="39"/>
                        <a:pt x="38" y="42"/>
                        <a:pt x="42" y="45"/>
                      </a:cubicBezTo>
                      <a:cubicBezTo>
                        <a:pt x="47" y="50"/>
                        <a:pt x="55" y="53"/>
                        <a:pt x="63" y="52"/>
                      </a:cubicBezTo>
                      <a:cubicBezTo>
                        <a:pt x="76" y="49"/>
                        <a:pt x="74" y="28"/>
                        <a:pt x="60" y="30"/>
                      </a:cubicBezTo>
                      <a:close/>
                    </a:path>
                  </a:pathLst>
                </a:custGeom>
                <a:solidFill>
                  <a:srgbClr val="FBCC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iṥľíḍé">
                  <a:extLst>
                    <a:ext uri="{FF2B5EF4-FFF2-40B4-BE49-F238E27FC236}">
                      <a16:creationId xmlns:a16="http://schemas.microsoft.com/office/drawing/2014/main" id="{E023D534-27A9-43CB-B455-311CE2E91163}"/>
                    </a:ext>
                  </a:extLst>
                </p:cNvPr>
                <p:cNvSpPr/>
                <p:nvPr/>
              </p:nvSpPr>
              <p:spPr bwMode="auto">
                <a:xfrm>
                  <a:off x="7888288" y="1449388"/>
                  <a:ext cx="234950" cy="225425"/>
                </a:xfrm>
                <a:custGeom>
                  <a:avLst/>
                  <a:gdLst>
                    <a:gd name="T0" fmla="*/ 65 w 91"/>
                    <a:gd name="T1" fmla="*/ 15 h 88"/>
                    <a:gd name="T2" fmla="*/ 5 w 91"/>
                    <a:gd name="T3" fmla="*/ 16 h 88"/>
                    <a:gd name="T4" fmla="*/ 10 w 91"/>
                    <a:gd name="T5" fmla="*/ 18 h 88"/>
                    <a:gd name="T6" fmla="*/ 13 w 91"/>
                    <a:gd name="T7" fmla="*/ 32 h 88"/>
                    <a:gd name="T8" fmla="*/ 33 w 91"/>
                    <a:gd name="T9" fmla="*/ 35 h 88"/>
                    <a:gd name="T10" fmla="*/ 47 w 91"/>
                    <a:gd name="T11" fmla="*/ 56 h 88"/>
                    <a:gd name="T12" fmla="*/ 75 w 91"/>
                    <a:gd name="T13" fmla="*/ 88 h 88"/>
                    <a:gd name="T14" fmla="*/ 84 w 91"/>
                    <a:gd name="T15" fmla="*/ 79 h 88"/>
                    <a:gd name="T16" fmla="*/ 82 w 91"/>
                    <a:gd name="T17" fmla="*/ 71 h 88"/>
                    <a:gd name="T18" fmla="*/ 65 w 91"/>
                    <a:gd name="T19" fmla="*/ 15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1" h="88">
                      <a:moveTo>
                        <a:pt x="65" y="15"/>
                      </a:moveTo>
                      <a:cubicBezTo>
                        <a:pt x="50" y="0"/>
                        <a:pt x="0" y="14"/>
                        <a:pt x="5" y="16"/>
                      </a:cubicBezTo>
                      <a:cubicBezTo>
                        <a:pt x="5" y="17"/>
                        <a:pt x="9" y="18"/>
                        <a:pt x="10" y="18"/>
                      </a:cubicBezTo>
                      <a:cubicBezTo>
                        <a:pt x="4" y="22"/>
                        <a:pt x="5" y="31"/>
                        <a:pt x="13" y="32"/>
                      </a:cubicBezTo>
                      <a:cubicBezTo>
                        <a:pt x="20" y="33"/>
                        <a:pt x="27" y="33"/>
                        <a:pt x="33" y="35"/>
                      </a:cubicBezTo>
                      <a:cubicBezTo>
                        <a:pt x="43" y="37"/>
                        <a:pt x="44" y="48"/>
                        <a:pt x="47" y="56"/>
                      </a:cubicBezTo>
                      <a:cubicBezTo>
                        <a:pt x="52" y="68"/>
                        <a:pt x="60" y="88"/>
                        <a:pt x="75" y="88"/>
                      </a:cubicBezTo>
                      <a:cubicBezTo>
                        <a:pt x="80" y="88"/>
                        <a:pt x="84" y="84"/>
                        <a:pt x="84" y="79"/>
                      </a:cubicBezTo>
                      <a:cubicBezTo>
                        <a:pt x="84" y="76"/>
                        <a:pt x="83" y="73"/>
                        <a:pt x="82" y="71"/>
                      </a:cubicBezTo>
                      <a:cubicBezTo>
                        <a:pt x="85" y="66"/>
                        <a:pt x="91" y="40"/>
                        <a:pt x="65" y="15"/>
                      </a:cubicBezTo>
                      <a:close/>
                    </a:path>
                  </a:pathLst>
                </a:custGeom>
                <a:solidFill>
                  <a:srgbClr val="FBCC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iSḻïḍé">
                  <a:extLst>
                    <a:ext uri="{FF2B5EF4-FFF2-40B4-BE49-F238E27FC236}">
                      <a16:creationId xmlns:a16="http://schemas.microsoft.com/office/drawing/2014/main" id="{EDB61D38-713A-40BC-AADD-D53E08C87A7D}"/>
                    </a:ext>
                  </a:extLst>
                </p:cNvPr>
                <p:cNvSpPr/>
                <p:nvPr/>
              </p:nvSpPr>
              <p:spPr bwMode="auto">
                <a:xfrm>
                  <a:off x="8472488" y="3556000"/>
                  <a:ext cx="190500" cy="220663"/>
                </a:xfrm>
                <a:custGeom>
                  <a:avLst/>
                  <a:gdLst>
                    <a:gd name="T0" fmla="*/ 73 w 74"/>
                    <a:gd name="T1" fmla="*/ 13 h 86"/>
                    <a:gd name="T2" fmla="*/ 31 w 74"/>
                    <a:gd name="T3" fmla="*/ 14 h 86"/>
                    <a:gd name="T4" fmla="*/ 18 w 74"/>
                    <a:gd name="T5" fmla="*/ 33 h 86"/>
                    <a:gd name="T6" fmla="*/ 13 w 74"/>
                    <a:gd name="T7" fmla="*/ 57 h 86"/>
                    <a:gd name="T8" fmla="*/ 25 w 74"/>
                    <a:gd name="T9" fmla="*/ 77 h 86"/>
                    <a:gd name="T10" fmla="*/ 40 w 74"/>
                    <a:gd name="T11" fmla="*/ 42 h 86"/>
                    <a:gd name="T12" fmla="*/ 73 w 74"/>
                    <a:gd name="T13" fmla="*/ 19 h 86"/>
                    <a:gd name="T14" fmla="*/ 73 w 74"/>
                    <a:gd name="T15" fmla="*/ 13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4" h="86">
                      <a:moveTo>
                        <a:pt x="73" y="13"/>
                      </a:moveTo>
                      <a:cubicBezTo>
                        <a:pt x="64" y="0"/>
                        <a:pt x="42" y="6"/>
                        <a:pt x="31" y="14"/>
                      </a:cubicBezTo>
                      <a:cubicBezTo>
                        <a:pt x="25" y="19"/>
                        <a:pt x="21" y="26"/>
                        <a:pt x="18" y="33"/>
                      </a:cubicBezTo>
                      <a:cubicBezTo>
                        <a:pt x="16" y="39"/>
                        <a:pt x="19" y="53"/>
                        <a:pt x="13" y="57"/>
                      </a:cubicBezTo>
                      <a:cubicBezTo>
                        <a:pt x="0" y="65"/>
                        <a:pt x="12" y="86"/>
                        <a:pt x="25" y="77"/>
                      </a:cubicBezTo>
                      <a:cubicBezTo>
                        <a:pt x="38" y="68"/>
                        <a:pt x="38" y="57"/>
                        <a:pt x="40" y="42"/>
                      </a:cubicBezTo>
                      <a:cubicBezTo>
                        <a:pt x="43" y="23"/>
                        <a:pt x="61" y="28"/>
                        <a:pt x="73" y="19"/>
                      </a:cubicBezTo>
                      <a:cubicBezTo>
                        <a:pt x="74" y="17"/>
                        <a:pt x="74" y="15"/>
                        <a:pt x="73" y="13"/>
                      </a:cubicBezTo>
                      <a:close/>
                    </a:path>
                  </a:pathLst>
                </a:custGeom>
                <a:solidFill>
                  <a:srgbClr val="FBCC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íSľïḓé">
                  <a:extLst>
                    <a:ext uri="{FF2B5EF4-FFF2-40B4-BE49-F238E27FC236}">
                      <a16:creationId xmlns:a16="http://schemas.microsoft.com/office/drawing/2014/main" id="{78154FE0-C976-4186-8710-2E6E54A6206C}"/>
                    </a:ext>
                  </a:extLst>
                </p:cNvPr>
                <p:cNvSpPr/>
                <p:nvPr/>
              </p:nvSpPr>
              <p:spPr bwMode="auto">
                <a:xfrm>
                  <a:off x="5308601" y="1744663"/>
                  <a:ext cx="1238250" cy="1914525"/>
                </a:xfrm>
                <a:custGeom>
                  <a:avLst/>
                  <a:gdLst>
                    <a:gd name="T0" fmla="*/ 19 w 482"/>
                    <a:gd name="T1" fmla="*/ 218 h 746"/>
                    <a:gd name="T2" fmla="*/ 46 w 482"/>
                    <a:gd name="T3" fmla="*/ 483 h 746"/>
                    <a:gd name="T4" fmla="*/ 436 w 482"/>
                    <a:gd name="T5" fmla="*/ 373 h 746"/>
                    <a:gd name="T6" fmla="*/ 19 w 482"/>
                    <a:gd name="T7" fmla="*/ 218 h 7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2" h="746">
                      <a:moveTo>
                        <a:pt x="19" y="218"/>
                      </a:moveTo>
                      <a:cubicBezTo>
                        <a:pt x="19" y="218"/>
                        <a:pt x="0" y="430"/>
                        <a:pt x="46" y="483"/>
                      </a:cubicBezTo>
                      <a:cubicBezTo>
                        <a:pt x="92" y="535"/>
                        <a:pt x="390" y="746"/>
                        <a:pt x="436" y="373"/>
                      </a:cubicBezTo>
                      <a:cubicBezTo>
                        <a:pt x="482" y="0"/>
                        <a:pt x="53" y="214"/>
                        <a:pt x="19" y="218"/>
                      </a:cubicBezTo>
                      <a:close/>
                    </a:path>
                  </a:pathLst>
                </a:custGeom>
                <a:solidFill>
                  <a:srgbClr val="FBCC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ïṡ1íďe">
                  <a:extLst>
                    <a:ext uri="{FF2B5EF4-FFF2-40B4-BE49-F238E27FC236}">
                      <a16:creationId xmlns:a16="http://schemas.microsoft.com/office/drawing/2014/main" id="{86CC612C-9585-44D5-A4BB-E306DCBEDA69}"/>
                    </a:ext>
                  </a:extLst>
                </p:cNvPr>
                <p:cNvSpPr/>
                <p:nvPr/>
              </p:nvSpPr>
              <p:spPr bwMode="auto">
                <a:xfrm>
                  <a:off x="4992688" y="1674813"/>
                  <a:ext cx="1538288" cy="1139825"/>
                </a:xfrm>
                <a:custGeom>
                  <a:avLst/>
                  <a:gdLst>
                    <a:gd name="T0" fmla="*/ 584 w 599"/>
                    <a:gd name="T1" fmla="*/ 221 h 444"/>
                    <a:gd name="T2" fmla="*/ 566 w 599"/>
                    <a:gd name="T3" fmla="*/ 189 h 444"/>
                    <a:gd name="T4" fmla="*/ 588 w 599"/>
                    <a:gd name="T5" fmla="*/ 174 h 444"/>
                    <a:gd name="T6" fmla="*/ 586 w 599"/>
                    <a:gd name="T7" fmla="*/ 168 h 444"/>
                    <a:gd name="T8" fmla="*/ 561 w 599"/>
                    <a:gd name="T9" fmla="*/ 185 h 444"/>
                    <a:gd name="T10" fmla="*/ 560 w 599"/>
                    <a:gd name="T11" fmla="*/ 184 h 444"/>
                    <a:gd name="T12" fmla="*/ 561 w 599"/>
                    <a:gd name="T13" fmla="*/ 157 h 444"/>
                    <a:gd name="T14" fmla="*/ 553 w 599"/>
                    <a:gd name="T15" fmla="*/ 157 h 444"/>
                    <a:gd name="T16" fmla="*/ 553 w 599"/>
                    <a:gd name="T17" fmla="*/ 178 h 444"/>
                    <a:gd name="T18" fmla="*/ 462 w 599"/>
                    <a:gd name="T19" fmla="*/ 156 h 444"/>
                    <a:gd name="T20" fmla="*/ 299 w 599"/>
                    <a:gd name="T21" fmla="*/ 99 h 444"/>
                    <a:gd name="T22" fmla="*/ 138 w 599"/>
                    <a:gd name="T23" fmla="*/ 14 h 444"/>
                    <a:gd name="T24" fmla="*/ 19 w 599"/>
                    <a:gd name="T25" fmla="*/ 84 h 444"/>
                    <a:gd name="T26" fmla="*/ 138 w 599"/>
                    <a:gd name="T27" fmla="*/ 258 h 444"/>
                    <a:gd name="T28" fmla="*/ 492 w 599"/>
                    <a:gd name="T29" fmla="*/ 267 h 444"/>
                    <a:gd name="T30" fmla="*/ 508 w 599"/>
                    <a:gd name="T31" fmla="*/ 432 h 444"/>
                    <a:gd name="T32" fmla="*/ 572 w 599"/>
                    <a:gd name="T33" fmla="*/ 444 h 444"/>
                    <a:gd name="T34" fmla="*/ 584 w 599"/>
                    <a:gd name="T35" fmla="*/ 221 h 4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99" h="444">
                      <a:moveTo>
                        <a:pt x="584" y="221"/>
                      </a:moveTo>
                      <a:cubicBezTo>
                        <a:pt x="581" y="209"/>
                        <a:pt x="574" y="198"/>
                        <a:pt x="566" y="189"/>
                      </a:cubicBezTo>
                      <a:cubicBezTo>
                        <a:pt x="572" y="183"/>
                        <a:pt x="579" y="177"/>
                        <a:pt x="588" y="174"/>
                      </a:cubicBezTo>
                      <a:cubicBezTo>
                        <a:pt x="592" y="173"/>
                        <a:pt x="590" y="167"/>
                        <a:pt x="586" y="168"/>
                      </a:cubicBezTo>
                      <a:cubicBezTo>
                        <a:pt x="576" y="171"/>
                        <a:pt x="568" y="177"/>
                        <a:pt x="561" y="185"/>
                      </a:cubicBezTo>
                      <a:cubicBezTo>
                        <a:pt x="560" y="185"/>
                        <a:pt x="560" y="184"/>
                        <a:pt x="560" y="184"/>
                      </a:cubicBezTo>
                      <a:cubicBezTo>
                        <a:pt x="561" y="175"/>
                        <a:pt x="561" y="166"/>
                        <a:pt x="561" y="157"/>
                      </a:cubicBezTo>
                      <a:cubicBezTo>
                        <a:pt x="560" y="153"/>
                        <a:pt x="553" y="153"/>
                        <a:pt x="553" y="157"/>
                      </a:cubicBezTo>
                      <a:cubicBezTo>
                        <a:pt x="553" y="164"/>
                        <a:pt x="553" y="171"/>
                        <a:pt x="553" y="178"/>
                      </a:cubicBezTo>
                      <a:cubicBezTo>
                        <a:pt x="527" y="160"/>
                        <a:pt x="493" y="153"/>
                        <a:pt x="462" y="156"/>
                      </a:cubicBezTo>
                      <a:cubicBezTo>
                        <a:pt x="414" y="160"/>
                        <a:pt x="355" y="127"/>
                        <a:pt x="299" y="99"/>
                      </a:cubicBezTo>
                      <a:cubicBezTo>
                        <a:pt x="242" y="72"/>
                        <a:pt x="189" y="29"/>
                        <a:pt x="138" y="14"/>
                      </a:cubicBezTo>
                      <a:cubicBezTo>
                        <a:pt x="87" y="0"/>
                        <a:pt x="38" y="4"/>
                        <a:pt x="19" y="84"/>
                      </a:cubicBezTo>
                      <a:cubicBezTo>
                        <a:pt x="0" y="164"/>
                        <a:pt x="85" y="241"/>
                        <a:pt x="138" y="258"/>
                      </a:cubicBezTo>
                      <a:cubicBezTo>
                        <a:pt x="323" y="319"/>
                        <a:pt x="483" y="250"/>
                        <a:pt x="492" y="267"/>
                      </a:cubicBezTo>
                      <a:cubicBezTo>
                        <a:pt x="500" y="284"/>
                        <a:pt x="508" y="432"/>
                        <a:pt x="508" y="432"/>
                      </a:cubicBezTo>
                      <a:cubicBezTo>
                        <a:pt x="572" y="444"/>
                        <a:pt x="572" y="444"/>
                        <a:pt x="572" y="444"/>
                      </a:cubicBezTo>
                      <a:cubicBezTo>
                        <a:pt x="595" y="419"/>
                        <a:pt x="599" y="269"/>
                        <a:pt x="584" y="221"/>
                      </a:cubicBezTo>
                      <a:close/>
                    </a:path>
                  </a:pathLst>
                </a:custGeom>
                <a:solidFill>
                  <a:srgbClr val="69403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2" name="ï$ḻîdè">
                  <a:extLst>
                    <a:ext uri="{FF2B5EF4-FFF2-40B4-BE49-F238E27FC236}">
                      <a16:creationId xmlns:a16="http://schemas.microsoft.com/office/drawing/2014/main" id="{63F3B2E3-FB7A-4324-A913-FF27D9169929}"/>
                    </a:ext>
                  </a:extLst>
                </p:cNvPr>
                <p:cNvSpPr/>
                <p:nvPr/>
              </p:nvSpPr>
              <p:spPr bwMode="auto">
                <a:xfrm>
                  <a:off x="5611813" y="2614613"/>
                  <a:ext cx="55563" cy="182563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íṩlîḓê">
                  <a:extLst>
                    <a:ext uri="{FF2B5EF4-FFF2-40B4-BE49-F238E27FC236}">
                      <a16:creationId xmlns:a16="http://schemas.microsoft.com/office/drawing/2014/main" id="{270C1BF1-C061-441C-B433-E6927D33BEDA}"/>
                    </a:ext>
                  </a:extLst>
                </p:cNvPr>
                <p:cNvSpPr/>
                <p:nvPr/>
              </p:nvSpPr>
              <p:spPr bwMode="auto">
                <a:xfrm>
                  <a:off x="5997576" y="2614613"/>
                  <a:ext cx="58738" cy="182563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ïṣḻiďê">
                  <a:extLst>
                    <a:ext uri="{FF2B5EF4-FFF2-40B4-BE49-F238E27FC236}">
                      <a16:creationId xmlns:a16="http://schemas.microsoft.com/office/drawing/2014/main" id="{62E0723A-5059-4D97-AD91-52028E0C00C3}"/>
                    </a:ext>
                  </a:extLst>
                </p:cNvPr>
                <p:cNvSpPr/>
                <p:nvPr/>
              </p:nvSpPr>
              <p:spPr bwMode="auto">
                <a:xfrm>
                  <a:off x="5449888" y="2436813"/>
                  <a:ext cx="115888" cy="79375"/>
                </a:xfrm>
                <a:custGeom>
                  <a:avLst/>
                  <a:gdLst>
                    <a:gd name="T0" fmla="*/ 41 w 45"/>
                    <a:gd name="T1" fmla="*/ 2 h 31"/>
                    <a:gd name="T2" fmla="*/ 2 w 45"/>
                    <a:gd name="T3" fmla="*/ 26 h 31"/>
                    <a:gd name="T4" fmla="*/ 6 w 45"/>
                    <a:gd name="T5" fmla="*/ 28 h 31"/>
                    <a:gd name="T6" fmla="*/ 41 w 45"/>
                    <a:gd name="T7" fmla="*/ 7 h 31"/>
                    <a:gd name="T8" fmla="*/ 41 w 45"/>
                    <a:gd name="T9" fmla="*/ 2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31">
                      <a:moveTo>
                        <a:pt x="41" y="2"/>
                      </a:moveTo>
                      <a:cubicBezTo>
                        <a:pt x="24" y="0"/>
                        <a:pt x="8" y="10"/>
                        <a:pt x="2" y="26"/>
                      </a:cubicBezTo>
                      <a:cubicBezTo>
                        <a:pt x="0" y="28"/>
                        <a:pt x="4" y="31"/>
                        <a:pt x="6" y="28"/>
                      </a:cubicBezTo>
                      <a:cubicBezTo>
                        <a:pt x="13" y="14"/>
                        <a:pt x="26" y="9"/>
                        <a:pt x="41" y="7"/>
                      </a:cubicBezTo>
                      <a:cubicBezTo>
                        <a:pt x="45" y="7"/>
                        <a:pt x="45" y="2"/>
                        <a:pt x="41" y="2"/>
                      </a:cubicBezTo>
                      <a:close/>
                    </a:path>
                  </a:pathLst>
                </a:custGeom>
                <a:solidFill>
                  <a:srgbClr val="69403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íşļïḑê">
                  <a:extLst>
                    <a:ext uri="{FF2B5EF4-FFF2-40B4-BE49-F238E27FC236}">
                      <a16:creationId xmlns:a16="http://schemas.microsoft.com/office/drawing/2014/main" id="{A6E09A0A-D3A8-4A79-8660-4927901C5958}"/>
                    </a:ext>
                  </a:extLst>
                </p:cNvPr>
                <p:cNvSpPr/>
                <p:nvPr/>
              </p:nvSpPr>
              <p:spPr bwMode="auto">
                <a:xfrm>
                  <a:off x="6053138" y="2435225"/>
                  <a:ext cx="115888" cy="79375"/>
                </a:xfrm>
                <a:custGeom>
                  <a:avLst/>
                  <a:gdLst>
                    <a:gd name="T0" fmla="*/ 4 w 45"/>
                    <a:gd name="T1" fmla="*/ 2 h 31"/>
                    <a:gd name="T2" fmla="*/ 44 w 45"/>
                    <a:gd name="T3" fmla="*/ 26 h 31"/>
                    <a:gd name="T4" fmla="*/ 40 w 45"/>
                    <a:gd name="T5" fmla="*/ 28 h 31"/>
                    <a:gd name="T6" fmla="*/ 4 w 45"/>
                    <a:gd name="T7" fmla="*/ 7 h 31"/>
                    <a:gd name="T8" fmla="*/ 4 w 45"/>
                    <a:gd name="T9" fmla="*/ 2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31">
                      <a:moveTo>
                        <a:pt x="4" y="2"/>
                      </a:moveTo>
                      <a:cubicBezTo>
                        <a:pt x="21" y="0"/>
                        <a:pt x="37" y="10"/>
                        <a:pt x="44" y="26"/>
                      </a:cubicBezTo>
                      <a:cubicBezTo>
                        <a:pt x="45" y="28"/>
                        <a:pt x="41" y="31"/>
                        <a:pt x="40" y="28"/>
                      </a:cubicBezTo>
                      <a:cubicBezTo>
                        <a:pt x="32" y="14"/>
                        <a:pt x="19" y="9"/>
                        <a:pt x="4" y="7"/>
                      </a:cubicBezTo>
                      <a:cubicBezTo>
                        <a:pt x="1" y="7"/>
                        <a:pt x="0" y="2"/>
                        <a:pt x="4" y="2"/>
                      </a:cubicBezTo>
                      <a:close/>
                    </a:path>
                  </a:pathLst>
                </a:custGeom>
                <a:solidFill>
                  <a:srgbClr val="69403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ïṥ1îdè">
                  <a:extLst>
                    <a:ext uri="{FF2B5EF4-FFF2-40B4-BE49-F238E27FC236}">
                      <a16:creationId xmlns:a16="http://schemas.microsoft.com/office/drawing/2014/main" id="{11E20B13-A200-4071-8C09-D3FB1C27424C}"/>
                    </a:ext>
                  </a:extLst>
                </p:cNvPr>
                <p:cNvSpPr/>
                <p:nvPr/>
              </p:nvSpPr>
              <p:spPr bwMode="auto">
                <a:xfrm>
                  <a:off x="3536951" y="1716088"/>
                  <a:ext cx="1743075" cy="1544638"/>
                </a:xfrm>
                <a:custGeom>
                  <a:avLst/>
                  <a:gdLst>
                    <a:gd name="T0" fmla="*/ 656 w 678"/>
                    <a:gd name="T1" fmla="*/ 561 h 602"/>
                    <a:gd name="T2" fmla="*/ 560 w 678"/>
                    <a:gd name="T3" fmla="*/ 495 h 602"/>
                    <a:gd name="T4" fmla="*/ 482 w 678"/>
                    <a:gd name="T5" fmla="*/ 425 h 602"/>
                    <a:gd name="T6" fmla="*/ 355 w 678"/>
                    <a:gd name="T7" fmla="*/ 257 h 602"/>
                    <a:gd name="T8" fmla="*/ 241 w 678"/>
                    <a:gd name="T9" fmla="*/ 80 h 602"/>
                    <a:gd name="T10" fmla="*/ 153 w 678"/>
                    <a:gd name="T11" fmla="*/ 27 h 602"/>
                    <a:gd name="T12" fmla="*/ 41 w 678"/>
                    <a:gd name="T13" fmla="*/ 11 h 602"/>
                    <a:gd name="T14" fmla="*/ 51 w 678"/>
                    <a:gd name="T15" fmla="*/ 88 h 602"/>
                    <a:gd name="T16" fmla="*/ 214 w 678"/>
                    <a:gd name="T17" fmla="*/ 171 h 602"/>
                    <a:gd name="T18" fmla="*/ 323 w 678"/>
                    <a:gd name="T19" fmla="*/ 354 h 602"/>
                    <a:gd name="T20" fmla="*/ 465 w 678"/>
                    <a:gd name="T21" fmla="*/ 509 h 602"/>
                    <a:gd name="T22" fmla="*/ 557 w 678"/>
                    <a:gd name="T23" fmla="*/ 566 h 602"/>
                    <a:gd name="T24" fmla="*/ 651 w 678"/>
                    <a:gd name="T25" fmla="*/ 601 h 602"/>
                    <a:gd name="T26" fmla="*/ 656 w 678"/>
                    <a:gd name="T27" fmla="*/ 561 h 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78" h="602">
                      <a:moveTo>
                        <a:pt x="656" y="561"/>
                      </a:moveTo>
                      <a:cubicBezTo>
                        <a:pt x="622" y="551"/>
                        <a:pt x="588" y="517"/>
                        <a:pt x="560" y="495"/>
                      </a:cubicBezTo>
                      <a:cubicBezTo>
                        <a:pt x="532" y="473"/>
                        <a:pt x="506" y="451"/>
                        <a:pt x="482" y="425"/>
                      </a:cubicBezTo>
                      <a:cubicBezTo>
                        <a:pt x="434" y="375"/>
                        <a:pt x="389" y="317"/>
                        <a:pt x="355" y="257"/>
                      </a:cubicBezTo>
                      <a:cubicBezTo>
                        <a:pt x="320" y="195"/>
                        <a:pt x="291" y="130"/>
                        <a:pt x="241" y="80"/>
                      </a:cubicBezTo>
                      <a:cubicBezTo>
                        <a:pt x="216" y="55"/>
                        <a:pt x="186" y="37"/>
                        <a:pt x="153" y="27"/>
                      </a:cubicBezTo>
                      <a:cubicBezTo>
                        <a:pt x="122" y="18"/>
                        <a:pt x="72" y="0"/>
                        <a:pt x="41" y="11"/>
                      </a:cubicBezTo>
                      <a:cubicBezTo>
                        <a:pt x="0" y="26"/>
                        <a:pt x="5" y="88"/>
                        <a:pt x="51" y="88"/>
                      </a:cubicBezTo>
                      <a:cubicBezTo>
                        <a:pt x="117" y="89"/>
                        <a:pt x="175" y="117"/>
                        <a:pt x="214" y="171"/>
                      </a:cubicBezTo>
                      <a:cubicBezTo>
                        <a:pt x="256" y="228"/>
                        <a:pt x="281" y="296"/>
                        <a:pt x="323" y="354"/>
                      </a:cubicBezTo>
                      <a:cubicBezTo>
                        <a:pt x="363" y="409"/>
                        <a:pt x="412" y="465"/>
                        <a:pt x="465" y="509"/>
                      </a:cubicBezTo>
                      <a:cubicBezTo>
                        <a:pt x="493" y="532"/>
                        <a:pt x="526" y="549"/>
                        <a:pt x="557" y="566"/>
                      </a:cubicBezTo>
                      <a:cubicBezTo>
                        <a:pt x="587" y="582"/>
                        <a:pt x="617" y="599"/>
                        <a:pt x="651" y="601"/>
                      </a:cubicBezTo>
                      <a:cubicBezTo>
                        <a:pt x="674" y="602"/>
                        <a:pt x="678" y="567"/>
                        <a:pt x="656" y="561"/>
                      </a:cubicBezTo>
                      <a:close/>
                    </a:path>
                  </a:pathLst>
                </a:custGeom>
                <a:solidFill>
                  <a:srgbClr val="FBCC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îṧḷíḑè">
                  <a:extLst>
                    <a:ext uri="{FF2B5EF4-FFF2-40B4-BE49-F238E27FC236}">
                      <a16:creationId xmlns:a16="http://schemas.microsoft.com/office/drawing/2014/main" id="{63EE7748-5146-49CC-8054-2089DC7ACED5}"/>
                    </a:ext>
                  </a:extLst>
                </p:cNvPr>
                <p:cNvSpPr/>
                <p:nvPr/>
              </p:nvSpPr>
              <p:spPr bwMode="auto">
                <a:xfrm>
                  <a:off x="3503613" y="2906713"/>
                  <a:ext cx="1706563" cy="654050"/>
                </a:xfrm>
                <a:custGeom>
                  <a:avLst/>
                  <a:gdLst>
                    <a:gd name="T0" fmla="*/ 640 w 664"/>
                    <a:gd name="T1" fmla="*/ 216 h 255"/>
                    <a:gd name="T2" fmla="*/ 614 w 664"/>
                    <a:gd name="T3" fmla="*/ 201 h 255"/>
                    <a:gd name="T4" fmla="*/ 580 w 664"/>
                    <a:gd name="T5" fmla="*/ 183 h 255"/>
                    <a:gd name="T6" fmla="*/ 492 w 664"/>
                    <a:gd name="T7" fmla="*/ 145 h 255"/>
                    <a:gd name="T8" fmla="*/ 322 w 664"/>
                    <a:gd name="T9" fmla="*/ 72 h 255"/>
                    <a:gd name="T10" fmla="*/ 148 w 664"/>
                    <a:gd name="T11" fmla="*/ 12 h 255"/>
                    <a:gd name="T12" fmla="*/ 59 w 664"/>
                    <a:gd name="T13" fmla="*/ 14 h 255"/>
                    <a:gd name="T14" fmla="*/ 48 w 664"/>
                    <a:gd name="T15" fmla="*/ 98 h 255"/>
                    <a:gd name="T16" fmla="*/ 136 w 664"/>
                    <a:gd name="T17" fmla="*/ 92 h 255"/>
                    <a:gd name="T18" fmla="*/ 313 w 664"/>
                    <a:gd name="T19" fmla="*/ 145 h 255"/>
                    <a:gd name="T20" fmla="*/ 487 w 664"/>
                    <a:gd name="T21" fmla="*/ 211 h 255"/>
                    <a:gd name="T22" fmla="*/ 581 w 664"/>
                    <a:gd name="T23" fmla="*/ 236 h 255"/>
                    <a:gd name="T24" fmla="*/ 645 w 664"/>
                    <a:gd name="T25" fmla="*/ 249 h 255"/>
                    <a:gd name="T26" fmla="*/ 640 w 664"/>
                    <a:gd name="T27" fmla="*/ 216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64" h="255">
                      <a:moveTo>
                        <a:pt x="640" y="216"/>
                      </a:moveTo>
                      <a:cubicBezTo>
                        <a:pt x="632" y="215"/>
                        <a:pt x="621" y="205"/>
                        <a:pt x="614" y="201"/>
                      </a:cubicBezTo>
                      <a:cubicBezTo>
                        <a:pt x="604" y="193"/>
                        <a:pt x="592" y="188"/>
                        <a:pt x="580" y="183"/>
                      </a:cubicBezTo>
                      <a:cubicBezTo>
                        <a:pt x="551" y="169"/>
                        <a:pt x="521" y="159"/>
                        <a:pt x="492" y="145"/>
                      </a:cubicBezTo>
                      <a:cubicBezTo>
                        <a:pt x="436" y="119"/>
                        <a:pt x="381" y="92"/>
                        <a:pt x="322" y="72"/>
                      </a:cubicBezTo>
                      <a:cubicBezTo>
                        <a:pt x="264" y="51"/>
                        <a:pt x="208" y="24"/>
                        <a:pt x="148" y="12"/>
                      </a:cubicBezTo>
                      <a:cubicBezTo>
                        <a:pt x="89" y="0"/>
                        <a:pt x="119" y="17"/>
                        <a:pt x="59" y="14"/>
                      </a:cubicBezTo>
                      <a:cubicBezTo>
                        <a:pt x="11" y="11"/>
                        <a:pt x="0" y="91"/>
                        <a:pt x="48" y="98"/>
                      </a:cubicBezTo>
                      <a:cubicBezTo>
                        <a:pt x="107" y="107"/>
                        <a:pt x="77" y="83"/>
                        <a:pt x="136" y="92"/>
                      </a:cubicBezTo>
                      <a:cubicBezTo>
                        <a:pt x="197" y="102"/>
                        <a:pt x="254" y="128"/>
                        <a:pt x="313" y="145"/>
                      </a:cubicBezTo>
                      <a:cubicBezTo>
                        <a:pt x="373" y="163"/>
                        <a:pt x="428" y="190"/>
                        <a:pt x="487" y="211"/>
                      </a:cubicBezTo>
                      <a:cubicBezTo>
                        <a:pt x="518" y="222"/>
                        <a:pt x="550" y="227"/>
                        <a:pt x="581" y="236"/>
                      </a:cubicBezTo>
                      <a:cubicBezTo>
                        <a:pt x="603" y="242"/>
                        <a:pt x="621" y="255"/>
                        <a:pt x="645" y="249"/>
                      </a:cubicBezTo>
                      <a:cubicBezTo>
                        <a:pt x="664" y="244"/>
                        <a:pt x="658" y="218"/>
                        <a:pt x="640" y="216"/>
                      </a:cubicBezTo>
                      <a:close/>
                    </a:path>
                  </a:pathLst>
                </a:custGeom>
                <a:solidFill>
                  <a:srgbClr val="FBCC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ïŝ1íḑe">
                  <a:extLst>
                    <a:ext uri="{FF2B5EF4-FFF2-40B4-BE49-F238E27FC236}">
                      <a16:creationId xmlns:a16="http://schemas.microsoft.com/office/drawing/2014/main" id="{5EC06493-E56D-400C-B798-DFA21E977A40}"/>
                    </a:ext>
                  </a:extLst>
                </p:cNvPr>
                <p:cNvSpPr/>
                <p:nvPr/>
              </p:nvSpPr>
              <p:spPr bwMode="auto">
                <a:xfrm>
                  <a:off x="4151313" y="3543300"/>
                  <a:ext cx="1228725" cy="609600"/>
                </a:xfrm>
                <a:custGeom>
                  <a:avLst/>
                  <a:gdLst>
                    <a:gd name="T0" fmla="*/ 451 w 478"/>
                    <a:gd name="T1" fmla="*/ 1 h 238"/>
                    <a:gd name="T2" fmla="*/ 343 w 478"/>
                    <a:gd name="T3" fmla="*/ 17 h 238"/>
                    <a:gd name="T4" fmla="*/ 246 w 478"/>
                    <a:gd name="T5" fmla="*/ 86 h 238"/>
                    <a:gd name="T6" fmla="*/ 146 w 478"/>
                    <a:gd name="T7" fmla="*/ 144 h 238"/>
                    <a:gd name="T8" fmla="*/ 19 w 478"/>
                    <a:gd name="T9" fmla="*/ 158 h 238"/>
                    <a:gd name="T10" fmla="*/ 12 w 478"/>
                    <a:gd name="T11" fmla="*/ 207 h 238"/>
                    <a:gd name="T12" fmla="*/ 137 w 478"/>
                    <a:gd name="T13" fmla="*/ 226 h 238"/>
                    <a:gd name="T14" fmla="*/ 253 w 478"/>
                    <a:gd name="T15" fmla="*/ 175 h 238"/>
                    <a:gd name="T16" fmla="*/ 343 w 478"/>
                    <a:gd name="T17" fmla="*/ 90 h 238"/>
                    <a:gd name="T18" fmla="*/ 457 w 478"/>
                    <a:gd name="T19" fmla="*/ 40 h 238"/>
                    <a:gd name="T20" fmla="*/ 451 w 478"/>
                    <a:gd name="T21" fmla="*/ 1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78" h="238">
                      <a:moveTo>
                        <a:pt x="451" y="1"/>
                      </a:moveTo>
                      <a:cubicBezTo>
                        <a:pt x="414" y="3"/>
                        <a:pt x="379" y="1"/>
                        <a:pt x="343" y="17"/>
                      </a:cubicBezTo>
                      <a:cubicBezTo>
                        <a:pt x="306" y="34"/>
                        <a:pt x="277" y="60"/>
                        <a:pt x="246" y="86"/>
                      </a:cubicBezTo>
                      <a:cubicBezTo>
                        <a:pt x="217" y="111"/>
                        <a:pt x="183" y="133"/>
                        <a:pt x="146" y="144"/>
                      </a:cubicBezTo>
                      <a:cubicBezTo>
                        <a:pt x="104" y="156"/>
                        <a:pt x="57" y="139"/>
                        <a:pt x="19" y="158"/>
                      </a:cubicBezTo>
                      <a:cubicBezTo>
                        <a:pt x="0" y="167"/>
                        <a:pt x="0" y="193"/>
                        <a:pt x="12" y="207"/>
                      </a:cubicBezTo>
                      <a:cubicBezTo>
                        <a:pt x="41" y="238"/>
                        <a:pt x="98" y="233"/>
                        <a:pt x="137" y="226"/>
                      </a:cubicBezTo>
                      <a:cubicBezTo>
                        <a:pt x="180" y="219"/>
                        <a:pt x="219" y="203"/>
                        <a:pt x="253" y="175"/>
                      </a:cubicBezTo>
                      <a:cubicBezTo>
                        <a:pt x="286" y="150"/>
                        <a:pt x="313" y="119"/>
                        <a:pt x="343" y="90"/>
                      </a:cubicBezTo>
                      <a:cubicBezTo>
                        <a:pt x="376" y="58"/>
                        <a:pt x="414" y="52"/>
                        <a:pt x="457" y="40"/>
                      </a:cubicBezTo>
                      <a:cubicBezTo>
                        <a:pt x="478" y="34"/>
                        <a:pt x="474" y="0"/>
                        <a:pt x="451" y="1"/>
                      </a:cubicBezTo>
                      <a:close/>
                    </a:path>
                  </a:pathLst>
                </a:custGeom>
                <a:solidFill>
                  <a:srgbClr val="FBCC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9" name="íṧlíde">
                  <a:extLst>
                    <a:ext uri="{FF2B5EF4-FFF2-40B4-BE49-F238E27FC236}">
                      <a16:creationId xmlns:a16="http://schemas.microsoft.com/office/drawing/2014/main" id="{D821E5A5-3E89-47AE-8F8E-535B2C92B4D3}"/>
                    </a:ext>
                  </a:extLst>
                </p:cNvPr>
                <p:cNvSpPr/>
                <p:nvPr/>
              </p:nvSpPr>
              <p:spPr bwMode="auto">
                <a:xfrm>
                  <a:off x="6827838" y="1498600"/>
                  <a:ext cx="1238250" cy="1916113"/>
                </a:xfrm>
                <a:custGeom>
                  <a:avLst/>
                  <a:gdLst>
                    <a:gd name="T0" fmla="*/ 427 w 482"/>
                    <a:gd name="T1" fmla="*/ 1 h 747"/>
                    <a:gd name="T2" fmla="*/ 362 w 482"/>
                    <a:gd name="T3" fmla="*/ 33 h 747"/>
                    <a:gd name="T4" fmla="*/ 270 w 482"/>
                    <a:gd name="T5" fmla="*/ 101 h 747"/>
                    <a:gd name="T6" fmla="*/ 171 w 482"/>
                    <a:gd name="T7" fmla="*/ 281 h 747"/>
                    <a:gd name="T8" fmla="*/ 146 w 482"/>
                    <a:gd name="T9" fmla="*/ 513 h 747"/>
                    <a:gd name="T10" fmla="*/ 111 w 482"/>
                    <a:gd name="T11" fmla="*/ 622 h 747"/>
                    <a:gd name="T12" fmla="*/ 24 w 482"/>
                    <a:gd name="T13" fmla="*/ 700 h 747"/>
                    <a:gd name="T14" fmla="*/ 34 w 482"/>
                    <a:gd name="T15" fmla="*/ 738 h 747"/>
                    <a:gd name="T16" fmla="*/ 102 w 482"/>
                    <a:gd name="T17" fmla="*/ 694 h 747"/>
                    <a:gd name="T18" fmla="*/ 165 w 482"/>
                    <a:gd name="T19" fmla="*/ 621 h 747"/>
                    <a:gd name="T20" fmla="*/ 216 w 482"/>
                    <a:gd name="T21" fmla="*/ 402 h 747"/>
                    <a:gd name="T22" fmla="*/ 276 w 482"/>
                    <a:gd name="T23" fmla="*/ 190 h 747"/>
                    <a:gd name="T24" fmla="*/ 362 w 482"/>
                    <a:gd name="T25" fmla="*/ 116 h 747"/>
                    <a:gd name="T26" fmla="*/ 408 w 482"/>
                    <a:gd name="T27" fmla="*/ 89 h 747"/>
                    <a:gd name="T28" fmla="*/ 422 w 482"/>
                    <a:gd name="T29" fmla="*/ 81 h 747"/>
                    <a:gd name="T30" fmla="*/ 417 w 482"/>
                    <a:gd name="T31" fmla="*/ 75 h 747"/>
                    <a:gd name="T32" fmla="*/ 427 w 482"/>
                    <a:gd name="T33" fmla="*/ 1 h 7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82" h="747">
                      <a:moveTo>
                        <a:pt x="427" y="1"/>
                      </a:moveTo>
                      <a:cubicBezTo>
                        <a:pt x="403" y="0"/>
                        <a:pt x="381" y="20"/>
                        <a:pt x="362" y="33"/>
                      </a:cubicBezTo>
                      <a:cubicBezTo>
                        <a:pt x="331" y="54"/>
                        <a:pt x="300" y="77"/>
                        <a:pt x="270" y="101"/>
                      </a:cubicBezTo>
                      <a:cubicBezTo>
                        <a:pt x="216" y="147"/>
                        <a:pt x="182" y="212"/>
                        <a:pt x="171" y="281"/>
                      </a:cubicBezTo>
                      <a:cubicBezTo>
                        <a:pt x="159" y="358"/>
                        <a:pt x="157" y="436"/>
                        <a:pt x="146" y="513"/>
                      </a:cubicBezTo>
                      <a:cubicBezTo>
                        <a:pt x="141" y="550"/>
                        <a:pt x="132" y="589"/>
                        <a:pt x="111" y="622"/>
                      </a:cubicBezTo>
                      <a:cubicBezTo>
                        <a:pt x="93" y="650"/>
                        <a:pt x="56" y="688"/>
                        <a:pt x="24" y="700"/>
                      </a:cubicBezTo>
                      <a:cubicBezTo>
                        <a:pt x="0" y="708"/>
                        <a:pt x="10" y="747"/>
                        <a:pt x="34" y="738"/>
                      </a:cubicBezTo>
                      <a:cubicBezTo>
                        <a:pt x="59" y="730"/>
                        <a:pt x="82" y="711"/>
                        <a:pt x="102" y="694"/>
                      </a:cubicBezTo>
                      <a:cubicBezTo>
                        <a:pt x="127" y="673"/>
                        <a:pt x="149" y="650"/>
                        <a:pt x="165" y="621"/>
                      </a:cubicBezTo>
                      <a:cubicBezTo>
                        <a:pt x="202" y="555"/>
                        <a:pt x="206" y="475"/>
                        <a:pt x="216" y="402"/>
                      </a:cubicBezTo>
                      <a:cubicBezTo>
                        <a:pt x="227" y="328"/>
                        <a:pt x="228" y="251"/>
                        <a:pt x="276" y="190"/>
                      </a:cubicBezTo>
                      <a:cubicBezTo>
                        <a:pt x="300" y="160"/>
                        <a:pt x="330" y="137"/>
                        <a:pt x="362" y="116"/>
                      </a:cubicBezTo>
                      <a:cubicBezTo>
                        <a:pt x="377" y="106"/>
                        <a:pt x="392" y="97"/>
                        <a:pt x="408" y="89"/>
                      </a:cubicBezTo>
                      <a:cubicBezTo>
                        <a:pt x="412" y="86"/>
                        <a:pt x="417" y="83"/>
                        <a:pt x="422" y="81"/>
                      </a:cubicBezTo>
                      <a:cubicBezTo>
                        <a:pt x="434" y="74"/>
                        <a:pt x="432" y="78"/>
                        <a:pt x="417" y="75"/>
                      </a:cubicBezTo>
                      <a:cubicBezTo>
                        <a:pt x="472" y="86"/>
                        <a:pt x="482" y="3"/>
                        <a:pt x="427" y="1"/>
                      </a:cubicBezTo>
                      <a:close/>
                    </a:path>
                  </a:pathLst>
                </a:custGeom>
                <a:solidFill>
                  <a:srgbClr val="FBCC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0" name="îṧľiďê">
                  <a:extLst>
                    <a:ext uri="{FF2B5EF4-FFF2-40B4-BE49-F238E27FC236}">
                      <a16:creationId xmlns:a16="http://schemas.microsoft.com/office/drawing/2014/main" id="{8445428F-95CB-4D0D-80A4-53B89B0F2E8E}"/>
                    </a:ext>
                  </a:extLst>
                </p:cNvPr>
                <p:cNvSpPr/>
                <p:nvPr/>
              </p:nvSpPr>
              <p:spPr bwMode="auto">
                <a:xfrm>
                  <a:off x="6724651" y="2578100"/>
                  <a:ext cx="1778000" cy="1149350"/>
                </a:xfrm>
                <a:custGeom>
                  <a:avLst/>
                  <a:gdLst>
                    <a:gd name="T0" fmla="*/ 599 w 692"/>
                    <a:gd name="T1" fmla="*/ 42 h 448"/>
                    <a:gd name="T2" fmla="*/ 554 w 692"/>
                    <a:gd name="T3" fmla="*/ 109 h 448"/>
                    <a:gd name="T4" fmla="*/ 499 w 692"/>
                    <a:gd name="T5" fmla="*/ 188 h 448"/>
                    <a:gd name="T6" fmla="*/ 367 w 692"/>
                    <a:gd name="T7" fmla="*/ 297 h 448"/>
                    <a:gd name="T8" fmla="*/ 287 w 692"/>
                    <a:gd name="T9" fmla="*/ 334 h 448"/>
                    <a:gd name="T10" fmla="*/ 200 w 692"/>
                    <a:gd name="T11" fmla="*/ 363 h 448"/>
                    <a:gd name="T12" fmla="*/ 36 w 692"/>
                    <a:gd name="T13" fmla="*/ 397 h 448"/>
                    <a:gd name="T14" fmla="*/ 26 w 692"/>
                    <a:gd name="T15" fmla="*/ 436 h 448"/>
                    <a:gd name="T16" fmla="*/ 197 w 692"/>
                    <a:gd name="T17" fmla="*/ 428 h 448"/>
                    <a:gd name="T18" fmla="*/ 398 w 692"/>
                    <a:gd name="T19" fmla="*/ 369 h 448"/>
                    <a:gd name="T20" fmla="*/ 551 w 692"/>
                    <a:gd name="T21" fmla="*/ 253 h 448"/>
                    <a:gd name="T22" fmla="*/ 614 w 692"/>
                    <a:gd name="T23" fmla="*/ 170 h 448"/>
                    <a:gd name="T24" fmla="*/ 676 w 692"/>
                    <a:gd name="T25" fmla="*/ 75 h 448"/>
                    <a:gd name="T26" fmla="*/ 599 w 692"/>
                    <a:gd name="T27" fmla="*/ 42 h 4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92" h="448">
                      <a:moveTo>
                        <a:pt x="599" y="42"/>
                      </a:moveTo>
                      <a:cubicBezTo>
                        <a:pt x="587" y="66"/>
                        <a:pt x="569" y="87"/>
                        <a:pt x="554" y="109"/>
                      </a:cubicBezTo>
                      <a:cubicBezTo>
                        <a:pt x="536" y="135"/>
                        <a:pt x="520" y="163"/>
                        <a:pt x="499" y="188"/>
                      </a:cubicBezTo>
                      <a:cubicBezTo>
                        <a:pt x="463" y="233"/>
                        <a:pt x="416" y="266"/>
                        <a:pt x="367" y="297"/>
                      </a:cubicBezTo>
                      <a:cubicBezTo>
                        <a:pt x="341" y="313"/>
                        <a:pt x="316" y="327"/>
                        <a:pt x="287" y="334"/>
                      </a:cubicBezTo>
                      <a:cubicBezTo>
                        <a:pt x="257" y="342"/>
                        <a:pt x="229" y="352"/>
                        <a:pt x="200" y="363"/>
                      </a:cubicBezTo>
                      <a:cubicBezTo>
                        <a:pt x="150" y="383"/>
                        <a:pt x="91" y="404"/>
                        <a:pt x="36" y="397"/>
                      </a:cubicBezTo>
                      <a:cubicBezTo>
                        <a:pt x="11" y="393"/>
                        <a:pt x="0" y="430"/>
                        <a:pt x="26" y="436"/>
                      </a:cubicBezTo>
                      <a:cubicBezTo>
                        <a:pt x="82" y="448"/>
                        <a:pt x="142" y="439"/>
                        <a:pt x="197" y="428"/>
                      </a:cubicBezTo>
                      <a:cubicBezTo>
                        <a:pt x="265" y="414"/>
                        <a:pt x="336" y="400"/>
                        <a:pt x="398" y="369"/>
                      </a:cubicBezTo>
                      <a:cubicBezTo>
                        <a:pt x="455" y="341"/>
                        <a:pt x="508" y="299"/>
                        <a:pt x="551" y="253"/>
                      </a:cubicBezTo>
                      <a:cubicBezTo>
                        <a:pt x="575" y="228"/>
                        <a:pt x="594" y="198"/>
                        <a:pt x="614" y="170"/>
                      </a:cubicBezTo>
                      <a:cubicBezTo>
                        <a:pt x="635" y="140"/>
                        <a:pt x="664" y="110"/>
                        <a:pt x="676" y="75"/>
                      </a:cubicBezTo>
                      <a:cubicBezTo>
                        <a:pt x="692" y="29"/>
                        <a:pt x="621" y="0"/>
                        <a:pt x="599" y="42"/>
                      </a:cubicBezTo>
                      <a:close/>
                    </a:path>
                  </a:pathLst>
                </a:custGeom>
                <a:solidFill>
                  <a:srgbClr val="FBCC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1" name="îSļïḓè">
                  <a:extLst>
                    <a:ext uri="{FF2B5EF4-FFF2-40B4-BE49-F238E27FC236}">
                      <a16:creationId xmlns:a16="http://schemas.microsoft.com/office/drawing/2014/main" id="{8D197B94-3E84-4001-8555-DE69A5787F23}"/>
                    </a:ext>
                  </a:extLst>
                </p:cNvPr>
                <p:cNvSpPr/>
                <p:nvPr/>
              </p:nvSpPr>
              <p:spPr bwMode="auto">
                <a:xfrm>
                  <a:off x="6767513" y="3581400"/>
                  <a:ext cx="2016125" cy="669925"/>
                </a:xfrm>
                <a:custGeom>
                  <a:avLst/>
                  <a:gdLst>
                    <a:gd name="T0" fmla="*/ 681 w 784"/>
                    <a:gd name="T1" fmla="*/ 38 h 261"/>
                    <a:gd name="T2" fmla="*/ 559 w 784"/>
                    <a:gd name="T3" fmla="*/ 126 h 261"/>
                    <a:gd name="T4" fmla="*/ 392 w 784"/>
                    <a:gd name="T5" fmla="*/ 181 h 261"/>
                    <a:gd name="T6" fmla="*/ 223 w 784"/>
                    <a:gd name="T7" fmla="*/ 174 h 261"/>
                    <a:gd name="T8" fmla="*/ 142 w 784"/>
                    <a:gd name="T9" fmla="*/ 151 h 261"/>
                    <a:gd name="T10" fmla="*/ 42 w 784"/>
                    <a:gd name="T11" fmla="*/ 128 h 261"/>
                    <a:gd name="T12" fmla="*/ 30 w 784"/>
                    <a:gd name="T13" fmla="*/ 174 h 261"/>
                    <a:gd name="T14" fmla="*/ 127 w 784"/>
                    <a:gd name="T15" fmla="*/ 204 h 261"/>
                    <a:gd name="T16" fmla="*/ 214 w 784"/>
                    <a:gd name="T17" fmla="*/ 240 h 261"/>
                    <a:gd name="T18" fmla="*/ 402 w 784"/>
                    <a:gd name="T19" fmla="*/ 256 h 261"/>
                    <a:gd name="T20" fmla="*/ 592 w 784"/>
                    <a:gd name="T21" fmla="*/ 203 h 261"/>
                    <a:gd name="T22" fmla="*/ 668 w 784"/>
                    <a:gd name="T23" fmla="*/ 154 h 261"/>
                    <a:gd name="T24" fmla="*/ 742 w 784"/>
                    <a:gd name="T25" fmla="*/ 100 h 261"/>
                    <a:gd name="T26" fmla="*/ 681 w 784"/>
                    <a:gd name="T27" fmla="*/ 38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84" h="261">
                      <a:moveTo>
                        <a:pt x="681" y="38"/>
                      </a:moveTo>
                      <a:cubicBezTo>
                        <a:pt x="645" y="72"/>
                        <a:pt x="601" y="102"/>
                        <a:pt x="559" y="126"/>
                      </a:cubicBezTo>
                      <a:cubicBezTo>
                        <a:pt x="509" y="156"/>
                        <a:pt x="450" y="173"/>
                        <a:pt x="392" y="181"/>
                      </a:cubicBezTo>
                      <a:cubicBezTo>
                        <a:pt x="335" y="189"/>
                        <a:pt x="279" y="186"/>
                        <a:pt x="223" y="174"/>
                      </a:cubicBezTo>
                      <a:cubicBezTo>
                        <a:pt x="195" y="168"/>
                        <a:pt x="169" y="158"/>
                        <a:pt x="142" y="151"/>
                      </a:cubicBezTo>
                      <a:cubicBezTo>
                        <a:pt x="109" y="143"/>
                        <a:pt x="75" y="137"/>
                        <a:pt x="42" y="128"/>
                      </a:cubicBezTo>
                      <a:cubicBezTo>
                        <a:pt x="13" y="120"/>
                        <a:pt x="0" y="165"/>
                        <a:pt x="30" y="174"/>
                      </a:cubicBezTo>
                      <a:cubicBezTo>
                        <a:pt x="63" y="184"/>
                        <a:pt x="95" y="193"/>
                        <a:pt x="127" y="204"/>
                      </a:cubicBezTo>
                      <a:cubicBezTo>
                        <a:pt x="157" y="215"/>
                        <a:pt x="185" y="229"/>
                        <a:pt x="214" y="240"/>
                      </a:cubicBezTo>
                      <a:cubicBezTo>
                        <a:pt x="274" y="261"/>
                        <a:pt x="340" y="261"/>
                        <a:pt x="402" y="256"/>
                      </a:cubicBezTo>
                      <a:cubicBezTo>
                        <a:pt x="469" y="250"/>
                        <a:pt x="532" y="232"/>
                        <a:pt x="592" y="203"/>
                      </a:cubicBezTo>
                      <a:cubicBezTo>
                        <a:pt x="619" y="189"/>
                        <a:pt x="643" y="172"/>
                        <a:pt x="668" y="154"/>
                      </a:cubicBezTo>
                      <a:cubicBezTo>
                        <a:pt x="693" y="137"/>
                        <a:pt x="719" y="120"/>
                        <a:pt x="742" y="100"/>
                      </a:cubicBezTo>
                      <a:cubicBezTo>
                        <a:pt x="784" y="63"/>
                        <a:pt x="722" y="0"/>
                        <a:pt x="681" y="38"/>
                      </a:cubicBezTo>
                      <a:close/>
                    </a:path>
                  </a:pathLst>
                </a:custGeom>
                <a:solidFill>
                  <a:srgbClr val="FBCC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2" name="íšľïďê">
                  <a:extLst>
                    <a:ext uri="{FF2B5EF4-FFF2-40B4-BE49-F238E27FC236}">
                      <a16:creationId xmlns:a16="http://schemas.microsoft.com/office/drawing/2014/main" id="{51AC1B89-0398-45A4-8BD5-676DE29A8B74}"/>
                    </a:ext>
                  </a:extLst>
                </p:cNvPr>
                <p:cNvSpPr/>
                <p:nvPr/>
              </p:nvSpPr>
              <p:spPr bwMode="auto">
                <a:xfrm>
                  <a:off x="3494088" y="4454525"/>
                  <a:ext cx="4718050" cy="204788"/>
                </a:xfrm>
                <a:prstGeom prst="rect">
                  <a:avLst/>
                </a:prstGeom>
                <a:solidFill>
                  <a:srgbClr val="4B4C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3" name="íṥḻîḋè">
                  <a:extLst>
                    <a:ext uri="{FF2B5EF4-FFF2-40B4-BE49-F238E27FC236}">
                      <a16:creationId xmlns:a16="http://schemas.microsoft.com/office/drawing/2014/main" id="{CAA38348-FDF8-41F2-BB9B-1A853593717C}"/>
                    </a:ext>
                  </a:extLst>
                </p:cNvPr>
                <p:cNvSpPr/>
                <p:nvPr/>
              </p:nvSpPr>
              <p:spPr bwMode="auto">
                <a:xfrm>
                  <a:off x="3822701" y="4659313"/>
                  <a:ext cx="4071938" cy="2032000"/>
                </a:xfrm>
                <a:prstGeom prst="rect">
                  <a:avLst/>
                </a:prstGeom>
                <a:solidFill>
                  <a:srgbClr val="4B4C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4" name="ïşľîḍê">
                  <a:extLst>
                    <a:ext uri="{FF2B5EF4-FFF2-40B4-BE49-F238E27FC236}">
                      <a16:creationId xmlns:a16="http://schemas.microsoft.com/office/drawing/2014/main" id="{2A30E336-9793-4BBA-9546-637B2A5759A8}"/>
                    </a:ext>
                  </a:extLst>
                </p:cNvPr>
                <p:cNvSpPr/>
                <p:nvPr/>
              </p:nvSpPr>
              <p:spPr bwMode="auto">
                <a:xfrm>
                  <a:off x="3810001" y="4659313"/>
                  <a:ext cx="4084638" cy="212725"/>
                </a:xfrm>
                <a:custGeom>
                  <a:avLst/>
                  <a:gdLst>
                    <a:gd name="T0" fmla="*/ 2573 w 2573"/>
                    <a:gd name="T1" fmla="*/ 134 h 134"/>
                    <a:gd name="T2" fmla="*/ 0 w 2573"/>
                    <a:gd name="T3" fmla="*/ 0 h 134"/>
                    <a:gd name="T4" fmla="*/ 2573 w 2573"/>
                    <a:gd name="T5" fmla="*/ 0 h 134"/>
                    <a:gd name="T6" fmla="*/ 2573 w 2573"/>
                    <a:gd name="T7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73" h="134">
                      <a:moveTo>
                        <a:pt x="2573" y="134"/>
                      </a:moveTo>
                      <a:lnTo>
                        <a:pt x="0" y="0"/>
                      </a:lnTo>
                      <a:lnTo>
                        <a:pt x="2573" y="0"/>
                      </a:lnTo>
                      <a:lnTo>
                        <a:pt x="2573" y="1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5" name="îśľïďe">
                  <a:extLst>
                    <a:ext uri="{FF2B5EF4-FFF2-40B4-BE49-F238E27FC236}">
                      <a16:creationId xmlns:a16="http://schemas.microsoft.com/office/drawing/2014/main" id="{93D6469F-1B4B-4343-A6FF-5931ADE200DB}"/>
                    </a:ext>
                  </a:extLst>
                </p:cNvPr>
                <p:cNvSpPr/>
                <p:nvPr/>
              </p:nvSpPr>
              <p:spPr bwMode="auto">
                <a:xfrm>
                  <a:off x="4706938" y="2749550"/>
                  <a:ext cx="2303463" cy="1457325"/>
                </a:xfrm>
                <a:custGeom>
                  <a:avLst/>
                  <a:gdLst>
                    <a:gd name="T0" fmla="*/ 896 w 896"/>
                    <a:gd name="T1" fmla="*/ 507 h 568"/>
                    <a:gd name="T2" fmla="*/ 832 w 896"/>
                    <a:gd name="T3" fmla="*/ 568 h 568"/>
                    <a:gd name="T4" fmla="*/ 57 w 896"/>
                    <a:gd name="T5" fmla="*/ 568 h 568"/>
                    <a:gd name="T6" fmla="*/ 0 w 896"/>
                    <a:gd name="T7" fmla="*/ 507 h 568"/>
                    <a:gd name="T8" fmla="*/ 0 w 896"/>
                    <a:gd name="T9" fmla="*/ 59 h 568"/>
                    <a:gd name="T10" fmla="*/ 57 w 896"/>
                    <a:gd name="T11" fmla="*/ 0 h 568"/>
                    <a:gd name="T12" fmla="*/ 832 w 896"/>
                    <a:gd name="T13" fmla="*/ 0 h 568"/>
                    <a:gd name="T14" fmla="*/ 896 w 896"/>
                    <a:gd name="T15" fmla="*/ 59 h 568"/>
                    <a:gd name="T16" fmla="*/ 896 w 896"/>
                    <a:gd name="T17" fmla="*/ 507 h 5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568">
                      <a:moveTo>
                        <a:pt x="896" y="507"/>
                      </a:moveTo>
                      <a:cubicBezTo>
                        <a:pt x="896" y="539"/>
                        <a:pt x="864" y="568"/>
                        <a:pt x="832" y="568"/>
                      </a:cubicBezTo>
                      <a:cubicBezTo>
                        <a:pt x="57" y="568"/>
                        <a:pt x="57" y="568"/>
                        <a:pt x="57" y="568"/>
                      </a:cubicBezTo>
                      <a:cubicBezTo>
                        <a:pt x="24" y="568"/>
                        <a:pt x="0" y="539"/>
                        <a:pt x="0" y="507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26"/>
                        <a:pt x="24" y="0"/>
                        <a:pt x="57" y="0"/>
                      </a:cubicBezTo>
                      <a:cubicBezTo>
                        <a:pt x="832" y="0"/>
                        <a:pt x="832" y="0"/>
                        <a:pt x="832" y="0"/>
                      </a:cubicBezTo>
                      <a:cubicBezTo>
                        <a:pt x="864" y="0"/>
                        <a:pt x="896" y="26"/>
                        <a:pt x="896" y="59"/>
                      </a:cubicBezTo>
                      <a:lnTo>
                        <a:pt x="896" y="507"/>
                      </a:lnTo>
                      <a:close/>
                    </a:path>
                  </a:pathLst>
                </a:custGeom>
                <a:solidFill>
                  <a:srgbClr val="4B4C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6" name="iṡḻïḓé">
                  <a:extLst>
                    <a:ext uri="{FF2B5EF4-FFF2-40B4-BE49-F238E27FC236}">
                      <a16:creationId xmlns:a16="http://schemas.microsoft.com/office/drawing/2014/main" id="{4F54B1BC-8721-4FE2-921F-89ACB890EFE3}"/>
                    </a:ext>
                  </a:extLst>
                </p:cNvPr>
                <p:cNvSpPr/>
                <p:nvPr/>
              </p:nvSpPr>
              <p:spPr bwMode="auto">
                <a:xfrm>
                  <a:off x="5446713" y="4033838"/>
                  <a:ext cx="822325" cy="450850"/>
                </a:xfrm>
                <a:prstGeom prst="rect">
                  <a:avLst/>
                </a:prstGeom>
                <a:solidFill>
                  <a:srgbClr val="4B4C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7" name="îşḻîdé">
                  <a:extLst>
                    <a:ext uri="{FF2B5EF4-FFF2-40B4-BE49-F238E27FC236}">
                      <a16:creationId xmlns:a16="http://schemas.microsoft.com/office/drawing/2014/main" id="{74D8C160-7B60-43D1-98BB-EAB9E6B47781}"/>
                    </a:ext>
                  </a:extLst>
                </p:cNvPr>
                <p:cNvSpPr/>
                <p:nvPr/>
              </p:nvSpPr>
              <p:spPr bwMode="auto">
                <a:xfrm>
                  <a:off x="5241926" y="4340225"/>
                  <a:ext cx="1212850" cy="144463"/>
                </a:xfrm>
                <a:prstGeom prst="rect">
                  <a:avLst/>
                </a:prstGeom>
                <a:solidFill>
                  <a:srgbClr val="4B4C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8" name="îṩḻídé">
                  <a:extLst>
                    <a:ext uri="{FF2B5EF4-FFF2-40B4-BE49-F238E27FC236}">
                      <a16:creationId xmlns:a16="http://schemas.microsoft.com/office/drawing/2014/main" id="{7795CF36-6591-45AF-AD98-26772F9B9F8E}"/>
                    </a:ext>
                  </a:extLst>
                </p:cNvPr>
                <p:cNvSpPr/>
                <p:nvPr/>
              </p:nvSpPr>
              <p:spPr bwMode="auto">
                <a:xfrm>
                  <a:off x="3540126" y="3946525"/>
                  <a:ext cx="1014413" cy="212725"/>
                </a:xfrm>
                <a:custGeom>
                  <a:avLst/>
                  <a:gdLst>
                    <a:gd name="T0" fmla="*/ 395 w 395"/>
                    <a:gd name="T1" fmla="*/ 0 h 83"/>
                    <a:gd name="T2" fmla="*/ 41 w 395"/>
                    <a:gd name="T3" fmla="*/ 0 h 83"/>
                    <a:gd name="T4" fmla="*/ 0 w 395"/>
                    <a:gd name="T5" fmla="*/ 41 h 83"/>
                    <a:gd name="T6" fmla="*/ 0 w 395"/>
                    <a:gd name="T7" fmla="*/ 41 h 83"/>
                    <a:gd name="T8" fmla="*/ 41 w 395"/>
                    <a:gd name="T9" fmla="*/ 83 h 83"/>
                    <a:gd name="T10" fmla="*/ 395 w 395"/>
                    <a:gd name="T11" fmla="*/ 8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5" h="83">
                      <a:moveTo>
                        <a:pt x="395" y="0"/>
                      </a:move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9" y="0"/>
                        <a:pt x="0" y="18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64"/>
                        <a:pt x="19" y="83"/>
                        <a:pt x="41" y="83"/>
                      </a:cubicBezTo>
                      <a:cubicBezTo>
                        <a:pt x="395" y="83"/>
                        <a:pt x="395" y="83"/>
                        <a:pt x="395" y="83"/>
                      </a:cubicBezTo>
                    </a:path>
                  </a:pathLst>
                </a:custGeom>
                <a:solidFill>
                  <a:srgbClr val="FFF9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9" name="íşļiḍê">
                  <a:extLst>
                    <a:ext uri="{FF2B5EF4-FFF2-40B4-BE49-F238E27FC236}">
                      <a16:creationId xmlns:a16="http://schemas.microsoft.com/office/drawing/2014/main" id="{75DE58EC-1D34-45B0-A8C0-F10703408909}"/>
                    </a:ext>
                  </a:extLst>
                </p:cNvPr>
                <p:cNvSpPr/>
                <p:nvPr/>
              </p:nvSpPr>
              <p:spPr bwMode="auto">
                <a:xfrm>
                  <a:off x="3514726" y="3919538"/>
                  <a:ext cx="1039813" cy="265113"/>
                </a:xfrm>
                <a:custGeom>
                  <a:avLst/>
                  <a:gdLst>
                    <a:gd name="T0" fmla="*/ 405 w 405"/>
                    <a:gd name="T1" fmla="*/ 0 h 103"/>
                    <a:gd name="T2" fmla="*/ 51 w 405"/>
                    <a:gd name="T3" fmla="*/ 0 h 103"/>
                    <a:gd name="T4" fmla="*/ 15 w 405"/>
                    <a:gd name="T5" fmla="*/ 15 h 103"/>
                    <a:gd name="T6" fmla="*/ 0 w 405"/>
                    <a:gd name="T7" fmla="*/ 51 h 103"/>
                    <a:gd name="T8" fmla="*/ 0 w 405"/>
                    <a:gd name="T9" fmla="*/ 51 h 103"/>
                    <a:gd name="T10" fmla="*/ 15 w 405"/>
                    <a:gd name="T11" fmla="*/ 88 h 103"/>
                    <a:gd name="T12" fmla="*/ 51 w 405"/>
                    <a:gd name="T13" fmla="*/ 103 h 103"/>
                    <a:gd name="T14" fmla="*/ 405 w 405"/>
                    <a:gd name="T15" fmla="*/ 103 h 103"/>
                    <a:gd name="T16" fmla="*/ 405 w 405"/>
                    <a:gd name="T17" fmla="*/ 83 h 103"/>
                    <a:gd name="T18" fmla="*/ 51 w 405"/>
                    <a:gd name="T19" fmla="*/ 83 h 103"/>
                    <a:gd name="T20" fmla="*/ 29 w 405"/>
                    <a:gd name="T21" fmla="*/ 74 h 103"/>
                    <a:gd name="T22" fmla="*/ 20 w 405"/>
                    <a:gd name="T23" fmla="*/ 51 h 103"/>
                    <a:gd name="T24" fmla="*/ 20 w 405"/>
                    <a:gd name="T25" fmla="*/ 51 h 103"/>
                    <a:gd name="T26" fmla="*/ 29 w 405"/>
                    <a:gd name="T27" fmla="*/ 29 h 103"/>
                    <a:gd name="T28" fmla="*/ 51 w 405"/>
                    <a:gd name="T29" fmla="*/ 20 h 103"/>
                    <a:gd name="T30" fmla="*/ 405 w 405"/>
                    <a:gd name="T31" fmla="*/ 20 h 103"/>
                    <a:gd name="T32" fmla="*/ 405 w 405"/>
                    <a:gd name="T33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05" h="103">
                      <a:moveTo>
                        <a:pt x="405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37" y="0"/>
                        <a:pt x="24" y="6"/>
                        <a:pt x="15" y="15"/>
                      </a:cubicBezTo>
                      <a:cubicBezTo>
                        <a:pt x="6" y="24"/>
                        <a:pt x="0" y="37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66"/>
                        <a:pt x="6" y="78"/>
                        <a:pt x="15" y="88"/>
                      </a:cubicBezTo>
                      <a:cubicBezTo>
                        <a:pt x="24" y="97"/>
                        <a:pt x="37" y="103"/>
                        <a:pt x="51" y="103"/>
                      </a:cubicBezTo>
                      <a:cubicBezTo>
                        <a:pt x="405" y="103"/>
                        <a:pt x="405" y="103"/>
                        <a:pt x="405" y="103"/>
                      </a:cubicBezTo>
                      <a:cubicBezTo>
                        <a:pt x="405" y="83"/>
                        <a:pt x="405" y="83"/>
                        <a:pt x="405" y="83"/>
                      </a:cubicBezTo>
                      <a:cubicBezTo>
                        <a:pt x="51" y="83"/>
                        <a:pt x="51" y="83"/>
                        <a:pt x="51" y="83"/>
                      </a:cubicBezTo>
                      <a:cubicBezTo>
                        <a:pt x="43" y="83"/>
                        <a:pt x="35" y="79"/>
                        <a:pt x="29" y="74"/>
                      </a:cubicBezTo>
                      <a:cubicBezTo>
                        <a:pt x="24" y="68"/>
                        <a:pt x="20" y="60"/>
                        <a:pt x="20" y="51"/>
                      </a:cubicBezTo>
                      <a:cubicBezTo>
                        <a:pt x="20" y="51"/>
                        <a:pt x="20" y="51"/>
                        <a:pt x="20" y="51"/>
                      </a:cubicBezTo>
                      <a:cubicBezTo>
                        <a:pt x="20" y="42"/>
                        <a:pt x="24" y="35"/>
                        <a:pt x="29" y="29"/>
                      </a:cubicBezTo>
                      <a:cubicBezTo>
                        <a:pt x="35" y="23"/>
                        <a:pt x="43" y="20"/>
                        <a:pt x="51" y="20"/>
                      </a:cubicBezTo>
                      <a:cubicBezTo>
                        <a:pt x="405" y="20"/>
                        <a:pt x="405" y="20"/>
                        <a:pt x="405" y="20"/>
                      </a:cubicBezTo>
                      <a:cubicBezTo>
                        <a:pt x="405" y="0"/>
                        <a:pt x="405" y="0"/>
                        <a:pt x="405" y="0"/>
                      </a:cubicBezTo>
                      <a:close/>
                    </a:path>
                  </a:pathLst>
                </a:custGeom>
                <a:solidFill>
                  <a:srgbClr val="FD7E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0" name="íSḷïḋè">
                  <a:extLst>
                    <a:ext uri="{FF2B5EF4-FFF2-40B4-BE49-F238E27FC236}">
                      <a16:creationId xmlns:a16="http://schemas.microsoft.com/office/drawing/2014/main" id="{E05B70C8-2192-4846-B2CB-83A042FED9CE}"/>
                    </a:ext>
                  </a:extLst>
                </p:cNvPr>
                <p:cNvSpPr/>
                <p:nvPr/>
              </p:nvSpPr>
              <p:spPr bwMode="auto">
                <a:xfrm>
                  <a:off x="3556001" y="3459163"/>
                  <a:ext cx="1014413" cy="212725"/>
                </a:xfrm>
                <a:custGeom>
                  <a:avLst/>
                  <a:gdLst>
                    <a:gd name="T0" fmla="*/ 395 w 395"/>
                    <a:gd name="T1" fmla="*/ 0 h 83"/>
                    <a:gd name="T2" fmla="*/ 42 w 395"/>
                    <a:gd name="T3" fmla="*/ 0 h 83"/>
                    <a:gd name="T4" fmla="*/ 0 w 395"/>
                    <a:gd name="T5" fmla="*/ 41 h 83"/>
                    <a:gd name="T6" fmla="*/ 0 w 395"/>
                    <a:gd name="T7" fmla="*/ 42 h 83"/>
                    <a:gd name="T8" fmla="*/ 42 w 395"/>
                    <a:gd name="T9" fmla="*/ 83 h 83"/>
                    <a:gd name="T10" fmla="*/ 395 w 395"/>
                    <a:gd name="T11" fmla="*/ 8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5" h="83">
                      <a:moveTo>
                        <a:pt x="395" y="0"/>
                      </a:move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19" y="0"/>
                        <a:pt x="0" y="18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64"/>
                        <a:pt x="19" y="83"/>
                        <a:pt x="42" y="83"/>
                      </a:cubicBezTo>
                      <a:cubicBezTo>
                        <a:pt x="395" y="83"/>
                        <a:pt x="395" y="83"/>
                        <a:pt x="395" y="83"/>
                      </a:cubicBezTo>
                    </a:path>
                  </a:pathLst>
                </a:custGeom>
                <a:solidFill>
                  <a:srgbClr val="FFF9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1" name="iṣḻiďé">
                  <a:extLst>
                    <a:ext uri="{FF2B5EF4-FFF2-40B4-BE49-F238E27FC236}">
                      <a16:creationId xmlns:a16="http://schemas.microsoft.com/office/drawing/2014/main" id="{7249DA72-A431-4C37-A9DE-8BB220BD09A5}"/>
                    </a:ext>
                  </a:extLst>
                </p:cNvPr>
                <p:cNvSpPr/>
                <p:nvPr/>
              </p:nvSpPr>
              <p:spPr bwMode="auto">
                <a:xfrm>
                  <a:off x="3529013" y="3432175"/>
                  <a:ext cx="1041400" cy="265113"/>
                </a:xfrm>
                <a:custGeom>
                  <a:avLst/>
                  <a:gdLst>
                    <a:gd name="T0" fmla="*/ 405 w 405"/>
                    <a:gd name="T1" fmla="*/ 0 h 103"/>
                    <a:gd name="T2" fmla="*/ 52 w 405"/>
                    <a:gd name="T3" fmla="*/ 0 h 103"/>
                    <a:gd name="T4" fmla="*/ 15 w 405"/>
                    <a:gd name="T5" fmla="*/ 15 h 103"/>
                    <a:gd name="T6" fmla="*/ 0 w 405"/>
                    <a:gd name="T7" fmla="*/ 51 h 103"/>
                    <a:gd name="T8" fmla="*/ 0 w 405"/>
                    <a:gd name="T9" fmla="*/ 52 h 103"/>
                    <a:gd name="T10" fmla="*/ 15 w 405"/>
                    <a:gd name="T11" fmla="*/ 88 h 103"/>
                    <a:gd name="T12" fmla="*/ 52 w 405"/>
                    <a:gd name="T13" fmla="*/ 103 h 103"/>
                    <a:gd name="T14" fmla="*/ 405 w 405"/>
                    <a:gd name="T15" fmla="*/ 103 h 103"/>
                    <a:gd name="T16" fmla="*/ 405 w 405"/>
                    <a:gd name="T17" fmla="*/ 83 h 103"/>
                    <a:gd name="T18" fmla="*/ 52 w 405"/>
                    <a:gd name="T19" fmla="*/ 83 h 103"/>
                    <a:gd name="T20" fmla="*/ 30 w 405"/>
                    <a:gd name="T21" fmla="*/ 74 h 103"/>
                    <a:gd name="T22" fmla="*/ 20 w 405"/>
                    <a:gd name="T23" fmla="*/ 52 h 103"/>
                    <a:gd name="T24" fmla="*/ 20 w 405"/>
                    <a:gd name="T25" fmla="*/ 51 h 103"/>
                    <a:gd name="T26" fmla="*/ 30 w 405"/>
                    <a:gd name="T27" fmla="*/ 29 h 103"/>
                    <a:gd name="T28" fmla="*/ 52 w 405"/>
                    <a:gd name="T29" fmla="*/ 20 h 103"/>
                    <a:gd name="T30" fmla="*/ 405 w 405"/>
                    <a:gd name="T31" fmla="*/ 20 h 103"/>
                    <a:gd name="T32" fmla="*/ 405 w 405"/>
                    <a:gd name="T33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05" h="103">
                      <a:moveTo>
                        <a:pt x="405" y="0"/>
                      </a:move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38" y="0"/>
                        <a:pt x="25" y="6"/>
                        <a:pt x="15" y="15"/>
                      </a:cubicBezTo>
                      <a:cubicBezTo>
                        <a:pt x="6" y="24"/>
                        <a:pt x="0" y="37"/>
                        <a:pt x="0" y="51"/>
                      </a:cubicBezTo>
                      <a:cubicBezTo>
                        <a:pt x="0" y="52"/>
                        <a:pt x="0" y="52"/>
                        <a:pt x="0" y="52"/>
                      </a:cubicBezTo>
                      <a:cubicBezTo>
                        <a:pt x="0" y="66"/>
                        <a:pt x="6" y="79"/>
                        <a:pt x="15" y="88"/>
                      </a:cubicBezTo>
                      <a:cubicBezTo>
                        <a:pt x="25" y="97"/>
                        <a:pt x="38" y="103"/>
                        <a:pt x="52" y="103"/>
                      </a:cubicBezTo>
                      <a:cubicBezTo>
                        <a:pt x="405" y="103"/>
                        <a:pt x="405" y="103"/>
                        <a:pt x="405" y="103"/>
                      </a:cubicBezTo>
                      <a:cubicBezTo>
                        <a:pt x="405" y="83"/>
                        <a:pt x="405" y="83"/>
                        <a:pt x="405" y="83"/>
                      </a:cubicBezTo>
                      <a:cubicBezTo>
                        <a:pt x="52" y="83"/>
                        <a:pt x="52" y="83"/>
                        <a:pt x="52" y="83"/>
                      </a:cubicBezTo>
                      <a:cubicBezTo>
                        <a:pt x="43" y="83"/>
                        <a:pt x="35" y="79"/>
                        <a:pt x="30" y="74"/>
                      </a:cubicBezTo>
                      <a:cubicBezTo>
                        <a:pt x="24" y="68"/>
                        <a:pt x="20" y="60"/>
                        <a:pt x="20" y="52"/>
                      </a:cubicBezTo>
                      <a:cubicBezTo>
                        <a:pt x="20" y="51"/>
                        <a:pt x="20" y="51"/>
                        <a:pt x="20" y="51"/>
                      </a:cubicBezTo>
                      <a:cubicBezTo>
                        <a:pt x="20" y="43"/>
                        <a:pt x="24" y="35"/>
                        <a:pt x="30" y="29"/>
                      </a:cubicBezTo>
                      <a:cubicBezTo>
                        <a:pt x="35" y="23"/>
                        <a:pt x="43" y="20"/>
                        <a:pt x="52" y="20"/>
                      </a:cubicBezTo>
                      <a:cubicBezTo>
                        <a:pt x="405" y="20"/>
                        <a:pt x="405" y="20"/>
                        <a:pt x="405" y="20"/>
                      </a:cubicBezTo>
                      <a:cubicBezTo>
                        <a:pt x="405" y="0"/>
                        <a:pt x="405" y="0"/>
                        <a:pt x="405" y="0"/>
                      </a:cubicBezTo>
                      <a:close/>
                    </a:path>
                  </a:pathLst>
                </a:custGeom>
                <a:solidFill>
                  <a:srgbClr val="73B80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2" name="iṩḷíďè">
                  <a:extLst>
                    <a:ext uri="{FF2B5EF4-FFF2-40B4-BE49-F238E27FC236}">
                      <a16:creationId xmlns:a16="http://schemas.microsoft.com/office/drawing/2014/main" id="{D15A0BAD-41A6-4205-8312-EBEE49FF344B}"/>
                    </a:ext>
                  </a:extLst>
                </p:cNvPr>
                <p:cNvSpPr/>
                <p:nvPr/>
              </p:nvSpPr>
              <p:spPr bwMode="auto">
                <a:xfrm>
                  <a:off x="3565526" y="4206875"/>
                  <a:ext cx="1012825" cy="214313"/>
                </a:xfrm>
                <a:custGeom>
                  <a:avLst/>
                  <a:gdLst>
                    <a:gd name="T0" fmla="*/ 394 w 394"/>
                    <a:gd name="T1" fmla="*/ 0 h 83"/>
                    <a:gd name="T2" fmla="*/ 41 w 394"/>
                    <a:gd name="T3" fmla="*/ 0 h 83"/>
                    <a:gd name="T4" fmla="*/ 0 w 394"/>
                    <a:gd name="T5" fmla="*/ 41 h 83"/>
                    <a:gd name="T6" fmla="*/ 0 w 394"/>
                    <a:gd name="T7" fmla="*/ 42 h 83"/>
                    <a:gd name="T8" fmla="*/ 41 w 394"/>
                    <a:gd name="T9" fmla="*/ 83 h 83"/>
                    <a:gd name="T10" fmla="*/ 394 w 394"/>
                    <a:gd name="T11" fmla="*/ 8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4" h="83">
                      <a:moveTo>
                        <a:pt x="394" y="0"/>
                      </a:move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8" y="0"/>
                        <a:pt x="0" y="18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64"/>
                        <a:pt x="18" y="83"/>
                        <a:pt x="41" y="83"/>
                      </a:cubicBezTo>
                      <a:cubicBezTo>
                        <a:pt x="394" y="83"/>
                        <a:pt x="394" y="83"/>
                        <a:pt x="394" y="83"/>
                      </a:cubicBezTo>
                    </a:path>
                  </a:pathLst>
                </a:custGeom>
                <a:solidFill>
                  <a:srgbClr val="FFF9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3" name="íśḻïďê">
                  <a:extLst>
                    <a:ext uri="{FF2B5EF4-FFF2-40B4-BE49-F238E27FC236}">
                      <a16:creationId xmlns:a16="http://schemas.microsoft.com/office/drawing/2014/main" id="{67138698-EB64-40FB-8381-EE70FEC65DCD}"/>
                    </a:ext>
                  </a:extLst>
                </p:cNvPr>
                <p:cNvSpPr/>
                <p:nvPr/>
              </p:nvSpPr>
              <p:spPr bwMode="auto">
                <a:xfrm>
                  <a:off x="3540126" y="4181475"/>
                  <a:ext cx="1038225" cy="265113"/>
                </a:xfrm>
                <a:custGeom>
                  <a:avLst/>
                  <a:gdLst>
                    <a:gd name="T0" fmla="*/ 404 w 404"/>
                    <a:gd name="T1" fmla="*/ 0 h 103"/>
                    <a:gd name="T2" fmla="*/ 51 w 404"/>
                    <a:gd name="T3" fmla="*/ 0 h 103"/>
                    <a:gd name="T4" fmla="*/ 15 w 404"/>
                    <a:gd name="T5" fmla="*/ 15 h 103"/>
                    <a:gd name="T6" fmla="*/ 0 w 404"/>
                    <a:gd name="T7" fmla="*/ 51 h 103"/>
                    <a:gd name="T8" fmla="*/ 0 w 404"/>
                    <a:gd name="T9" fmla="*/ 52 h 103"/>
                    <a:gd name="T10" fmla="*/ 15 w 404"/>
                    <a:gd name="T11" fmla="*/ 88 h 103"/>
                    <a:gd name="T12" fmla="*/ 51 w 404"/>
                    <a:gd name="T13" fmla="*/ 103 h 103"/>
                    <a:gd name="T14" fmla="*/ 404 w 404"/>
                    <a:gd name="T15" fmla="*/ 103 h 103"/>
                    <a:gd name="T16" fmla="*/ 404 w 404"/>
                    <a:gd name="T17" fmla="*/ 83 h 103"/>
                    <a:gd name="T18" fmla="*/ 51 w 404"/>
                    <a:gd name="T19" fmla="*/ 83 h 103"/>
                    <a:gd name="T20" fmla="*/ 29 w 404"/>
                    <a:gd name="T21" fmla="*/ 74 h 103"/>
                    <a:gd name="T22" fmla="*/ 20 w 404"/>
                    <a:gd name="T23" fmla="*/ 52 h 103"/>
                    <a:gd name="T24" fmla="*/ 20 w 404"/>
                    <a:gd name="T25" fmla="*/ 51 h 103"/>
                    <a:gd name="T26" fmla="*/ 29 w 404"/>
                    <a:gd name="T27" fmla="*/ 29 h 103"/>
                    <a:gd name="T28" fmla="*/ 51 w 404"/>
                    <a:gd name="T29" fmla="*/ 20 h 103"/>
                    <a:gd name="T30" fmla="*/ 404 w 404"/>
                    <a:gd name="T31" fmla="*/ 20 h 103"/>
                    <a:gd name="T32" fmla="*/ 404 w 404"/>
                    <a:gd name="T33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04" h="103">
                      <a:moveTo>
                        <a:pt x="404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37" y="0"/>
                        <a:pt x="24" y="6"/>
                        <a:pt x="15" y="15"/>
                      </a:cubicBezTo>
                      <a:cubicBezTo>
                        <a:pt x="5" y="24"/>
                        <a:pt x="0" y="37"/>
                        <a:pt x="0" y="51"/>
                      </a:cubicBezTo>
                      <a:cubicBezTo>
                        <a:pt x="0" y="52"/>
                        <a:pt x="0" y="52"/>
                        <a:pt x="0" y="52"/>
                      </a:cubicBezTo>
                      <a:cubicBezTo>
                        <a:pt x="0" y="66"/>
                        <a:pt x="5" y="79"/>
                        <a:pt x="15" y="88"/>
                      </a:cubicBezTo>
                      <a:cubicBezTo>
                        <a:pt x="24" y="97"/>
                        <a:pt x="37" y="103"/>
                        <a:pt x="51" y="103"/>
                      </a:cubicBezTo>
                      <a:cubicBezTo>
                        <a:pt x="404" y="103"/>
                        <a:pt x="404" y="103"/>
                        <a:pt x="404" y="103"/>
                      </a:cubicBezTo>
                      <a:cubicBezTo>
                        <a:pt x="404" y="83"/>
                        <a:pt x="404" y="83"/>
                        <a:pt x="404" y="83"/>
                      </a:cubicBezTo>
                      <a:cubicBezTo>
                        <a:pt x="51" y="83"/>
                        <a:pt x="51" y="83"/>
                        <a:pt x="51" y="83"/>
                      </a:cubicBezTo>
                      <a:cubicBezTo>
                        <a:pt x="42" y="83"/>
                        <a:pt x="35" y="79"/>
                        <a:pt x="29" y="74"/>
                      </a:cubicBezTo>
                      <a:cubicBezTo>
                        <a:pt x="23" y="68"/>
                        <a:pt x="20" y="60"/>
                        <a:pt x="20" y="52"/>
                      </a:cubicBezTo>
                      <a:cubicBezTo>
                        <a:pt x="20" y="51"/>
                        <a:pt x="20" y="51"/>
                        <a:pt x="20" y="51"/>
                      </a:cubicBezTo>
                      <a:cubicBezTo>
                        <a:pt x="20" y="43"/>
                        <a:pt x="23" y="35"/>
                        <a:pt x="29" y="29"/>
                      </a:cubicBezTo>
                      <a:cubicBezTo>
                        <a:pt x="35" y="23"/>
                        <a:pt x="42" y="20"/>
                        <a:pt x="51" y="20"/>
                      </a:cubicBezTo>
                      <a:cubicBezTo>
                        <a:pt x="404" y="20"/>
                        <a:pt x="404" y="20"/>
                        <a:pt x="404" y="20"/>
                      </a:cubicBezTo>
                      <a:cubicBezTo>
                        <a:pt x="404" y="0"/>
                        <a:pt x="404" y="0"/>
                        <a:pt x="404" y="0"/>
                      </a:cubicBezTo>
                      <a:close/>
                    </a:path>
                  </a:pathLst>
                </a:custGeom>
                <a:solidFill>
                  <a:srgbClr val="4B4C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4" name="ïṡlîḑê">
                  <a:extLst>
                    <a:ext uri="{FF2B5EF4-FFF2-40B4-BE49-F238E27FC236}">
                      <a16:creationId xmlns:a16="http://schemas.microsoft.com/office/drawing/2014/main" id="{6D2BC116-C5E2-48A7-A180-6E357F8C404E}"/>
                    </a:ext>
                  </a:extLst>
                </p:cNvPr>
                <p:cNvSpPr/>
                <p:nvPr/>
              </p:nvSpPr>
              <p:spPr bwMode="auto">
                <a:xfrm>
                  <a:off x="3482976" y="3713163"/>
                  <a:ext cx="1012825" cy="212725"/>
                </a:xfrm>
                <a:custGeom>
                  <a:avLst/>
                  <a:gdLst>
                    <a:gd name="T0" fmla="*/ 394 w 394"/>
                    <a:gd name="T1" fmla="*/ 0 h 83"/>
                    <a:gd name="T2" fmla="*/ 41 w 394"/>
                    <a:gd name="T3" fmla="*/ 0 h 83"/>
                    <a:gd name="T4" fmla="*/ 0 w 394"/>
                    <a:gd name="T5" fmla="*/ 41 h 83"/>
                    <a:gd name="T6" fmla="*/ 0 w 394"/>
                    <a:gd name="T7" fmla="*/ 41 h 83"/>
                    <a:gd name="T8" fmla="*/ 41 w 394"/>
                    <a:gd name="T9" fmla="*/ 83 h 83"/>
                    <a:gd name="T10" fmla="*/ 394 w 394"/>
                    <a:gd name="T11" fmla="*/ 8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4" h="83">
                      <a:moveTo>
                        <a:pt x="394" y="0"/>
                      </a:move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8" y="0"/>
                        <a:pt x="0" y="18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64"/>
                        <a:pt x="18" y="83"/>
                        <a:pt x="41" y="83"/>
                      </a:cubicBezTo>
                      <a:cubicBezTo>
                        <a:pt x="394" y="83"/>
                        <a:pt x="394" y="83"/>
                        <a:pt x="394" y="83"/>
                      </a:cubicBezTo>
                    </a:path>
                  </a:pathLst>
                </a:custGeom>
                <a:solidFill>
                  <a:srgbClr val="FFF9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5" name="îš1ïḍé">
                  <a:extLst>
                    <a:ext uri="{FF2B5EF4-FFF2-40B4-BE49-F238E27FC236}">
                      <a16:creationId xmlns:a16="http://schemas.microsoft.com/office/drawing/2014/main" id="{25D6ED34-EF83-4BB4-9EFD-15DDD16DB4D8}"/>
                    </a:ext>
                  </a:extLst>
                </p:cNvPr>
                <p:cNvSpPr/>
                <p:nvPr/>
              </p:nvSpPr>
              <p:spPr bwMode="auto">
                <a:xfrm>
                  <a:off x="3457576" y="3686175"/>
                  <a:ext cx="1038225" cy="265113"/>
                </a:xfrm>
                <a:custGeom>
                  <a:avLst/>
                  <a:gdLst>
                    <a:gd name="T0" fmla="*/ 404 w 404"/>
                    <a:gd name="T1" fmla="*/ 0 h 103"/>
                    <a:gd name="T2" fmla="*/ 51 w 404"/>
                    <a:gd name="T3" fmla="*/ 0 h 103"/>
                    <a:gd name="T4" fmla="*/ 15 w 404"/>
                    <a:gd name="T5" fmla="*/ 15 h 103"/>
                    <a:gd name="T6" fmla="*/ 0 w 404"/>
                    <a:gd name="T7" fmla="*/ 51 h 103"/>
                    <a:gd name="T8" fmla="*/ 0 w 404"/>
                    <a:gd name="T9" fmla="*/ 51 h 103"/>
                    <a:gd name="T10" fmla="*/ 15 w 404"/>
                    <a:gd name="T11" fmla="*/ 88 h 103"/>
                    <a:gd name="T12" fmla="*/ 51 w 404"/>
                    <a:gd name="T13" fmla="*/ 103 h 103"/>
                    <a:gd name="T14" fmla="*/ 404 w 404"/>
                    <a:gd name="T15" fmla="*/ 103 h 103"/>
                    <a:gd name="T16" fmla="*/ 404 w 404"/>
                    <a:gd name="T17" fmla="*/ 83 h 103"/>
                    <a:gd name="T18" fmla="*/ 51 w 404"/>
                    <a:gd name="T19" fmla="*/ 83 h 103"/>
                    <a:gd name="T20" fmla="*/ 29 w 404"/>
                    <a:gd name="T21" fmla="*/ 74 h 103"/>
                    <a:gd name="T22" fmla="*/ 20 w 404"/>
                    <a:gd name="T23" fmla="*/ 51 h 103"/>
                    <a:gd name="T24" fmla="*/ 20 w 404"/>
                    <a:gd name="T25" fmla="*/ 51 h 103"/>
                    <a:gd name="T26" fmla="*/ 29 w 404"/>
                    <a:gd name="T27" fmla="*/ 29 h 103"/>
                    <a:gd name="T28" fmla="*/ 51 w 404"/>
                    <a:gd name="T29" fmla="*/ 20 h 103"/>
                    <a:gd name="T30" fmla="*/ 404 w 404"/>
                    <a:gd name="T31" fmla="*/ 20 h 103"/>
                    <a:gd name="T32" fmla="*/ 404 w 404"/>
                    <a:gd name="T33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04" h="103">
                      <a:moveTo>
                        <a:pt x="404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37" y="0"/>
                        <a:pt x="24" y="6"/>
                        <a:pt x="15" y="15"/>
                      </a:cubicBezTo>
                      <a:cubicBezTo>
                        <a:pt x="6" y="24"/>
                        <a:pt x="0" y="37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66"/>
                        <a:pt x="6" y="78"/>
                        <a:pt x="15" y="88"/>
                      </a:cubicBezTo>
                      <a:cubicBezTo>
                        <a:pt x="24" y="97"/>
                        <a:pt x="37" y="103"/>
                        <a:pt x="51" y="103"/>
                      </a:cubicBezTo>
                      <a:cubicBezTo>
                        <a:pt x="404" y="103"/>
                        <a:pt x="404" y="103"/>
                        <a:pt x="404" y="103"/>
                      </a:cubicBezTo>
                      <a:cubicBezTo>
                        <a:pt x="404" y="83"/>
                        <a:pt x="404" y="83"/>
                        <a:pt x="404" y="83"/>
                      </a:cubicBezTo>
                      <a:cubicBezTo>
                        <a:pt x="51" y="83"/>
                        <a:pt x="51" y="83"/>
                        <a:pt x="51" y="83"/>
                      </a:cubicBezTo>
                      <a:cubicBezTo>
                        <a:pt x="42" y="83"/>
                        <a:pt x="35" y="79"/>
                        <a:pt x="29" y="74"/>
                      </a:cubicBezTo>
                      <a:cubicBezTo>
                        <a:pt x="23" y="68"/>
                        <a:pt x="20" y="60"/>
                        <a:pt x="20" y="51"/>
                      </a:cubicBezTo>
                      <a:cubicBezTo>
                        <a:pt x="20" y="51"/>
                        <a:pt x="20" y="51"/>
                        <a:pt x="20" y="51"/>
                      </a:cubicBezTo>
                      <a:cubicBezTo>
                        <a:pt x="20" y="43"/>
                        <a:pt x="23" y="35"/>
                        <a:pt x="29" y="29"/>
                      </a:cubicBezTo>
                      <a:cubicBezTo>
                        <a:pt x="35" y="23"/>
                        <a:pt x="42" y="20"/>
                        <a:pt x="51" y="20"/>
                      </a:cubicBezTo>
                      <a:cubicBezTo>
                        <a:pt x="404" y="20"/>
                        <a:pt x="404" y="20"/>
                        <a:pt x="404" y="20"/>
                      </a:cubicBezTo>
                      <a:cubicBezTo>
                        <a:pt x="404" y="0"/>
                        <a:pt x="404" y="0"/>
                        <a:pt x="404" y="0"/>
                      </a:cubicBezTo>
                      <a:close/>
                    </a:path>
                  </a:pathLst>
                </a:custGeom>
                <a:solidFill>
                  <a:srgbClr val="E157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6" name="ïşḷîḍè">
                  <a:extLst>
                    <a:ext uri="{FF2B5EF4-FFF2-40B4-BE49-F238E27FC236}">
                      <a16:creationId xmlns:a16="http://schemas.microsoft.com/office/drawing/2014/main" id="{5884AC81-5CE1-4B25-BDD9-5A953357E646}"/>
                    </a:ext>
                  </a:extLst>
                </p:cNvPr>
                <p:cNvSpPr/>
                <p:nvPr/>
              </p:nvSpPr>
              <p:spPr bwMode="auto">
                <a:xfrm>
                  <a:off x="3668713" y="3376613"/>
                  <a:ext cx="739775" cy="9525"/>
                </a:xfrm>
                <a:prstGeom prst="rect">
                  <a:avLst/>
                </a:prstGeom>
                <a:solidFill>
                  <a:srgbClr val="E5E6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7" name="îṥļíḋé">
                  <a:extLst>
                    <a:ext uri="{FF2B5EF4-FFF2-40B4-BE49-F238E27FC236}">
                      <a16:creationId xmlns:a16="http://schemas.microsoft.com/office/drawing/2014/main" id="{22C03E1E-D3B5-4E58-9245-EB14247D0AE9}"/>
                    </a:ext>
                  </a:extLst>
                </p:cNvPr>
                <p:cNvSpPr/>
                <p:nvPr/>
              </p:nvSpPr>
              <p:spPr bwMode="auto">
                <a:xfrm>
                  <a:off x="3698876" y="3355975"/>
                  <a:ext cx="720725" cy="20638"/>
                </a:xfrm>
                <a:prstGeom prst="rect">
                  <a:avLst/>
                </a:prstGeom>
                <a:solidFill>
                  <a:srgbClr val="ACAD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8" name="ïš1iḓe">
                  <a:extLst>
                    <a:ext uri="{FF2B5EF4-FFF2-40B4-BE49-F238E27FC236}">
                      <a16:creationId xmlns:a16="http://schemas.microsoft.com/office/drawing/2014/main" id="{844F1AF7-0CB0-4918-BD48-20FBA08D1935}"/>
                    </a:ext>
                  </a:extLst>
                </p:cNvPr>
                <p:cNvSpPr/>
                <p:nvPr/>
              </p:nvSpPr>
              <p:spPr bwMode="auto">
                <a:xfrm>
                  <a:off x="3657601" y="3314700"/>
                  <a:ext cx="730250" cy="41275"/>
                </a:xfrm>
                <a:prstGeom prst="rect">
                  <a:avLst/>
                </a:prstGeom>
                <a:solidFill>
                  <a:srgbClr val="E5E6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9" name="iŝ1ïďê">
                  <a:extLst>
                    <a:ext uri="{FF2B5EF4-FFF2-40B4-BE49-F238E27FC236}">
                      <a16:creationId xmlns:a16="http://schemas.microsoft.com/office/drawing/2014/main" id="{4DDF7541-6EE6-44B8-A4F6-466D3D4C5BDF}"/>
                    </a:ext>
                  </a:extLst>
                </p:cNvPr>
                <p:cNvSpPr/>
                <p:nvPr/>
              </p:nvSpPr>
              <p:spPr bwMode="auto">
                <a:xfrm>
                  <a:off x="3698876" y="3305175"/>
                  <a:ext cx="720725" cy="9525"/>
                </a:xfrm>
                <a:prstGeom prst="rect">
                  <a:avLst/>
                </a:prstGeom>
                <a:solidFill>
                  <a:srgbClr val="ACAD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0" name="íṡ1iḍe">
                  <a:extLst>
                    <a:ext uri="{FF2B5EF4-FFF2-40B4-BE49-F238E27FC236}">
                      <a16:creationId xmlns:a16="http://schemas.microsoft.com/office/drawing/2014/main" id="{9B513A7E-0028-44FE-949B-213A04A5EF22}"/>
                    </a:ext>
                  </a:extLst>
                </p:cNvPr>
                <p:cNvSpPr/>
                <p:nvPr/>
              </p:nvSpPr>
              <p:spPr bwMode="auto">
                <a:xfrm>
                  <a:off x="3698876" y="3284538"/>
                  <a:ext cx="720725" cy="20638"/>
                </a:xfrm>
                <a:prstGeom prst="rect">
                  <a:avLst/>
                </a:prstGeom>
                <a:solidFill>
                  <a:srgbClr val="E5E6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1" name="î$1iḍe">
                  <a:extLst>
                    <a:ext uri="{FF2B5EF4-FFF2-40B4-BE49-F238E27FC236}">
                      <a16:creationId xmlns:a16="http://schemas.microsoft.com/office/drawing/2014/main" id="{A0EA4929-782C-4D3C-A099-990EF4AB347E}"/>
                    </a:ext>
                  </a:extLst>
                </p:cNvPr>
                <p:cNvSpPr/>
                <p:nvPr/>
              </p:nvSpPr>
              <p:spPr bwMode="auto">
                <a:xfrm>
                  <a:off x="3719513" y="3243263"/>
                  <a:ext cx="730250" cy="41275"/>
                </a:xfrm>
                <a:prstGeom prst="rect">
                  <a:avLst/>
                </a:prstGeom>
                <a:solidFill>
                  <a:srgbClr val="ACAD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2" name="îṧḻídè">
                  <a:extLst>
                    <a:ext uri="{FF2B5EF4-FFF2-40B4-BE49-F238E27FC236}">
                      <a16:creationId xmlns:a16="http://schemas.microsoft.com/office/drawing/2014/main" id="{7BABB45A-0D2C-4314-B6A3-8E2FE597C567}"/>
                    </a:ext>
                  </a:extLst>
                </p:cNvPr>
                <p:cNvSpPr/>
                <p:nvPr/>
              </p:nvSpPr>
              <p:spPr bwMode="auto">
                <a:xfrm>
                  <a:off x="3698876" y="3211513"/>
                  <a:ext cx="720725" cy="31750"/>
                </a:xfrm>
                <a:prstGeom prst="rect">
                  <a:avLst/>
                </a:prstGeom>
                <a:solidFill>
                  <a:srgbClr val="E5E6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3" name="íŝ1íďé">
                  <a:extLst>
                    <a:ext uri="{FF2B5EF4-FFF2-40B4-BE49-F238E27FC236}">
                      <a16:creationId xmlns:a16="http://schemas.microsoft.com/office/drawing/2014/main" id="{AE1D92A8-1B96-4457-AD3C-3EE5D00B0543}"/>
                    </a:ext>
                  </a:extLst>
                </p:cNvPr>
                <p:cNvSpPr/>
                <p:nvPr/>
              </p:nvSpPr>
              <p:spPr bwMode="auto">
                <a:xfrm>
                  <a:off x="3668713" y="3190875"/>
                  <a:ext cx="739775" cy="20638"/>
                </a:xfrm>
                <a:prstGeom prst="rect">
                  <a:avLst/>
                </a:prstGeom>
                <a:solidFill>
                  <a:srgbClr val="ACAD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4" name="ïṥ1ïďé">
                  <a:extLst>
                    <a:ext uri="{FF2B5EF4-FFF2-40B4-BE49-F238E27FC236}">
                      <a16:creationId xmlns:a16="http://schemas.microsoft.com/office/drawing/2014/main" id="{BB371FF8-797C-43EB-9FCE-65E5AE6E5BAF}"/>
                    </a:ext>
                  </a:extLst>
                </p:cNvPr>
                <p:cNvSpPr/>
                <p:nvPr/>
              </p:nvSpPr>
              <p:spPr bwMode="auto">
                <a:xfrm>
                  <a:off x="3698876" y="3160713"/>
                  <a:ext cx="720725" cy="30163"/>
                </a:xfrm>
                <a:prstGeom prst="rect">
                  <a:avLst/>
                </a:prstGeom>
                <a:solidFill>
                  <a:srgbClr val="E5E6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5" name="îs1ïḋe">
                  <a:extLst>
                    <a:ext uri="{FF2B5EF4-FFF2-40B4-BE49-F238E27FC236}">
                      <a16:creationId xmlns:a16="http://schemas.microsoft.com/office/drawing/2014/main" id="{0CEC1191-226C-4E42-A2ED-0D9472DEAD12}"/>
                    </a:ext>
                  </a:extLst>
                </p:cNvPr>
                <p:cNvSpPr/>
                <p:nvPr/>
              </p:nvSpPr>
              <p:spPr bwMode="auto">
                <a:xfrm>
                  <a:off x="3698876" y="3140075"/>
                  <a:ext cx="720725" cy="20638"/>
                </a:xfrm>
                <a:prstGeom prst="rect">
                  <a:avLst/>
                </a:prstGeom>
                <a:solidFill>
                  <a:srgbClr val="ACAD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6" name="íṣ1îḓe">
                  <a:extLst>
                    <a:ext uri="{FF2B5EF4-FFF2-40B4-BE49-F238E27FC236}">
                      <a16:creationId xmlns:a16="http://schemas.microsoft.com/office/drawing/2014/main" id="{15AE41B4-6E38-4EA4-A596-1A35622CB387}"/>
                    </a:ext>
                  </a:extLst>
                </p:cNvPr>
                <p:cNvSpPr/>
                <p:nvPr/>
              </p:nvSpPr>
              <p:spPr bwMode="auto">
                <a:xfrm>
                  <a:off x="3668713" y="3109913"/>
                  <a:ext cx="739775" cy="30163"/>
                </a:xfrm>
                <a:prstGeom prst="rect">
                  <a:avLst/>
                </a:prstGeom>
                <a:solidFill>
                  <a:srgbClr val="E5E6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7" name="îŝľïḑe">
                  <a:extLst>
                    <a:ext uri="{FF2B5EF4-FFF2-40B4-BE49-F238E27FC236}">
                      <a16:creationId xmlns:a16="http://schemas.microsoft.com/office/drawing/2014/main" id="{C0F53036-4638-49A9-9074-16F9580CBE3A}"/>
                    </a:ext>
                  </a:extLst>
                </p:cNvPr>
                <p:cNvSpPr/>
                <p:nvPr/>
              </p:nvSpPr>
              <p:spPr bwMode="auto">
                <a:xfrm>
                  <a:off x="3668713" y="3057525"/>
                  <a:ext cx="739775" cy="31750"/>
                </a:xfrm>
                <a:prstGeom prst="rect">
                  <a:avLst/>
                </a:prstGeom>
                <a:solidFill>
                  <a:srgbClr val="E5E6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8" name="iṥļïḍe">
                  <a:extLst>
                    <a:ext uri="{FF2B5EF4-FFF2-40B4-BE49-F238E27FC236}">
                      <a16:creationId xmlns:a16="http://schemas.microsoft.com/office/drawing/2014/main" id="{4E354140-EBFB-4B05-81D8-670CBA68A0FD}"/>
                    </a:ext>
                  </a:extLst>
                </p:cNvPr>
                <p:cNvSpPr/>
                <p:nvPr/>
              </p:nvSpPr>
              <p:spPr bwMode="auto">
                <a:xfrm>
                  <a:off x="3698876" y="3089275"/>
                  <a:ext cx="720725" cy="20638"/>
                </a:xfrm>
                <a:prstGeom prst="rect">
                  <a:avLst/>
                </a:prstGeom>
                <a:solidFill>
                  <a:srgbClr val="ACAD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9" name="îṧļídê">
                  <a:extLst>
                    <a:ext uri="{FF2B5EF4-FFF2-40B4-BE49-F238E27FC236}">
                      <a16:creationId xmlns:a16="http://schemas.microsoft.com/office/drawing/2014/main" id="{FAED293C-F4F7-4EB0-B381-26972BC126B4}"/>
                    </a:ext>
                  </a:extLst>
                </p:cNvPr>
                <p:cNvSpPr/>
                <p:nvPr/>
              </p:nvSpPr>
              <p:spPr bwMode="auto">
                <a:xfrm>
                  <a:off x="3698876" y="3017838"/>
                  <a:ext cx="720725" cy="39688"/>
                </a:xfrm>
                <a:prstGeom prst="rect">
                  <a:avLst/>
                </a:prstGeom>
                <a:solidFill>
                  <a:srgbClr val="E5E6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0" name="ïṣlíḑè">
                  <a:extLst>
                    <a:ext uri="{FF2B5EF4-FFF2-40B4-BE49-F238E27FC236}">
                      <a16:creationId xmlns:a16="http://schemas.microsoft.com/office/drawing/2014/main" id="{61500242-9F51-4377-9AD1-CD745A2C67D3}"/>
                    </a:ext>
                  </a:extLst>
                </p:cNvPr>
                <p:cNvSpPr/>
                <p:nvPr/>
              </p:nvSpPr>
              <p:spPr bwMode="auto">
                <a:xfrm>
                  <a:off x="3698876" y="2997200"/>
                  <a:ext cx="720725" cy="20638"/>
                </a:xfrm>
                <a:prstGeom prst="rect">
                  <a:avLst/>
                </a:prstGeom>
                <a:solidFill>
                  <a:srgbClr val="ACAD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1" name="ïṧľïdè">
                  <a:extLst>
                    <a:ext uri="{FF2B5EF4-FFF2-40B4-BE49-F238E27FC236}">
                      <a16:creationId xmlns:a16="http://schemas.microsoft.com/office/drawing/2014/main" id="{91E38723-A0DC-4500-9CD3-27CDAC1B8DB4}"/>
                    </a:ext>
                  </a:extLst>
                </p:cNvPr>
                <p:cNvSpPr/>
                <p:nvPr/>
              </p:nvSpPr>
              <p:spPr bwMode="auto">
                <a:xfrm>
                  <a:off x="3668713" y="2965450"/>
                  <a:ext cx="739775" cy="31750"/>
                </a:xfrm>
                <a:prstGeom prst="rect">
                  <a:avLst/>
                </a:prstGeom>
                <a:solidFill>
                  <a:srgbClr val="E5E6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2" name="iṧḻiďe">
                  <a:extLst>
                    <a:ext uri="{FF2B5EF4-FFF2-40B4-BE49-F238E27FC236}">
                      <a16:creationId xmlns:a16="http://schemas.microsoft.com/office/drawing/2014/main" id="{48CE7E14-9228-42D8-9E2B-FF16C1C8C037}"/>
                    </a:ext>
                  </a:extLst>
                </p:cNvPr>
                <p:cNvSpPr/>
                <p:nvPr/>
              </p:nvSpPr>
              <p:spPr bwMode="auto">
                <a:xfrm>
                  <a:off x="3668713" y="2924175"/>
                  <a:ext cx="739775" cy="31750"/>
                </a:xfrm>
                <a:prstGeom prst="rect">
                  <a:avLst/>
                </a:prstGeom>
                <a:solidFill>
                  <a:srgbClr val="E5E6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3" name="işḻïḓè">
                  <a:extLst>
                    <a:ext uri="{FF2B5EF4-FFF2-40B4-BE49-F238E27FC236}">
                      <a16:creationId xmlns:a16="http://schemas.microsoft.com/office/drawing/2014/main" id="{914FAC6B-8CF0-43C7-8D07-10894172E56D}"/>
                    </a:ext>
                  </a:extLst>
                </p:cNvPr>
                <p:cNvSpPr/>
                <p:nvPr/>
              </p:nvSpPr>
              <p:spPr bwMode="auto">
                <a:xfrm>
                  <a:off x="3698876" y="2955925"/>
                  <a:ext cx="720725" cy="9525"/>
                </a:xfrm>
                <a:prstGeom prst="rect">
                  <a:avLst/>
                </a:prstGeom>
                <a:solidFill>
                  <a:srgbClr val="ACAD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4" name="iŝḷïdé">
                  <a:extLst>
                    <a:ext uri="{FF2B5EF4-FFF2-40B4-BE49-F238E27FC236}">
                      <a16:creationId xmlns:a16="http://schemas.microsoft.com/office/drawing/2014/main" id="{92FA0AD6-F45A-444A-914F-9030833B0EDB}"/>
                    </a:ext>
                  </a:extLst>
                </p:cNvPr>
                <p:cNvSpPr/>
                <p:nvPr/>
              </p:nvSpPr>
              <p:spPr bwMode="auto">
                <a:xfrm>
                  <a:off x="3698876" y="2884488"/>
                  <a:ext cx="720725" cy="39688"/>
                </a:xfrm>
                <a:prstGeom prst="rect">
                  <a:avLst/>
                </a:prstGeom>
                <a:solidFill>
                  <a:srgbClr val="E5E6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5" name="ísļíḑe">
                  <a:extLst>
                    <a:ext uri="{FF2B5EF4-FFF2-40B4-BE49-F238E27FC236}">
                      <a16:creationId xmlns:a16="http://schemas.microsoft.com/office/drawing/2014/main" id="{7548533D-AF68-4637-BB37-49939B5E98A9}"/>
                    </a:ext>
                  </a:extLst>
                </p:cNvPr>
                <p:cNvSpPr/>
                <p:nvPr/>
              </p:nvSpPr>
              <p:spPr bwMode="auto">
                <a:xfrm>
                  <a:off x="3698876" y="2873375"/>
                  <a:ext cx="720725" cy="11113"/>
                </a:xfrm>
                <a:prstGeom prst="rect">
                  <a:avLst/>
                </a:prstGeom>
                <a:solidFill>
                  <a:srgbClr val="ACAD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6" name="î$1idê">
                  <a:extLst>
                    <a:ext uri="{FF2B5EF4-FFF2-40B4-BE49-F238E27FC236}">
                      <a16:creationId xmlns:a16="http://schemas.microsoft.com/office/drawing/2014/main" id="{329E2374-95F4-44F5-AE74-A54675C2EAE0}"/>
                    </a:ext>
                  </a:extLst>
                </p:cNvPr>
                <p:cNvSpPr/>
                <p:nvPr/>
              </p:nvSpPr>
              <p:spPr bwMode="auto">
                <a:xfrm>
                  <a:off x="3668713" y="2852738"/>
                  <a:ext cx="739775" cy="20638"/>
                </a:xfrm>
                <a:prstGeom prst="rect">
                  <a:avLst/>
                </a:prstGeom>
                <a:solidFill>
                  <a:srgbClr val="E5E6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7" name="îśļiḑé">
                  <a:extLst>
                    <a:ext uri="{FF2B5EF4-FFF2-40B4-BE49-F238E27FC236}">
                      <a16:creationId xmlns:a16="http://schemas.microsoft.com/office/drawing/2014/main" id="{63BB027D-893A-4EF2-83F1-0085540E3DF5}"/>
                    </a:ext>
                  </a:extLst>
                </p:cNvPr>
                <p:cNvSpPr/>
                <p:nvPr/>
              </p:nvSpPr>
              <p:spPr bwMode="auto">
                <a:xfrm>
                  <a:off x="3668713" y="2790825"/>
                  <a:ext cx="739775" cy="11113"/>
                </a:xfrm>
                <a:prstGeom prst="rect">
                  <a:avLst/>
                </a:prstGeom>
                <a:solidFill>
                  <a:srgbClr val="E5E6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8" name="iṣḻíde">
                  <a:extLst>
                    <a:ext uri="{FF2B5EF4-FFF2-40B4-BE49-F238E27FC236}">
                      <a16:creationId xmlns:a16="http://schemas.microsoft.com/office/drawing/2014/main" id="{33B56515-2CDF-456B-BFC7-7C71216E720C}"/>
                    </a:ext>
                  </a:extLst>
                </p:cNvPr>
                <p:cNvSpPr/>
                <p:nvPr/>
              </p:nvSpPr>
              <p:spPr bwMode="auto">
                <a:xfrm>
                  <a:off x="3698876" y="2801938"/>
                  <a:ext cx="720725" cy="50800"/>
                </a:xfrm>
                <a:prstGeom prst="rect">
                  <a:avLst/>
                </a:prstGeom>
                <a:solidFill>
                  <a:srgbClr val="ACAD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9" name="ïşḷiḋê">
                  <a:extLst>
                    <a:ext uri="{FF2B5EF4-FFF2-40B4-BE49-F238E27FC236}">
                      <a16:creationId xmlns:a16="http://schemas.microsoft.com/office/drawing/2014/main" id="{89EF003F-24AC-4206-95BD-BDDF35D13EE3}"/>
                    </a:ext>
                  </a:extLst>
                </p:cNvPr>
                <p:cNvSpPr/>
                <p:nvPr/>
              </p:nvSpPr>
              <p:spPr bwMode="auto">
                <a:xfrm>
                  <a:off x="6580188" y="4240213"/>
                  <a:ext cx="598488" cy="127000"/>
                </a:xfrm>
                <a:custGeom>
                  <a:avLst/>
                  <a:gdLst>
                    <a:gd name="T0" fmla="*/ 12 w 377"/>
                    <a:gd name="T1" fmla="*/ 80 h 80"/>
                    <a:gd name="T2" fmla="*/ 12 w 377"/>
                    <a:gd name="T3" fmla="*/ 62 h 80"/>
                    <a:gd name="T4" fmla="*/ 0 w 377"/>
                    <a:gd name="T5" fmla="*/ 70 h 80"/>
                    <a:gd name="T6" fmla="*/ 7 w 377"/>
                    <a:gd name="T7" fmla="*/ 70 h 80"/>
                    <a:gd name="T8" fmla="*/ 24 w 377"/>
                    <a:gd name="T9" fmla="*/ 47 h 80"/>
                    <a:gd name="T10" fmla="*/ 24 w 377"/>
                    <a:gd name="T11" fmla="*/ 38 h 80"/>
                    <a:gd name="T12" fmla="*/ 364 w 377"/>
                    <a:gd name="T13" fmla="*/ 0 h 80"/>
                    <a:gd name="T14" fmla="*/ 377 w 377"/>
                    <a:gd name="T15" fmla="*/ 57 h 80"/>
                    <a:gd name="T16" fmla="*/ 12 w 377"/>
                    <a:gd name="T17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7" h="80">
                      <a:moveTo>
                        <a:pt x="12" y="80"/>
                      </a:moveTo>
                      <a:lnTo>
                        <a:pt x="12" y="62"/>
                      </a:lnTo>
                      <a:lnTo>
                        <a:pt x="0" y="70"/>
                      </a:lnTo>
                      <a:lnTo>
                        <a:pt x="7" y="70"/>
                      </a:lnTo>
                      <a:lnTo>
                        <a:pt x="24" y="47"/>
                      </a:lnTo>
                      <a:lnTo>
                        <a:pt x="24" y="38"/>
                      </a:lnTo>
                      <a:lnTo>
                        <a:pt x="364" y="0"/>
                      </a:lnTo>
                      <a:lnTo>
                        <a:pt x="377" y="57"/>
                      </a:lnTo>
                      <a:lnTo>
                        <a:pt x="12" y="80"/>
                      </a:lnTo>
                      <a:close/>
                    </a:path>
                  </a:pathLst>
                </a:custGeom>
                <a:solidFill>
                  <a:srgbClr val="B130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0" name="îsļïḍê">
                  <a:extLst>
                    <a:ext uri="{FF2B5EF4-FFF2-40B4-BE49-F238E27FC236}">
                      <a16:creationId xmlns:a16="http://schemas.microsoft.com/office/drawing/2014/main" id="{A648724A-4A5C-4E93-BECF-524E38C4CF9E}"/>
                    </a:ext>
                  </a:extLst>
                </p:cNvPr>
                <p:cNvSpPr/>
                <p:nvPr/>
              </p:nvSpPr>
              <p:spPr bwMode="auto">
                <a:xfrm>
                  <a:off x="6572251" y="4333875"/>
                  <a:ext cx="550863" cy="87313"/>
                </a:xfrm>
                <a:custGeom>
                  <a:avLst/>
                  <a:gdLst>
                    <a:gd name="T0" fmla="*/ 0 w 214"/>
                    <a:gd name="T1" fmla="*/ 16 h 34"/>
                    <a:gd name="T2" fmla="*/ 4 w 214"/>
                    <a:gd name="T3" fmla="*/ 23 h 34"/>
                    <a:gd name="T4" fmla="*/ 18 w 214"/>
                    <a:gd name="T5" fmla="*/ 23 h 34"/>
                    <a:gd name="T6" fmla="*/ 20 w 214"/>
                    <a:gd name="T7" fmla="*/ 34 h 34"/>
                    <a:gd name="T8" fmla="*/ 88 w 214"/>
                    <a:gd name="T9" fmla="*/ 32 h 34"/>
                    <a:gd name="T10" fmla="*/ 86 w 214"/>
                    <a:gd name="T11" fmla="*/ 21 h 34"/>
                    <a:gd name="T12" fmla="*/ 214 w 214"/>
                    <a:gd name="T13" fmla="*/ 13 h 34"/>
                    <a:gd name="T14" fmla="*/ 214 w 214"/>
                    <a:gd name="T15" fmla="*/ 0 h 34"/>
                    <a:gd name="T16" fmla="*/ 0 w 214"/>
                    <a:gd name="T17" fmla="*/ 16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4" h="34">
                      <a:moveTo>
                        <a:pt x="0" y="16"/>
                      </a:moveTo>
                      <a:cubicBezTo>
                        <a:pt x="4" y="23"/>
                        <a:pt x="4" y="23"/>
                        <a:pt x="4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0" y="34"/>
                        <a:pt x="87" y="33"/>
                        <a:pt x="88" y="32"/>
                      </a:cubicBezTo>
                      <a:cubicBezTo>
                        <a:pt x="88" y="32"/>
                        <a:pt x="86" y="21"/>
                        <a:pt x="86" y="21"/>
                      </a:cubicBezTo>
                      <a:cubicBezTo>
                        <a:pt x="214" y="13"/>
                        <a:pt x="214" y="13"/>
                        <a:pt x="214" y="13"/>
                      </a:cubicBezTo>
                      <a:cubicBezTo>
                        <a:pt x="214" y="0"/>
                        <a:pt x="214" y="0"/>
                        <a:pt x="214" y="0"/>
                      </a:cubicBez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ABA39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1" name="ïş1ïḍé">
                  <a:extLst>
                    <a:ext uri="{FF2B5EF4-FFF2-40B4-BE49-F238E27FC236}">
                      <a16:creationId xmlns:a16="http://schemas.microsoft.com/office/drawing/2014/main" id="{F28BFAD3-76EB-43CB-A5FC-68CA3649D0DF}"/>
                    </a:ext>
                  </a:extLst>
                </p:cNvPr>
                <p:cNvSpPr/>
                <p:nvPr/>
              </p:nvSpPr>
              <p:spPr bwMode="auto">
                <a:xfrm>
                  <a:off x="7077076" y="4343400"/>
                  <a:ext cx="34925" cy="17463"/>
                </a:xfrm>
                <a:custGeom>
                  <a:avLst/>
                  <a:gdLst>
                    <a:gd name="T0" fmla="*/ 0 w 22"/>
                    <a:gd name="T1" fmla="*/ 11 h 11"/>
                    <a:gd name="T2" fmla="*/ 3 w 22"/>
                    <a:gd name="T3" fmla="*/ 0 h 11"/>
                    <a:gd name="T4" fmla="*/ 3 w 22"/>
                    <a:gd name="T5" fmla="*/ 0 h 11"/>
                    <a:gd name="T6" fmla="*/ 0 w 22"/>
                    <a:gd name="T7" fmla="*/ 5 h 11"/>
                    <a:gd name="T8" fmla="*/ 22 w 22"/>
                    <a:gd name="T9" fmla="*/ 5 h 11"/>
                    <a:gd name="T10" fmla="*/ 22 w 22"/>
                    <a:gd name="T11" fmla="*/ 0 h 11"/>
                    <a:gd name="T12" fmla="*/ 22 w 22"/>
                    <a:gd name="T13" fmla="*/ 0 h 11"/>
                    <a:gd name="T14" fmla="*/ 22 w 22"/>
                    <a:gd name="T15" fmla="*/ 11 h 11"/>
                    <a:gd name="T16" fmla="*/ 0 w 22"/>
                    <a:gd name="T17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" h="11">
                      <a:moveTo>
                        <a:pt x="0" y="11"/>
                      </a:move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0" y="5"/>
                      </a:lnTo>
                      <a:lnTo>
                        <a:pt x="22" y="5"/>
                      </a:lnTo>
                      <a:lnTo>
                        <a:pt x="22" y="0"/>
                      </a:lnTo>
                      <a:lnTo>
                        <a:pt x="22" y="0"/>
                      </a:lnTo>
                      <a:lnTo>
                        <a:pt x="22" y="1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2D180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2" name="iSḻiḍè">
                  <a:extLst>
                    <a:ext uri="{FF2B5EF4-FFF2-40B4-BE49-F238E27FC236}">
                      <a16:creationId xmlns:a16="http://schemas.microsoft.com/office/drawing/2014/main" id="{1298D839-76F6-4EE3-BBC8-FABE201D84B2}"/>
                    </a:ext>
                  </a:extLst>
                </p:cNvPr>
                <p:cNvSpPr/>
                <p:nvPr/>
              </p:nvSpPr>
              <p:spPr bwMode="auto">
                <a:xfrm>
                  <a:off x="7123113" y="4340225"/>
                  <a:ext cx="12700" cy="19050"/>
                </a:xfrm>
                <a:custGeom>
                  <a:avLst/>
                  <a:gdLst>
                    <a:gd name="T0" fmla="*/ 8 w 8"/>
                    <a:gd name="T1" fmla="*/ 12 h 12"/>
                    <a:gd name="T2" fmla="*/ 8 w 8"/>
                    <a:gd name="T3" fmla="*/ 12 h 12"/>
                    <a:gd name="T4" fmla="*/ 0 w 8"/>
                    <a:gd name="T5" fmla="*/ 12 h 12"/>
                    <a:gd name="T6" fmla="*/ 0 w 8"/>
                    <a:gd name="T7" fmla="*/ 0 h 12"/>
                    <a:gd name="T8" fmla="*/ 8 w 8"/>
                    <a:gd name="T9" fmla="*/ 0 h 12"/>
                    <a:gd name="T10" fmla="*/ 8 w 8"/>
                    <a:gd name="T1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12">
                      <a:moveTo>
                        <a:pt x="8" y="12"/>
                      </a:moveTo>
                      <a:lnTo>
                        <a:pt x="8" y="12"/>
                      </a:lnTo>
                      <a:lnTo>
                        <a:pt x="0" y="12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12"/>
                      </a:lnTo>
                      <a:close/>
                    </a:path>
                  </a:pathLst>
                </a:custGeom>
                <a:solidFill>
                  <a:srgbClr val="2D180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3" name="îS1iḑé">
                  <a:extLst>
                    <a:ext uri="{FF2B5EF4-FFF2-40B4-BE49-F238E27FC236}">
                      <a16:creationId xmlns:a16="http://schemas.microsoft.com/office/drawing/2014/main" id="{75F2F1B5-A14D-44E2-A4B1-AD7976439FB1}"/>
                    </a:ext>
                  </a:extLst>
                </p:cNvPr>
                <p:cNvSpPr/>
                <p:nvPr/>
              </p:nvSpPr>
              <p:spPr bwMode="auto">
                <a:xfrm>
                  <a:off x="6583363" y="4335463"/>
                  <a:ext cx="20638" cy="23813"/>
                </a:xfrm>
                <a:prstGeom prst="ellipse">
                  <a:avLst/>
                </a:prstGeom>
                <a:solidFill>
                  <a:srgbClr val="2D180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4" name="îsḻíḋé">
                  <a:extLst>
                    <a:ext uri="{FF2B5EF4-FFF2-40B4-BE49-F238E27FC236}">
                      <a16:creationId xmlns:a16="http://schemas.microsoft.com/office/drawing/2014/main" id="{AB41C178-8B53-4DE6-8CA9-EC76DF073E7B}"/>
                    </a:ext>
                  </a:extLst>
                </p:cNvPr>
                <p:cNvSpPr/>
                <p:nvPr/>
              </p:nvSpPr>
              <p:spPr bwMode="auto">
                <a:xfrm>
                  <a:off x="6588126" y="4413250"/>
                  <a:ext cx="585788" cy="41275"/>
                </a:xfrm>
                <a:prstGeom prst="rect">
                  <a:avLst/>
                </a:prstGeom>
                <a:solidFill>
                  <a:srgbClr val="B130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5" name="iṣḻiḑê">
                  <a:extLst>
                    <a:ext uri="{FF2B5EF4-FFF2-40B4-BE49-F238E27FC236}">
                      <a16:creationId xmlns:a16="http://schemas.microsoft.com/office/drawing/2014/main" id="{E2E78903-AD9B-4B34-B9F7-C4B85FF32BAC}"/>
                    </a:ext>
                  </a:extLst>
                </p:cNvPr>
                <p:cNvSpPr/>
                <p:nvPr/>
              </p:nvSpPr>
              <p:spPr bwMode="auto">
                <a:xfrm>
                  <a:off x="7596188" y="1203325"/>
                  <a:ext cx="619125" cy="620713"/>
                </a:xfrm>
                <a:custGeom>
                  <a:avLst/>
                  <a:gdLst>
                    <a:gd name="T0" fmla="*/ 330 w 390"/>
                    <a:gd name="T1" fmla="*/ 359 h 391"/>
                    <a:gd name="T2" fmla="*/ 0 w 390"/>
                    <a:gd name="T3" fmla="*/ 29 h 391"/>
                    <a:gd name="T4" fmla="*/ 27 w 390"/>
                    <a:gd name="T5" fmla="*/ 0 h 391"/>
                    <a:gd name="T6" fmla="*/ 358 w 390"/>
                    <a:gd name="T7" fmla="*/ 330 h 391"/>
                    <a:gd name="T8" fmla="*/ 390 w 390"/>
                    <a:gd name="T9" fmla="*/ 391 h 391"/>
                    <a:gd name="T10" fmla="*/ 330 w 390"/>
                    <a:gd name="T11" fmla="*/ 359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0" h="391">
                      <a:moveTo>
                        <a:pt x="330" y="359"/>
                      </a:moveTo>
                      <a:lnTo>
                        <a:pt x="0" y="29"/>
                      </a:lnTo>
                      <a:lnTo>
                        <a:pt x="27" y="0"/>
                      </a:lnTo>
                      <a:lnTo>
                        <a:pt x="358" y="330"/>
                      </a:lnTo>
                      <a:lnTo>
                        <a:pt x="390" y="391"/>
                      </a:lnTo>
                      <a:lnTo>
                        <a:pt x="330" y="359"/>
                      </a:lnTo>
                      <a:close/>
                    </a:path>
                  </a:pathLst>
                </a:custGeom>
                <a:solidFill>
                  <a:srgbClr val="FCB70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6" name="iṥḻîḋé">
                  <a:extLst>
                    <a:ext uri="{FF2B5EF4-FFF2-40B4-BE49-F238E27FC236}">
                      <a16:creationId xmlns:a16="http://schemas.microsoft.com/office/drawing/2014/main" id="{A897213F-6BB8-476F-9AD3-3E90A8A79FD8}"/>
                    </a:ext>
                  </a:extLst>
                </p:cNvPr>
                <p:cNvSpPr/>
                <p:nvPr/>
              </p:nvSpPr>
              <p:spPr bwMode="auto">
                <a:xfrm>
                  <a:off x="7596188" y="1203325"/>
                  <a:ext cx="547688" cy="549275"/>
                </a:xfrm>
                <a:custGeom>
                  <a:avLst/>
                  <a:gdLst>
                    <a:gd name="T0" fmla="*/ 317 w 345"/>
                    <a:gd name="T1" fmla="*/ 346 h 346"/>
                    <a:gd name="T2" fmla="*/ 0 w 345"/>
                    <a:gd name="T3" fmla="*/ 29 h 346"/>
                    <a:gd name="T4" fmla="*/ 27 w 345"/>
                    <a:gd name="T5" fmla="*/ 0 h 346"/>
                    <a:gd name="T6" fmla="*/ 345 w 345"/>
                    <a:gd name="T7" fmla="*/ 317 h 346"/>
                    <a:gd name="T8" fmla="*/ 317 w 345"/>
                    <a:gd name="T9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5" h="346">
                      <a:moveTo>
                        <a:pt x="317" y="346"/>
                      </a:moveTo>
                      <a:lnTo>
                        <a:pt x="0" y="29"/>
                      </a:lnTo>
                      <a:lnTo>
                        <a:pt x="27" y="0"/>
                      </a:lnTo>
                      <a:lnTo>
                        <a:pt x="345" y="317"/>
                      </a:lnTo>
                      <a:lnTo>
                        <a:pt x="317" y="3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7" name="îś1íḋe">
                  <a:extLst>
                    <a:ext uri="{FF2B5EF4-FFF2-40B4-BE49-F238E27FC236}">
                      <a16:creationId xmlns:a16="http://schemas.microsoft.com/office/drawing/2014/main" id="{46770D17-F1B3-4984-954E-9F5655423B36}"/>
                    </a:ext>
                  </a:extLst>
                </p:cNvPr>
                <p:cNvSpPr/>
                <p:nvPr/>
              </p:nvSpPr>
              <p:spPr bwMode="auto">
                <a:xfrm>
                  <a:off x="7596188" y="1203325"/>
                  <a:ext cx="66675" cy="66675"/>
                </a:xfrm>
                <a:custGeom>
                  <a:avLst/>
                  <a:gdLst>
                    <a:gd name="T0" fmla="*/ 13 w 42"/>
                    <a:gd name="T1" fmla="*/ 42 h 42"/>
                    <a:gd name="T2" fmla="*/ 0 w 42"/>
                    <a:gd name="T3" fmla="*/ 29 h 42"/>
                    <a:gd name="T4" fmla="*/ 27 w 42"/>
                    <a:gd name="T5" fmla="*/ 0 h 42"/>
                    <a:gd name="T6" fmla="*/ 42 w 42"/>
                    <a:gd name="T7" fmla="*/ 14 h 42"/>
                    <a:gd name="T8" fmla="*/ 13 w 42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42">
                      <a:moveTo>
                        <a:pt x="13" y="42"/>
                      </a:moveTo>
                      <a:lnTo>
                        <a:pt x="0" y="29"/>
                      </a:lnTo>
                      <a:lnTo>
                        <a:pt x="27" y="0"/>
                      </a:lnTo>
                      <a:lnTo>
                        <a:pt x="42" y="14"/>
                      </a:lnTo>
                      <a:lnTo>
                        <a:pt x="13" y="42"/>
                      </a:lnTo>
                      <a:close/>
                    </a:path>
                  </a:pathLst>
                </a:cu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8" name="iŝļíḋe">
                  <a:extLst>
                    <a:ext uri="{FF2B5EF4-FFF2-40B4-BE49-F238E27FC236}">
                      <a16:creationId xmlns:a16="http://schemas.microsoft.com/office/drawing/2014/main" id="{DF3263C8-8B17-4A10-919D-B3BA2BAC1A9B}"/>
                    </a:ext>
                  </a:extLst>
                </p:cNvPr>
                <p:cNvSpPr/>
                <p:nvPr/>
              </p:nvSpPr>
              <p:spPr bwMode="auto">
                <a:xfrm>
                  <a:off x="7799388" y="1939925"/>
                  <a:ext cx="1241425" cy="1390650"/>
                </a:xfrm>
                <a:custGeom>
                  <a:avLst/>
                  <a:gdLst>
                    <a:gd name="T0" fmla="*/ 782 w 782"/>
                    <a:gd name="T1" fmla="*/ 649 h 876"/>
                    <a:gd name="T2" fmla="*/ 314 w 782"/>
                    <a:gd name="T3" fmla="*/ 876 h 876"/>
                    <a:gd name="T4" fmla="*/ 0 w 782"/>
                    <a:gd name="T5" fmla="*/ 226 h 876"/>
                    <a:gd name="T6" fmla="*/ 468 w 782"/>
                    <a:gd name="T7" fmla="*/ 0 h 876"/>
                    <a:gd name="T8" fmla="*/ 782 w 782"/>
                    <a:gd name="T9" fmla="*/ 649 h 8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2" h="876">
                      <a:moveTo>
                        <a:pt x="782" y="649"/>
                      </a:moveTo>
                      <a:lnTo>
                        <a:pt x="314" y="876"/>
                      </a:lnTo>
                      <a:lnTo>
                        <a:pt x="0" y="226"/>
                      </a:lnTo>
                      <a:lnTo>
                        <a:pt x="468" y="0"/>
                      </a:lnTo>
                      <a:lnTo>
                        <a:pt x="782" y="649"/>
                      </a:lnTo>
                      <a:close/>
                    </a:path>
                  </a:pathLst>
                </a:custGeom>
                <a:solidFill>
                  <a:srgbClr val="E5E6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9" name="ïṥľiḍè">
                  <a:extLst>
                    <a:ext uri="{FF2B5EF4-FFF2-40B4-BE49-F238E27FC236}">
                      <a16:creationId xmlns:a16="http://schemas.microsoft.com/office/drawing/2014/main" id="{1CE10A48-3DD4-42EE-971F-3DC3087043B0}"/>
                    </a:ext>
                  </a:extLst>
                </p:cNvPr>
                <p:cNvSpPr/>
                <p:nvPr/>
              </p:nvSpPr>
              <p:spPr bwMode="auto">
                <a:xfrm>
                  <a:off x="7891463" y="3967163"/>
                  <a:ext cx="758825" cy="542925"/>
                </a:xfrm>
                <a:custGeom>
                  <a:avLst/>
                  <a:gdLst>
                    <a:gd name="T0" fmla="*/ 277 w 295"/>
                    <a:gd name="T1" fmla="*/ 105 h 212"/>
                    <a:gd name="T2" fmla="*/ 267 w 295"/>
                    <a:gd name="T3" fmla="*/ 56 h 212"/>
                    <a:gd name="T4" fmla="*/ 286 w 295"/>
                    <a:gd name="T5" fmla="*/ 4 h 212"/>
                    <a:gd name="T6" fmla="*/ 283 w 295"/>
                    <a:gd name="T7" fmla="*/ 2 h 212"/>
                    <a:gd name="T8" fmla="*/ 264 w 295"/>
                    <a:gd name="T9" fmla="*/ 77 h 212"/>
                    <a:gd name="T10" fmla="*/ 284 w 295"/>
                    <a:gd name="T11" fmla="*/ 160 h 212"/>
                    <a:gd name="T12" fmla="*/ 220 w 295"/>
                    <a:gd name="T13" fmla="*/ 200 h 212"/>
                    <a:gd name="T14" fmla="*/ 206 w 295"/>
                    <a:gd name="T15" fmla="*/ 188 h 212"/>
                    <a:gd name="T16" fmla="*/ 228 w 295"/>
                    <a:gd name="T17" fmla="*/ 179 h 212"/>
                    <a:gd name="T18" fmla="*/ 227 w 295"/>
                    <a:gd name="T19" fmla="*/ 128 h 212"/>
                    <a:gd name="T20" fmla="*/ 195 w 295"/>
                    <a:gd name="T21" fmla="*/ 160 h 212"/>
                    <a:gd name="T22" fmla="*/ 200 w 295"/>
                    <a:gd name="T23" fmla="*/ 185 h 212"/>
                    <a:gd name="T24" fmla="*/ 183 w 295"/>
                    <a:gd name="T25" fmla="*/ 180 h 212"/>
                    <a:gd name="T26" fmla="*/ 111 w 295"/>
                    <a:gd name="T27" fmla="*/ 123 h 212"/>
                    <a:gd name="T28" fmla="*/ 1 w 295"/>
                    <a:gd name="T29" fmla="*/ 168 h 212"/>
                    <a:gd name="T30" fmla="*/ 3 w 295"/>
                    <a:gd name="T31" fmla="*/ 168 h 212"/>
                    <a:gd name="T32" fmla="*/ 88 w 295"/>
                    <a:gd name="T33" fmla="*/ 115 h 212"/>
                    <a:gd name="T34" fmla="*/ 131 w 295"/>
                    <a:gd name="T35" fmla="*/ 144 h 212"/>
                    <a:gd name="T36" fmla="*/ 170 w 295"/>
                    <a:gd name="T37" fmla="*/ 177 h 212"/>
                    <a:gd name="T38" fmla="*/ 202 w 295"/>
                    <a:gd name="T39" fmla="*/ 188 h 212"/>
                    <a:gd name="T40" fmla="*/ 229 w 295"/>
                    <a:gd name="T41" fmla="*/ 207 h 212"/>
                    <a:gd name="T42" fmla="*/ 283 w 295"/>
                    <a:gd name="T43" fmla="*/ 179 h 212"/>
                    <a:gd name="T44" fmla="*/ 277 w 295"/>
                    <a:gd name="T45" fmla="*/ 105 h 212"/>
                    <a:gd name="T46" fmla="*/ 230 w 295"/>
                    <a:gd name="T47" fmla="*/ 136 h 212"/>
                    <a:gd name="T48" fmla="*/ 223 w 295"/>
                    <a:gd name="T49" fmla="*/ 178 h 212"/>
                    <a:gd name="T50" fmla="*/ 205 w 295"/>
                    <a:gd name="T51" fmla="*/ 185 h 212"/>
                    <a:gd name="T52" fmla="*/ 199 w 295"/>
                    <a:gd name="T53" fmla="*/ 163 h 212"/>
                    <a:gd name="T54" fmla="*/ 230 w 295"/>
                    <a:gd name="T55" fmla="*/ 136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95" h="212">
                      <a:moveTo>
                        <a:pt x="277" y="105"/>
                      </a:moveTo>
                      <a:cubicBezTo>
                        <a:pt x="271" y="89"/>
                        <a:pt x="267" y="73"/>
                        <a:pt x="267" y="56"/>
                      </a:cubicBezTo>
                      <a:cubicBezTo>
                        <a:pt x="267" y="37"/>
                        <a:pt x="276" y="19"/>
                        <a:pt x="286" y="4"/>
                      </a:cubicBezTo>
                      <a:cubicBezTo>
                        <a:pt x="288" y="2"/>
                        <a:pt x="284" y="0"/>
                        <a:pt x="283" y="2"/>
                      </a:cubicBezTo>
                      <a:cubicBezTo>
                        <a:pt x="266" y="24"/>
                        <a:pt x="259" y="50"/>
                        <a:pt x="264" y="77"/>
                      </a:cubicBezTo>
                      <a:cubicBezTo>
                        <a:pt x="269" y="106"/>
                        <a:pt x="286" y="131"/>
                        <a:pt x="284" y="160"/>
                      </a:cubicBezTo>
                      <a:cubicBezTo>
                        <a:pt x="282" y="191"/>
                        <a:pt x="248" y="212"/>
                        <a:pt x="220" y="200"/>
                      </a:cubicBezTo>
                      <a:cubicBezTo>
                        <a:pt x="214" y="197"/>
                        <a:pt x="210" y="193"/>
                        <a:pt x="206" y="188"/>
                      </a:cubicBezTo>
                      <a:cubicBezTo>
                        <a:pt x="214" y="188"/>
                        <a:pt x="221" y="185"/>
                        <a:pt x="228" y="179"/>
                      </a:cubicBezTo>
                      <a:cubicBezTo>
                        <a:pt x="240" y="167"/>
                        <a:pt x="243" y="139"/>
                        <a:pt x="227" y="128"/>
                      </a:cubicBezTo>
                      <a:cubicBezTo>
                        <a:pt x="207" y="114"/>
                        <a:pt x="196" y="145"/>
                        <a:pt x="195" y="160"/>
                      </a:cubicBezTo>
                      <a:cubicBezTo>
                        <a:pt x="194" y="169"/>
                        <a:pt x="196" y="178"/>
                        <a:pt x="200" y="185"/>
                      </a:cubicBezTo>
                      <a:cubicBezTo>
                        <a:pt x="194" y="185"/>
                        <a:pt x="188" y="183"/>
                        <a:pt x="183" y="180"/>
                      </a:cubicBezTo>
                      <a:cubicBezTo>
                        <a:pt x="155" y="167"/>
                        <a:pt x="136" y="142"/>
                        <a:pt x="111" y="123"/>
                      </a:cubicBezTo>
                      <a:cubicBezTo>
                        <a:pt x="71" y="94"/>
                        <a:pt x="15" y="125"/>
                        <a:pt x="1" y="168"/>
                      </a:cubicBezTo>
                      <a:cubicBezTo>
                        <a:pt x="0" y="169"/>
                        <a:pt x="3" y="170"/>
                        <a:pt x="3" y="168"/>
                      </a:cubicBezTo>
                      <a:cubicBezTo>
                        <a:pt x="13" y="135"/>
                        <a:pt x="53" y="107"/>
                        <a:pt x="88" y="115"/>
                      </a:cubicBezTo>
                      <a:cubicBezTo>
                        <a:pt x="105" y="119"/>
                        <a:pt x="118" y="133"/>
                        <a:pt x="131" y="144"/>
                      </a:cubicBezTo>
                      <a:cubicBezTo>
                        <a:pt x="143" y="156"/>
                        <a:pt x="156" y="167"/>
                        <a:pt x="170" y="177"/>
                      </a:cubicBezTo>
                      <a:cubicBezTo>
                        <a:pt x="180" y="184"/>
                        <a:pt x="191" y="188"/>
                        <a:pt x="202" y="188"/>
                      </a:cubicBezTo>
                      <a:cubicBezTo>
                        <a:pt x="208" y="198"/>
                        <a:pt x="217" y="204"/>
                        <a:pt x="229" y="207"/>
                      </a:cubicBezTo>
                      <a:cubicBezTo>
                        <a:pt x="251" y="211"/>
                        <a:pt x="274" y="198"/>
                        <a:pt x="283" y="179"/>
                      </a:cubicBezTo>
                      <a:cubicBezTo>
                        <a:pt x="295" y="155"/>
                        <a:pt x="285" y="127"/>
                        <a:pt x="277" y="105"/>
                      </a:cubicBezTo>
                      <a:close/>
                      <a:moveTo>
                        <a:pt x="230" y="136"/>
                      </a:moveTo>
                      <a:cubicBezTo>
                        <a:pt x="239" y="150"/>
                        <a:pt x="234" y="168"/>
                        <a:pt x="223" y="178"/>
                      </a:cubicBezTo>
                      <a:cubicBezTo>
                        <a:pt x="218" y="183"/>
                        <a:pt x="211" y="185"/>
                        <a:pt x="205" y="185"/>
                      </a:cubicBezTo>
                      <a:cubicBezTo>
                        <a:pt x="201" y="179"/>
                        <a:pt x="199" y="171"/>
                        <a:pt x="199" y="163"/>
                      </a:cubicBezTo>
                      <a:cubicBezTo>
                        <a:pt x="198" y="148"/>
                        <a:pt x="214" y="112"/>
                        <a:pt x="230" y="136"/>
                      </a:cubicBezTo>
                      <a:close/>
                    </a:path>
                  </a:pathLst>
                </a:cu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0" name="ïṡļîḓê">
                  <a:extLst>
                    <a:ext uri="{FF2B5EF4-FFF2-40B4-BE49-F238E27FC236}">
                      <a16:creationId xmlns:a16="http://schemas.microsoft.com/office/drawing/2014/main" id="{B1FD0289-A5BE-4AB1-B8DB-497B081AE0A9}"/>
                    </a:ext>
                  </a:extLst>
                </p:cNvPr>
                <p:cNvSpPr/>
                <p:nvPr/>
              </p:nvSpPr>
              <p:spPr bwMode="auto">
                <a:xfrm>
                  <a:off x="7953376" y="2147888"/>
                  <a:ext cx="598488" cy="287338"/>
                </a:xfrm>
                <a:custGeom>
                  <a:avLst/>
                  <a:gdLst>
                    <a:gd name="T0" fmla="*/ 0 w 377"/>
                    <a:gd name="T1" fmla="*/ 181 h 181"/>
                    <a:gd name="T2" fmla="*/ 377 w 377"/>
                    <a:gd name="T3" fmla="*/ 0 h 181"/>
                    <a:gd name="T4" fmla="*/ 0 w 377"/>
                    <a:gd name="T5" fmla="*/ 181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77" h="181">
                      <a:moveTo>
                        <a:pt x="0" y="181"/>
                      </a:moveTo>
                      <a:lnTo>
                        <a:pt x="377" y="0"/>
                      </a:lnTo>
                      <a:lnTo>
                        <a:pt x="0" y="181"/>
                      </a:lnTo>
                      <a:close/>
                    </a:path>
                  </a:pathLst>
                </a:cu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1" name="îSľidê">
                  <a:extLst>
                    <a:ext uri="{FF2B5EF4-FFF2-40B4-BE49-F238E27FC236}">
                      <a16:creationId xmlns:a16="http://schemas.microsoft.com/office/drawing/2014/main" id="{D116F536-D478-48C1-8324-9C5240EC308F}"/>
                    </a:ext>
                  </a:extLst>
                </p:cNvPr>
                <p:cNvSpPr/>
                <p:nvPr/>
              </p:nvSpPr>
              <p:spPr bwMode="auto">
                <a:xfrm flipV="1">
                  <a:off x="7953376" y="2147888"/>
                  <a:ext cx="598488" cy="287338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2" name="îSḷíḍè">
                  <a:extLst>
                    <a:ext uri="{FF2B5EF4-FFF2-40B4-BE49-F238E27FC236}">
                      <a16:creationId xmlns:a16="http://schemas.microsoft.com/office/drawing/2014/main" id="{578A07D0-C88C-42F4-82F9-A4FE48343DAB}"/>
                    </a:ext>
                  </a:extLst>
                </p:cNvPr>
                <p:cNvSpPr/>
                <p:nvPr/>
              </p:nvSpPr>
              <p:spPr bwMode="auto">
                <a:xfrm>
                  <a:off x="7953376" y="2141538"/>
                  <a:ext cx="601663" cy="298450"/>
                </a:xfrm>
                <a:custGeom>
                  <a:avLst/>
                  <a:gdLst>
                    <a:gd name="T0" fmla="*/ 1 w 379"/>
                    <a:gd name="T1" fmla="*/ 188 h 188"/>
                    <a:gd name="T2" fmla="*/ 379 w 379"/>
                    <a:gd name="T3" fmla="*/ 7 h 188"/>
                    <a:gd name="T4" fmla="*/ 375 w 379"/>
                    <a:gd name="T5" fmla="*/ 0 h 188"/>
                    <a:gd name="T6" fmla="*/ 0 w 379"/>
                    <a:gd name="T7" fmla="*/ 183 h 188"/>
                    <a:gd name="T8" fmla="*/ 1 w 379"/>
                    <a:gd name="T9" fmla="*/ 188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9" h="188">
                      <a:moveTo>
                        <a:pt x="1" y="188"/>
                      </a:moveTo>
                      <a:lnTo>
                        <a:pt x="379" y="7"/>
                      </a:lnTo>
                      <a:lnTo>
                        <a:pt x="375" y="0"/>
                      </a:lnTo>
                      <a:lnTo>
                        <a:pt x="0" y="183"/>
                      </a:lnTo>
                      <a:lnTo>
                        <a:pt x="1" y="188"/>
                      </a:ln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3" name="íṡḻïḋé">
                  <a:extLst>
                    <a:ext uri="{FF2B5EF4-FFF2-40B4-BE49-F238E27FC236}">
                      <a16:creationId xmlns:a16="http://schemas.microsoft.com/office/drawing/2014/main" id="{03528794-DFA3-4A58-A58D-48400A7B19B9}"/>
                    </a:ext>
                  </a:extLst>
                </p:cNvPr>
                <p:cNvSpPr/>
                <p:nvPr/>
              </p:nvSpPr>
              <p:spPr bwMode="auto">
                <a:xfrm>
                  <a:off x="7953376" y="2141538"/>
                  <a:ext cx="601663" cy="298450"/>
                </a:xfrm>
                <a:custGeom>
                  <a:avLst/>
                  <a:gdLst>
                    <a:gd name="T0" fmla="*/ 1 w 379"/>
                    <a:gd name="T1" fmla="*/ 188 h 188"/>
                    <a:gd name="T2" fmla="*/ 379 w 379"/>
                    <a:gd name="T3" fmla="*/ 7 h 188"/>
                    <a:gd name="T4" fmla="*/ 375 w 379"/>
                    <a:gd name="T5" fmla="*/ 0 h 188"/>
                    <a:gd name="T6" fmla="*/ 0 w 379"/>
                    <a:gd name="T7" fmla="*/ 183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9" h="188">
                      <a:moveTo>
                        <a:pt x="1" y="188"/>
                      </a:moveTo>
                      <a:lnTo>
                        <a:pt x="379" y="7"/>
                      </a:lnTo>
                      <a:lnTo>
                        <a:pt x="375" y="0"/>
                      </a:lnTo>
                      <a:lnTo>
                        <a:pt x="0" y="183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4" name="išľïde">
                  <a:extLst>
                    <a:ext uri="{FF2B5EF4-FFF2-40B4-BE49-F238E27FC236}">
                      <a16:creationId xmlns:a16="http://schemas.microsoft.com/office/drawing/2014/main" id="{A14401CB-691A-47DC-BD82-426B97BBD692}"/>
                    </a:ext>
                  </a:extLst>
                </p:cNvPr>
                <p:cNvSpPr/>
                <p:nvPr/>
              </p:nvSpPr>
              <p:spPr bwMode="auto">
                <a:xfrm>
                  <a:off x="7999413" y="2236788"/>
                  <a:ext cx="596900" cy="290513"/>
                </a:xfrm>
                <a:custGeom>
                  <a:avLst/>
                  <a:gdLst>
                    <a:gd name="T0" fmla="*/ 0 w 376"/>
                    <a:gd name="T1" fmla="*/ 183 h 183"/>
                    <a:gd name="T2" fmla="*/ 376 w 376"/>
                    <a:gd name="T3" fmla="*/ 0 h 183"/>
                    <a:gd name="T4" fmla="*/ 0 w 376"/>
                    <a:gd name="T5" fmla="*/ 183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76" h="183">
                      <a:moveTo>
                        <a:pt x="0" y="183"/>
                      </a:moveTo>
                      <a:lnTo>
                        <a:pt x="376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5" name="íslîḓê">
                  <a:extLst>
                    <a:ext uri="{FF2B5EF4-FFF2-40B4-BE49-F238E27FC236}">
                      <a16:creationId xmlns:a16="http://schemas.microsoft.com/office/drawing/2014/main" id="{060FDA9E-D9E3-4869-A9D8-505E7E5A97FE}"/>
                    </a:ext>
                  </a:extLst>
                </p:cNvPr>
                <p:cNvSpPr/>
                <p:nvPr/>
              </p:nvSpPr>
              <p:spPr bwMode="auto">
                <a:xfrm flipV="1">
                  <a:off x="7999413" y="2236788"/>
                  <a:ext cx="596900" cy="290513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6" name="iSļíḑè">
                  <a:extLst>
                    <a:ext uri="{FF2B5EF4-FFF2-40B4-BE49-F238E27FC236}">
                      <a16:creationId xmlns:a16="http://schemas.microsoft.com/office/drawing/2014/main" id="{793DCFAE-ABF1-4D73-98A2-494B77573FEE}"/>
                    </a:ext>
                  </a:extLst>
                </p:cNvPr>
                <p:cNvSpPr/>
                <p:nvPr/>
              </p:nvSpPr>
              <p:spPr bwMode="auto">
                <a:xfrm>
                  <a:off x="7996238" y="2232025"/>
                  <a:ext cx="601663" cy="296863"/>
                </a:xfrm>
                <a:custGeom>
                  <a:avLst/>
                  <a:gdLst>
                    <a:gd name="T0" fmla="*/ 2 w 379"/>
                    <a:gd name="T1" fmla="*/ 187 h 187"/>
                    <a:gd name="T2" fmla="*/ 379 w 379"/>
                    <a:gd name="T3" fmla="*/ 6 h 187"/>
                    <a:gd name="T4" fmla="*/ 376 w 379"/>
                    <a:gd name="T5" fmla="*/ 0 h 187"/>
                    <a:gd name="T6" fmla="*/ 0 w 379"/>
                    <a:gd name="T7" fmla="*/ 183 h 187"/>
                    <a:gd name="T8" fmla="*/ 2 w 379"/>
                    <a:gd name="T9" fmla="*/ 187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9" h="187">
                      <a:moveTo>
                        <a:pt x="2" y="187"/>
                      </a:moveTo>
                      <a:lnTo>
                        <a:pt x="379" y="6"/>
                      </a:lnTo>
                      <a:lnTo>
                        <a:pt x="376" y="0"/>
                      </a:lnTo>
                      <a:lnTo>
                        <a:pt x="0" y="183"/>
                      </a:lnTo>
                      <a:lnTo>
                        <a:pt x="2" y="187"/>
                      </a:ln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7" name="îsḷîḓe">
                  <a:extLst>
                    <a:ext uri="{FF2B5EF4-FFF2-40B4-BE49-F238E27FC236}">
                      <a16:creationId xmlns:a16="http://schemas.microsoft.com/office/drawing/2014/main" id="{B0145FBD-C40E-4886-A110-48909AF53EC9}"/>
                    </a:ext>
                  </a:extLst>
                </p:cNvPr>
                <p:cNvSpPr/>
                <p:nvPr/>
              </p:nvSpPr>
              <p:spPr bwMode="auto">
                <a:xfrm>
                  <a:off x="7996238" y="2232025"/>
                  <a:ext cx="601663" cy="296863"/>
                </a:xfrm>
                <a:custGeom>
                  <a:avLst/>
                  <a:gdLst>
                    <a:gd name="T0" fmla="*/ 2 w 379"/>
                    <a:gd name="T1" fmla="*/ 187 h 187"/>
                    <a:gd name="T2" fmla="*/ 379 w 379"/>
                    <a:gd name="T3" fmla="*/ 6 h 187"/>
                    <a:gd name="T4" fmla="*/ 376 w 379"/>
                    <a:gd name="T5" fmla="*/ 0 h 187"/>
                    <a:gd name="T6" fmla="*/ 0 w 379"/>
                    <a:gd name="T7" fmla="*/ 183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9" h="187">
                      <a:moveTo>
                        <a:pt x="2" y="187"/>
                      </a:moveTo>
                      <a:lnTo>
                        <a:pt x="379" y="6"/>
                      </a:lnTo>
                      <a:lnTo>
                        <a:pt x="376" y="0"/>
                      </a:lnTo>
                      <a:lnTo>
                        <a:pt x="0" y="183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8" name="íṣ1iḑe">
                  <a:extLst>
                    <a:ext uri="{FF2B5EF4-FFF2-40B4-BE49-F238E27FC236}">
                      <a16:creationId xmlns:a16="http://schemas.microsoft.com/office/drawing/2014/main" id="{87E633EB-53B5-43A6-95DE-AC306E257109}"/>
                    </a:ext>
                  </a:extLst>
                </p:cNvPr>
                <p:cNvSpPr/>
                <p:nvPr/>
              </p:nvSpPr>
              <p:spPr bwMode="auto">
                <a:xfrm>
                  <a:off x="8042276" y="2327275"/>
                  <a:ext cx="596900" cy="288925"/>
                </a:xfrm>
                <a:custGeom>
                  <a:avLst/>
                  <a:gdLst>
                    <a:gd name="T0" fmla="*/ 0 w 376"/>
                    <a:gd name="T1" fmla="*/ 182 h 182"/>
                    <a:gd name="T2" fmla="*/ 376 w 376"/>
                    <a:gd name="T3" fmla="*/ 0 h 182"/>
                    <a:gd name="T4" fmla="*/ 0 w 376"/>
                    <a:gd name="T5" fmla="*/ 182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76" h="182">
                      <a:moveTo>
                        <a:pt x="0" y="182"/>
                      </a:moveTo>
                      <a:lnTo>
                        <a:pt x="376" y="0"/>
                      </a:lnTo>
                      <a:lnTo>
                        <a:pt x="0" y="182"/>
                      </a:lnTo>
                      <a:close/>
                    </a:path>
                  </a:pathLst>
                </a:cu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9" name="íS1iḍê">
                  <a:extLst>
                    <a:ext uri="{FF2B5EF4-FFF2-40B4-BE49-F238E27FC236}">
                      <a16:creationId xmlns:a16="http://schemas.microsoft.com/office/drawing/2014/main" id="{721D97F8-8924-4392-9F96-E0F2ABBE6D59}"/>
                    </a:ext>
                  </a:extLst>
                </p:cNvPr>
                <p:cNvSpPr/>
                <p:nvPr/>
              </p:nvSpPr>
              <p:spPr bwMode="auto">
                <a:xfrm flipV="1">
                  <a:off x="8042276" y="2327275"/>
                  <a:ext cx="596900" cy="288925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0" name="íşḻíḑê">
                  <a:extLst>
                    <a:ext uri="{FF2B5EF4-FFF2-40B4-BE49-F238E27FC236}">
                      <a16:creationId xmlns:a16="http://schemas.microsoft.com/office/drawing/2014/main" id="{5D97CB34-EAAB-421B-AB13-073DF167C7FD}"/>
                    </a:ext>
                  </a:extLst>
                </p:cNvPr>
                <p:cNvSpPr/>
                <p:nvPr/>
              </p:nvSpPr>
              <p:spPr bwMode="auto">
                <a:xfrm>
                  <a:off x="8040688" y="2324100"/>
                  <a:ext cx="601663" cy="298450"/>
                </a:xfrm>
                <a:custGeom>
                  <a:avLst/>
                  <a:gdLst>
                    <a:gd name="T0" fmla="*/ 1 w 379"/>
                    <a:gd name="T1" fmla="*/ 188 h 188"/>
                    <a:gd name="T2" fmla="*/ 379 w 379"/>
                    <a:gd name="T3" fmla="*/ 5 h 188"/>
                    <a:gd name="T4" fmla="*/ 375 w 379"/>
                    <a:gd name="T5" fmla="*/ 0 h 188"/>
                    <a:gd name="T6" fmla="*/ 0 w 379"/>
                    <a:gd name="T7" fmla="*/ 181 h 188"/>
                    <a:gd name="T8" fmla="*/ 1 w 379"/>
                    <a:gd name="T9" fmla="*/ 188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9" h="188">
                      <a:moveTo>
                        <a:pt x="1" y="188"/>
                      </a:moveTo>
                      <a:lnTo>
                        <a:pt x="379" y="5"/>
                      </a:lnTo>
                      <a:lnTo>
                        <a:pt x="375" y="0"/>
                      </a:lnTo>
                      <a:lnTo>
                        <a:pt x="0" y="181"/>
                      </a:lnTo>
                      <a:lnTo>
                        <a:pt x="1" y="188"/>
                      </a:ln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1" name="îşliḋè">
                  <a:extLst>
                    <a:ext uri="{FF2B5EF4-FFF2-40B4-BE49-F238E27FC236}">
                      <a16:creationId xmlns:a16="http://schemas.microsoft.com/office/drawing/2014/main" id="{FCB60339-D037-4A71-9D8C-2B3956A4D80D}"/>
                    </a:ext>
                  </a:extLst>
                </p:cNvPr>
                <p:cNvSpPr/>
                <p:nvPr/>
              </p:nvSpPr>
              <p:spPr bwMode="auto">
                <a:xfrm>
                  <a:off x="8040688" y="2324100"/>
                  <a:ext cx="601663" cy="298450"/>
                </a:xfrm>
                <a:custGeom>
                  <a:avLst/>
                  <a:gdLst>
                    <a:gd name="T0" fmla="*/ 1 w 379"/>
                    <a:gd name="T1" fmla="*/ 188 h 188"/>
                    <a:gd name="T2" fmla="*/ 379 w 379"/>
                    <a:gd name="T3" fmla="*/ 5 h 188"/>
                    <a:gd name="T4" fmla="*/ 375 w 379"/>
                    <a:gd name="T5" fmla="*/ 0 h 188"/>
                    <a:gd name="T6" fmla="*/ 0 w 379"/>
                    <a:gd name="T7" fmla="*/ 181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9" h="188">
                      <a:moveTo>
                        <a:pt x="1" y="188"/>
                      </a:moveTo>
                      <a:lnTo>
                        <a:pt x="379" y="5"/>
                      </a:lnTo>
                      <a:lnTo>
                        <a:pt x="375" y="0"/>
                      </a:lnTo>
                      <a:lnTo>
                        <a:pt x="0" y="181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2" name="ïSḷîḋe">
                  <a:extLst>
                    <a:ext uri="{FF2B5EF4-FFF2-40B4-BE49-F238E27FC236}">
                      <a16:creationId xmlns:a16="http://schemas.microsoft.com/office/drawing/2014/main" id="{4E0A2A16-26C0-4D06-B296-F27C8C557CAF}"/>
                    </a:ext>
                  </a:extLst>
                </p:cNvPr>
                <p:cNvSpPr/>
                <p:nvPr/>
              </p:nvSpPr>
              <p:spPr bwMode="auto">
                <a:xfrm>
                  <a:off x="8086726" y="2419350"/>
                  <a:ext cx="596900" cy="287338"/>
                </a:xfrm>
                <a:custGeom>
                  <a:avLst/>
                  <a:gdLst>
                    <a:gd name="T0" fmla="*/ 0 w 376"/>
                    <a:gd name="T1" fmla="*/ 181 h 181"/>
                    <a:gd name="T2" fmla="*/ 376 w 376"/>
                    <a:gd name="T3" fmla="*/ 0 h 181"/>
                    <a:gd name="T4" fmla="*/ 0 w 376"/>
                    <a:gd name="T5" fmla="*/ 181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76" h="181">
                      <a:moveTo>
                        <a:pt x="0" y="181"/>
                      </a:moveTo>
                      <a:lnTo>
                        <a:pt x="376" y="0"/>
                      </a:lnTo>
                      <a:lnTo>
                        <a:pt x="0" y="181"/>
                      </a:lnTo>
                      <a:close/>
                    </a:path>
                  </a:pathLst>
                </a:cu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3" name="ïṩ1iḍé">
                  <a:extLst>
                    <a:ext uri="{FF2B5EF4-FFF2-40B4-BE49-F238E27FC236}">
                      <a16:creationId xmlns:a16="http://schemas.microsoft.com/office/drawing/2014/main" id="{D06FC533-C6F6-442F-85D0-B2E7A79AC496}"/>
                    </a:ext>
                  </a:extLst>
                </p:cNvPr>
                <p:cNvSpPr/>
                <p:nvPr/>
              </p:nvSpPr>
              <p:spPr bwMode="auto">
                <a:xfrm flipV="1">
                  <a:off x="8086726" y="2419350"/>
                  <a:ext cx="596900" cy="287338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4" name="iṡľidé">
                  <a:extLst>
                    <a:ext uri="{FF2B5EF4-FFF2-40B4-BE49-F238E27FC236}">
                      <a16:creationId xmlns:a16="http://schemas.microsoft.com/office/drawing/2014/main" id="{DF97AC74-20F0-4897-99B4-6CDE550B908F}"/>
                    </a:ext>
                  </a:extLst>
                </p:cNvPr>
                <p:cNvSpPr/>
                <p:nvPr/>
              </p:nvSpPr>
              <p:spPr bwMode="auto">
                <a:xfrm>
                  <a:off x="8083551" y="2414588"/>
                  <a:ext cx="601663" cy="296863"/>
                </a:xfrm>
                <a:custGeom>
                  <a:avLst/>
                  <a:gdLst>
                    <a:gd name="T0" fmla="*/ 4 w 379"/>
                    <a:gd name="T1" fmla="*/ 187 h 187"/>
                    <a:gd name="T2" fmla="*/ 379 w 379"/>
                    <a:gd name="T3" fmla="*/ 5 h 187"/>
                    <a:gd name="T4" fmla="*/ 376 w 379"/>
                    <a:gd name="T5" fmla="*/ 0 h 187"/>
                    <a:gd name="T6" fmla="*/ 0 w 379"/>
                    <a:gd name="T7" fmla="*/ 181 h 187"/>
                    <a:gd name="T8" fmla="*/ 4 w 379"/>
                    <a:gd name="T9" fmla="*/ 187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9" h="187">
                      <a:moveTo>
                        <a:pt x="4" y="187"/>
                      </a:moveTo>
                      <a:lnTo>
                        <a:pt x="379" y="5"/>
                      </a:lnTo>
                      <a:lnTo>
                        <a:pt x="376" y="0"/>
                      </a:lnTo>
                      <a:lnTo>
                        <a:pt x="0" y="181"/>
                      </a:lnTo>
                      <a:lnTo>
                        <a:pt x="4" y="187"/>
                      </a:ln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5" name="îSļïďé">
                  <a:extLst>
                    <a:ext uri="{FF2B5EF4-FFF2-40B4-BE49-F238E27FC236}">
                      <a16:creationId xmlns:a16="http://schemas.microsoft.com/office/drawing/2014/main" id="{0EFA8320-B74D-42C6-9E9D-7A34EBCDFA57}"/>
                    </a:ext>
                  </a:extLst>
                </p:cNvPr>
                <p:cNvSpPr/>
                <p:nvPr/>
              </p:nvSpPr>
              <p:spPr bwMode="auto">
                <a:xfrm>
                  <a:off x="8083551" y="2414588"/>
                  <a:ext cx="601663" cy="296863"/>
                </a:xfrm>
                <a:custGeom>
                  <a:avLst/>
                  <a:gdLst>
                    <a:gd name="T0" fmla="*/ 4 w 379"/>
                    <a:gd name="T1" fmla="*/ 187 h 187"/>
                    <a:gd name="T2" fmla="*/ 379 w 379"/>
                    <a:gd name="T3" fmla="*/ 5 h 187"/>
                    <a:gd name="T4" fmla="*/ 376 w 379"/>
                    <a:gd name="T5" fmla="*/ 0 h 187"/>
                    <a:gd name="T6" fmla="*/ 0 w 379"/>
                    <a:gd name="T7" fmla="*/ 181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9" h="187">
                      <a:moveTo>
                        <a:pt x="4" y="187"/>
                      </a:moveTo>
                      <a:lnTo>
                        <a:pt x="379" y="5"/>
                      </a:lnTo>
                      <a:lnTo>
                        <a:pt x="376" y="0"/>
                      </a:lnTo>
                      <a:lnTo>
                        <a:pt x="0" y="181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6" name="íśľïďê">
                  <a:extLst>
                    <a:ext uri="{FF2B5EF4-FFF2-40B4-BE49-F238E27FC236}">
                      <a16:creationId xmlns:a16="http://schemas.microsoft.com/office/drawing/2014/main" id="{DDEDF96B-CCC1-48F7-81C8-B3D851566173}"/>
                    </a:ext>
                  </a:extLst>
                </p:cNvPr>
                <p:cNvSpPr/>
                <p:nvPr/>
              </p:nvSpPr>
              <p:spPr bwMode="auto">
                <a:xfrm>
                  <a:off x="8129588" y="2509838"/>
                  <a:ext cx="596900" cy="287338"/>
                </a:xfrm>
                <a:custGeom>
                  <a:avLst/>
                  <a:gdLst>
                    <a:gd name="T0" fmla="*/ 0 w 376"/>
                    <a:gd name="T1" fmla="*/ 181 h 181"/>
                    <a:gd name="T2" fmla="*/ 376 w 376"/>
                    <a:gd name="T3" fmla="*/ 0 h 181"/>
                    <a:gd name="T4" fmla="*/ 0 w 376"/>
                    <a:gd name="T5" fmla="*/ 181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76" h="181">
                      <a:moveTo>
                        <a:pt x="0" y="181"/>
                      </a:moveTo>
                      <a:lnTo>
                        <a:pt x="376" y="0"/>
                      </a:lnTo>
                      <a:lnTo>
                        <a:pt x="0" y="181"/>
                      </a:lnTo>
                      <a:close/>
                    </a:path>
                  </a:pathLst>
                </a:cu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7" name="ïṡľîḋé">
                  <a:extLst>
                    <a:ext uri="{FF2B5EF4-FFF2-40B4-BE49-F238E27FC236}">
                      <a16:creationId xmlns:a16="http://schemas.microsoft.com/office/drawing/2014/main" id="{12A8B0D3-1674-466D-AD3F-535D0E4DC845}"/>
                    </a:ext>
                  </a:extLst>
                </p:cNvPr>
                <p:cNvSpPr/>
                <p:nvPr/>
              </p:nvSpPr>
              <p:spPr bwMode="auto">
                <a:xfrm flipV="1">
                  <a:off x="8129588" y="2509838"/>
                  <a:ext cx="596900" cy="287338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8" name="íšḷïḋê">
                  <a:extLst>
                    <a:ext uri="{FF2B5EF4-FFF2-40B4-BE49-F238E27FC236}">
                      <a16:creationId xmlns:a16="http://schemas.microsoft.com/office/drawing/2014/main" id="{60B342CF-EE8B-4E30-A941-499AD749CF79}"/>
                    </a:ext>
                  </a:extLst>
                </p:cNvPr>
                <p:cNvSpPr/>
                <p:nvPr/>
              </p:nvSpPr>
              <p:spPr bwMode="auto">
                <a:xfrm>
                  <a:off x="8128001" y="2503488"/>
                  <a:ext cx="601663" cy="298450"/>
                </a:xfrm>
                <a:custGeom>
                  <a:avLst/>
                  <a:gdLst>
                    <a:gd name="T0" fmla="*/ 3 w 379"/>
                    <a:gd name="T1" fmla="*/ 188 h 188"/>
                    <a:gd name="T2" fmla="*/ 379 w 379"/>
                    <a:gd name="T3" fmla="*/ 7 h 188"/>
                    <a:gd name="T4" fmla="*/ 375 w 379"/>
                    <a:gd name="T5" fmla="*/ 0 h 188"/>
                    <a:gd name="T6" fmla="*/ 0 w 379"/>
                    <a:gd name="T7" fmla="*/ 183 h 188"/>
                    <a:gd name="T8" fmla="*/ 3 w 379"/>
                    <a:gd name="T9" fmla="*/ 188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9" h="188">
                      <a:moveTo>
                        <a:pt x="3" y="188"/>
                      </a:moveTo>
                      <a:lnTo>
                        <a:pt x="379" y="7"/>
                      </a:lnTo>
                      <a:lnTo>
                        <a:pt x="375" y="0"/>
                      </a:lnTo>
                      <a:lnTo>
                        <a:pt x="0" y="183"/>
                      </a:lnTo>
                      <a:lnTo>
                        <a:pt x="3" y="188"/>
                      </a:ln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9" name="îśļíḋe">
                  <a:extLst>
                    <a:ext uri="{FF2B5EF4-FFF2-40B4-BE49-F238E27FC236}">
                      <a16:creationId xmlns:a16="http://schemas.microsoft.com/office/drawing/2014/main" id="{842EBCFD-8ABC-4534-BAE5-D85B7D6B7971}"/>
                    </a:ext>
                  </a:extLst>
                </p:cNvPr>
                <p:cNvSpPr/>
                <p:nvPr/>
              </p:nvSpPr>
              <p:spPr bwMode="auto">
                <a:xfrm>
                  <a:off x="8128001" y="2503488"/>
                  <a:ext cx="601663" cy="298450"/>
                </a:xfrm>
                <a:custGeom>
                  <a:avLst/>
                  <a:gdLst>
                    <a:gd name="T0" fmla="*/ 3 w 379"/>
                    <a:gd name="T1" fmla="*/ 188 h 188"/>
                    <a:gd name="T2" fmla="*/ 379 w 379"/>
                    <a:gd name="T3" fmla="*/ 7 h 188"/>
                    <a:gd name="T4" fmla="*/ 375 w 379"/>
                    <a:gd name="T5" fmla="*/ 0 h 188"/>
                    <a:gd name="T6" fmla="*/ 0 w 379"/>
                    <a:gd name="T7" fmla="*/ 183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9" h="188">
                      <a:moveTo>
                        <a:pt x="3" y="188"/>
                      </a:moveTo>
                      <a:lnTo>
                        <a:pt x="379" y="7"/>
                      </a:lnTo>
                      <a:lnTo>
                        <a:pt x="375" y="0"/>
                      </a:lnTo>
                      <a:lnTo>
                        <a:pt x="0" y="183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0" name="íṥḷîḋe">
                  <a:extLst>
                    <a:ext uri="{FF2B5EF4-FFF2-40B4-BE49-F238E27FC236}">
                      <a16:creationId xmlns:a16="http://schemas.microsoft.com/office/drawing/2014/main" id="{33E14F31-ACCC-4769-A896-D7A218296562}"/>
                    </a:ext>
                  </a:extLst>
                </p:cNvPr>
                <p:cNvSpPr/>
                <p:nvPr/>
              </p:nvSpPr>
              <p:spPr bwMode="auto">
                <a:xfrm>
                  <a:off x="8174038" y="2598738"/>
                  <a:ext cx="596900" cy="290513"/>
                </a:xfrm>
                <a:custGeom>
                  <a:avLst/>
                  <a:gdLst>
                    <a:gd name="T0" fmla="*/ 0 w 376"/>
                    <a:gd name="T1" fmla="*/ 183 h 183"/>
                    <a:gd name="T2" fmla="*/ 376 w 376"/>
                    <a:gd name="T3" fmla="*/ 0 h 183"/>
                    <a:gd name="T4" fmla="*/ 0 w 376"/>
                    <a:gd name="T5" fmla="*/ 183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76" h="183">
                      <a:moveTo>
                        <a:pt x="0" y="183"/>
                      </a:moveTo>
                      <a:lnTo>
                        <a:pt x="376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1" name="ïş1iḋê">
                  <a:extLst>
                    <a:ext uri="{FF2B5EF4-FFF2-40B4-BE49-F238E27FC236}">
                      <a16:creationId xmlns:a16="http://schemas.microsoft.com/office/drawing/2014/main" id="{3036A0B8-0443-4012-B6FF-5E188105414D}"/>
                    </a:ext>
                  </a:extLst>
                </p:cNvPr>
                <p:cNvSpPr/>
                <p:nvPr/>
              </p:nvSpPr>
              <p:spPr bwMode="auto">
                <a:xfrm flipV="1">
                  <a:off x="8174038" y="2598738"/>
                  <a:ext cx="596900" cy="290513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2" name="îSľíḋê">
                  <a:extLst>
                    <a:ext uri="{FF2B5EF4-FFF2-40B4-BE49-F238E27FC236}">
                      <a16:creationId xmlns:a16="http://schemas.microsoft.com/office/drawing/2014/main" id="{843CB0FC-3C65-48EB-AFCC-C100182351A2}"/>
                    </a:ext>
                  </a:extLst>
                </p:cNvPr>
                <p:cNvSpPr/>
                <p:nvPr/>
              </p:nvSpPr>
              <p:spPr bwMode="auto">
                <a:xfrm>
                  <a:off x="8170863" y="2593975"/>
                  <a:ext cx="601663" cy="296863"/>
                </a:xfrm>
                <a:custGeom>
                  <a:avLst/>
                  <a:gdLst>
                    <a:gd name="T0" fmla="*/ 4 w 379"/>
                    <a:gd name="T1" fmla="*/ 187 h 187"/>
                    <a:gd name="T2" fmla="*/ 379 w 379"/>
                    <a:gd name="T3" fmla="*/ 6 h 187"/>
                    <a:gd name="T4" fmla="*/ 376 w 379"/>
                    <a:gd name="T5" fmla="*/ 0 h 187"/>
                    <a:gd name="T6" fmla="*/ 0 w 379"/>
                    <a:gd name="T7" fmla="*/ 183 h 187"/>
                    <a:gd name="T8" fmla="*/ 4 w 379"/>
                    <a:gd name="T9" fmla="*/ 187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9" h="187">
                      <a:moveTo>
                        <a:pt x="4" y="187"/>
                      </a:moveTo>
                      <a:lnTo>
                        <a:pt x="379" y="6"/>
                      </a:lnTo>
                      <a:lnTo>
                        <a:pt x="376" y="0"/>
                      </a:lnTo>
                      <a:lnTo>
                        <a:pt x="0" y="183"/>
                      </a:lnTo>
                      <a:lnTo>
                        <a:pt x="4" y="187"/>
                      </a:ln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3" name="iṥ1ïďè">
                  <a:extLst>
                    <a:ext uri="{FF2B5EF4-FFF2-40B4-BE49-F238E27FC236}">
                      <a16:creationId xmlns:a16="http://schemas.microsoft.com/office/drawing/2014/main" id="{399A0701-0AD9-4268-AEDE-E6D457CB54B3}"/>
                    </a:ext>
                  </a:extLst>
                </p:cNvPr>
                <p:cNvSpPr/>
                <p:nvPr/>
              </p:nvSpPr>
              <p:spPr bwMode="auto">
                <a:xfrm>
                  <a:off x="8170863" y="2593975"/>
                  <a:ext cx="601663" cy="296863"/>
                </a:xfrm>
                <a:custGeom>
                  <a:avLst/>
                  <a:gdLst>
                    <a:gd name="T0" fmla="*/ 4 w 379"/>
                    <a:gd name="T1" fmla="*/ 187 h 187"/>
                    <a:gd name="T2" fmla="*/ 379 w 379"/>
                    <a:gd name="T3" fmla="*/ 6 h 187"/>
                    <a:gd name="T4" fmla="*/ 376 w 379"/>
                    <a:gd name="T5" fmla="*/ 0 h 187"/>
                    <a:gd name="T6" fmla="*/ 0 w 379"/>
                    <a:gd name="T7" fmla="*/ 183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9" h="187">
                      <a:moveTo>
                        <a:pt x="4" y="187"/>
                      </a:moveTo>
                      <a:lnTo>
                        <a:pt x="379" y="6"/>
                      </a:lnTo>
                      <a:lnTo>
                        <a:pt x="376" y="0"/>
                      </a:lnTo>
                      <a:lnTo>
                        <a:pt x="0" y="183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4" name="ïšḻîḋé">
                  <a:extLst>
                    <a:ext uri="{FF2B5EF4-FFF2-40B4-BE49-F238E27FC236}">
                      <a16:creationId xmlns:a16="http://schemas.microsoft.com/office/drawing/2014/main" id="{BA6A1EAB-6B08-4CB1-B4B3-AC84A06B0B54}"/>
                    </a:ext>
                  </a:extLst>
                </p:cNvPr>
                <p:cNvSpPr/>
                <p:nvPr/>
              </p:nvSpPr>
              <p:spPr bwMode="auto">
                <a:xfrm>
                  <a:off x="8218488" y="2689225"/>
                  <a:ext cx="595313" cy="288925"/>
                </a:xfrm>
                <a:custGeom>
                  <a:avLst/>
                  <a:gdLst>
                    <a:gd name="T0" fmla="*/ 0 w 375"/>
                    <a:gd name="T1" fmla="*/ 182 h 182"/>
                    <a:gd name="T2" fmla="*/ 375 w 375"/>
                    <a:gd name="T3" fmla="*/ 0 h 182"/>
                    <a:gd name="T4" fmla="*/ 0 w 375"/>
                    <a:gd name="T5" fmla="*/ 182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75" h="182">
                      <a:moveTo>
                        <a:pt x="0" y="182"/>
                      </a:moveTo>
                      <a:lnTo>
                        <a:pt x="375" y="0"/>
                      </a:lnTo>
                      <a:lnTo>
                        <a:pt x="0" y="182"/>
                      </a:lnTo>
                      <a:close/>
                    </a:path>
                  </a:pathLst>
                </a:cu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5" name="iS1íḋè">
                  <a:extLst>
                    <a:ext uri="{FF2B5EF4-FFF2-40B4-BE49-F238E27FC236}">
                      <a16:creationId xmlns:a16="http://schemas.microsoft.com/office/drawing/2014/main" id="{A60AAA78-AD0A-4642-AC0E-8584BFF28CA8}"/>
                    </a:ext>
                  </a:extLst>
                </p:cNvPr>
                <p:cNvSpPr/>
                <p:nvPr/>
              </p:nvSpPr>
              <p:spPr bwMode="auto">
                <a:xfrm flipV="1">
                  <a:off x="8218488" y="2689225"/>
                  <a:ext cx="595313" cy="288925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6" name="ïś1íḑè">
                  <a:extLst>
                    <a:ext uri="{FF2B5EF4-FFF2-40B4-BE49-F238E27FC236}">
                      <a16:creationId xmlns:a16="http://schemas.microsoft.com/office/drawing/2014/main" id="{9FEE1A4C-37FD-4101-861F-8C8EBF6EF245}"/>
                    </a:ext>
                  </a:extLst>
                </p:cNvPr>
                <p:cNvSpPr/>
                <p:nvPr/>
              </p:nvSpPr>
              <p:spPr bwMode="auto">
                <a:xfrm>
                  <a:off x="8215313" y="2682875"/>
                  <a:ext cx="601663" cy="301625"/>
                </a:xfrm>
                <a:custGeom>
                  <a:avLst/>
                  <a:gdLst>
                    <a:gd name="T0" fmla="*/ 3 w 379"/>
                    <a:gd name="T1" fmla="*/ 190 h 190"/>
                    <a:gd name="T2" fmla="*/ 379 w 379"/>
                    <a:gd name="T3" fmla="*/ 7 h 190"/>
                    <a:gd name="T4" fmla="*/ 376 w 379"/>
                    <a:gd name="T5" fmla="*/ 0 h 190"/>
                    <a:gd name="T6" fmla="*/ 0 w 379"/>
                    <a:gd name="T7" fmla="*/ 183 h 190"/>
                    <a:gd name="T8" fmla="*/ 3 w 379"/>
                    <a:gd name="T9" fmla="*/ 19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9" h="190">
                      <a:moveTo>
                        <a:pt x="3" y="190"/>
                      </a:moveTo>
                      <a:lnTo>
                        <a:pt x="379" y="7"/>
                      </a:lnTo>
                      <a:lnTo>
                        <a:pt x="376" y="0"/>
                      </a:lnTo>
                      <a:lnTo>
                        <a:pt x="0" y="183"/>
                      </a:lnTo>
                      <a:lnTo>
                        <a:pt x="3" y="190"/>
                      </a:ln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7" name="î$ḷïḋe">
                  <a:extLst>
                    <a:ext uri="{FF2B5EF4-FFF2-40B4-BE49-F238E27FC236}">
                      <a16:creationId xmlns:a16="http://schemas.microsoft.com/office/drawing/2014/main" id="{377EC515-D05F-4D43-98E1-9FDBDE67024C}"/>
                    </a:ext>
                  </a:extLst>
                </p:cNvPr>
                <p:cNvSpPr/>
                <p:nvPr/>
              </p:nvSpPr>
              <p:spPr bwMode="auto">
                <a:xfrm>
                  <a:off x="8215313" y="2682875"/>
                  <a:ext cx="601663" cy="301625"/>
                </a:xfrm>
                <a:custGeom>
                  <a:avLst/>
                  <a:gdLst>
                    <a:gd name="T0" fmla="*/ 3 w 379"/>
                    <a:gd name="T1" fmla="*/ 190 h 190"/>
                    <a:gd name="T2" fmla="*/ 379 w 379"/>
                    <a:gd name="T3" fmla="*/ 7 h 190"/>
                    <a:gd name="T4" fmla="*/ 376 w 379"/>
                    <a:gd name="T5" fmla="*/ 0 h 190"/>
                    <a:gd name="T6" fmla="*/ 0 w 379"/>
                    <a:gd name="T7" fmla="*/ 183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9" h="190">
                      <a:moveTo>
                        <a:pt x="3" y="190"/>
                      </a:moveTo>
                      <a:lnTo>
                        <a:pt x="379" y="7"/>
                      </a:lnTo>
                      <a:lnTo>
                        <a:pt x="376" y="0"/>
                      </a:lnTo>
                      <a:lnTo>
                        <a:pt x="0" y="183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8" name="íśḻîḋé">
                  <a:extLst>
                    <a:ext uri="{FF2B5EF4-FFF2-40B4-BE49-F238E27FC236}">
                      <a16:creationId xmlns:a16="http://schemas.microsoft.com/office/drawing/2014/main" id="{AE7D5769-4ECF-427B-AA72-2EBF37FB84C0}"/>
                    </a:ext>
                  </a:extLst>
                </p:cNvPr>
                <p:cNvSpPr/>
                <p:nvPr/>
              </p:nvSpPr>
              <p:spPr bwMode="auto">
                <a:xfrm>
                  <a:off x="8261351" y="2778125"/>
                  <a:ext cx="596900" cy="290513"/>
                </a:xfrm>
                <a:custGeom>
                  <a:avLst/>
                  <a:gdLst>
                    <a:gd name="T0" fmla="*/ 0 w 376"/>
                    <a:gd name="T1" fmla="*/ 183 h 183"/>
                    <a:gd name="T2" fmla="*/ 376 w 376"/>
                    <a:gd name="T3" fmla="*/ 0 h 183"/>
                    <a:gd name="T4" fmla="*/ 0 w 376"/>
                    <a:gd name="T5" fmla="*/ 183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76" h="183">
                      <a:moveTo>
                        <a:pt x="0" y="183"/>
                      </a:moveTo>
                      <a:lnTo>
                        <a:pt x="376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9" name="iṣḷîḑè">
                  <a:extLst>
                    <a:ext uri="{FF2B5EF4-FFF2-40B4-BE49-F238E27FC236}">
                      <a16:creationId xmlns:a16="http://schemas.microsoft.com/office/drawing/2014/main" id="{33D9493C-9713-4C76-A950-F5116AC5D608}"/>
                    </a:ext>
                  </a:extLst>
                </p:cNvPr>
                <p:cNvSpPr/>
                <p:nvPr/>
              </p:nvSpPr>
              <p:spPr bwMode="auto">
                <a:xfrm flipV="1">
                  <a:off x="8261351" y="2778125"/>
                  <a:ext cx="596900" cy="290513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0" name="iśḷíde">
                  <a:extLst>
                    <a:ext uri="{FF2B5EF4-FFF2-40B4-BE49-F238E27FC236}">
                      <a16:creationId xmlns:a16="http://schemas.microsoft.com/office/drawing/2014/main" id="{A175C5D6-D2E0-43B5-BFC6-B9A95FD50621}"/>
                    </a:ext>
                  </a:extLst>
                </p:cNvPr>
                <p:cNvSpPr/>
                <p:nvPr/>
              </p:nvSpPr>
              <p:spPr bwMode="auto">
                <a:xfrm>
                  <a:off x="8258176" y="2776538"/>
                  <a:ext cx="601663" cy="296863"/>
                </a:xfrm>
                <a:custGeom>
                  <a:avLst/>
                  <a:gdLst>
                    <a:gd name="T0" fmla="*/ 4 w 379"/>
                    <a:gd name="T1" fmla="*/ 187 h 187"/>
                    <a:gd name="T2" fmla="*/ 379 w 379"/>
                    <a:gd name="T3" fmla="*/ 4 h 187"/>
                    <a:gd name="T4" fmla="*/ 376 w 379"/>
                    <a:gd name="T5" fmla="*/ 0 h 187"/>
                    <a:gd name="T6" fmla="*/ 0 w 379"/>
                    <a:gd name="T7" fmla="*/ 181 h 187"/>
                    <a:gd name="T8" fmla="*/ 4 w 379"/>
                    <a:gd name="T9" fmla="*/ 187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9" h="187">
                      <a:moveTo>
                        <a:pt x="4" y="187"/>
                      </a:moveTo>
                      <a:lnTo>
                        <a:pt x="379" y="4"/>
                      </a:lnTo>
                      <a:lnTo>
                        <a:pt x="376" y="0"/>
                      </a:lnTo>
                      <a:lnTo>
                        <a:pt x="0" y="181"/>
                      </a:lnTo>
                      <a:lnTo>
                        <a:pt x="4" y="187"/>
                      </a:ln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1" name="ïṩḷiḍe">
                  <a:extLst>
                    <a:ext uri="{FF2B5EF4-FFF2-40B4-BE49-F238E27FC236}">
                      <a16:creationId xmlns:a16="http://schemas.microsoft.com/office/drawing/2014/main" id="{3F54AB1E-976E-48B8-9143-C3537E66D3E9}"/>
                    </a:ext>
                  </a:extLst>
                </p:cNvPr>
                <p:cNvSpPr/>
                <p:nvPr/>
              </p:nvSpPr>
              <p:spPr bwMode="auto">
                <a:xfrm>
                  <a:off x="8258176" y="2776538"/>
                  <a:ext cx="601663" cy="296863"/>
                </a:xfrm>
                <a:custGeom>
                  <a:avLst/>
                  <a:gdLst>
                    <a:gd name="T0" fmla="*/ 4 w 379"/>
                    <a:gd name="T1" fmla="*/ 187 h 187"/>
                    <a:gd name="T2" fmla="*/ 379 w 379"/>
                    <a:gd name="T3" fmla="*/ 4 h 187"/>
                    <a:gd name="T4" fmla="*/ 376 w 379"/>
                    <a:gd name="T5" fmla="*/ 0 h 187"/>
                    <a:gd name="T6" fmla="*/ 0 w 379"/>
                    <a:gd name="T7" fmla="*/ 181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9" h="187">
                      <a:moveTo>
                        <a:pt x="4" y="187"/>
                      </a:moveTo>
                      <a:lnTo>
                        <a:pt x="379" y="4"/>
                      </a:lnTo>
                      <a:lnTo>
                        <a:pt x="376" y="0"/>
                      </a:lnTo>
                      <a:lnTo>
                        <a:pt x="0" y="181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2" name="ïŝḻîḋé">
                  <a:extLst>
                    <a:ext uri="{FF2B5EF4-FFF2-40B4-BE49-F238E27FC236}">
                      <a16:creationId xmlns:a16="http://schemas.microsoft.com/office/drawing/2014/main" id="{48585A8C-189C-4F68-9ACA-722979F30D40}"/>
                    </a:ext>
                  </a:extLst>
                </p:cNvPr>
                <p:cNvSpPr/>
                <p:nvPr/>
              </p:nvSpPr>
              <p:spPr bwMode="auto">
                <a:xfrm>
                  <a:off x="8305801" y="2870200"/>
                  <a:ext cx="595313" cy="287338"/>
                </a:xfrm>
                <a:custGeom>
                  <a:avLst/>
                  <a:gdLst>
                    <a:gd name="T0" fmla="*/ 0 w 375"/>
                    <a:gd name="T1" fmla="*/ 181 h 181"/>
                    <a:gd name="T2" fmla="*/ 375 w 375"/>
                    <a:gd name="T3" fmla="*/ 0 h 181"/>
                    <a:gd name="T4" fmla="*/ 0 w 375"/>
                    <a:gd name="T5" fmla="*/ 181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75" h="181">
                      <a:moveTo>
                        <a:pt x="0" y="181"/>
                      </a:moveTo>
                      <a:lnTo>
                        <a:pt x="375" y="0"/>
                      </a:lnTo>
                      <a:lnTo>
                        <a:pt x="0" y="181"/>
                      </a:lnTo>
                      <a:close/>
                    </a:path>
                  </a:pathLst>
                </a:cu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3" name="îsḷîdê">
                  <a:extLst>
                    <a:ext uri="{FF2B5EF4-FFF2-40B4-BE49-F238E27FC236}">
                      <a16:creationId xmlns:a16="http://schemas.microsoft.com/office/drawing/2014/main" id="{E67AAD90-2241-4389-B0E1-9AE8D698D7BF}"/>
                    </a:ext>
                  </a:extLst>
                </p:cNvPr>
                <p:cNvSpPr/>
                <p:nvPr/>
              </p:nvSpPr>
              <p:spPr bwMode="auto">
                <a:xfrm flipV="1">
                  <a:off x="8305801" y="2870200"/>
                  <a:ext cx="595313" cy="287338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4" name="îṥḷídé">
                  <a:extLst>
                    <a:ext uri="{FF2B5EF4-FFF2-40B4-BE49-F238E27FC236}">
                      <a16:creationId xmlns:a16="http://schemas.microsoft.com/office/drawing/2014/main" id="{236C9469-4DD2-4012-9FC2-66F1ECC61E12}"/>
                    </a:ext>
                  </a:extLst>
                </p:cNvPr>
                <p:cNvSpPr/>
                <p:nvPr/>
              </p:nvSpPr>
              <p:spPr bwMode="auto">
                <a:xfrm>
                  <a:off x="8302626" y="2865438"/>
                  <a:ext cx="601663" cy="298450"/>
                </a:xfrm>
                <a:custGeom>
                  <a:avLst/>
                  <a:gdLst>
                    <a:gd name="T0" fmla="*/ 3 w 379"/>
                    <a:gd name="T1" fmla="*/ 188 h 188"/>
                    <a:gd name="T2" fmla="*/ 379 w 379"/>
                    <a:gd name="T3" fmla="*/ 5 h 188"/>
                    <a:gd name="T4" fmla="*/ 376 w 379"/>
                    <a:gd name="T5" fmla="*/ 0 h 188"/>
                    <a:gd name="T6" fmla="*/ 0 w 379"/>
                    <a:gd name="T7" fmla="*/ 181 h 188"/>
                    <a:gd name="T8" fmla="*/ 3 w 379"/>
                    <a:gd name="T9" fmla="*/ 188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9" h="188">
                      <a:moveTo>
                        <a:pt x="3" y="188"/>
                      </a:moveTo>
                      <a:lnTo>
                        <a:pt x="379" y="5"/>
                      </a:lnTo>
                      <a:lnTo>
                        <a:pt x="376" y="0"/>
                      </a:lnTo>
                      <a:lnTo>
                        <a:pt x="0" y="181"/>
                      </a:lnTo>
                      <a:lnTo>
                        <a:pt x="3" y="188"/>
                      </a:ln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5" name="îṩļîdè">
                  <a:extLst>
                    <a:ext uri="{FF2B5EF4-FFF2-40B4-BE49-F238E27FC236}">
                      <a16:creationId xmlns:a16="http://schemas.microsoft.com/office/drawing/2014/main" id="{6470DB14-0DB6-4A33-AE28-9AAD0466E80D}"/>
                    </a:ext>
                  </a:extLst>
                </p:cNvPr>
                <p:cNvSpPr/>
                <p:nvPr/>
              </p:nvSpPr>
              <p:spPr bwMode="auto">
                <a:xfrm>
                  <a:off x="8302626" y="2865438"/>
                  <a:ext cx="601663" cy="298450"/>
                </a:xfrm>
                <a:custGeom>
                  <a:avLst/>
                  <a:gdLst>
                    <a:gd name="T0" fmla="*/ 3 w 379"/>
                    <a:gd name="T1" fmla="*/ 188 h 188"/>
                    <a:gd name="T2" fmla="*/ 379 w 379"/>
                    <a:gd name="T3" fmla="*/ 5 h 188"/>
                    <a:gd name="T4" fmla="*/ 376 w 379"/>
                    <a:gd name="T5" fmla="*/ 0 h 188"/>
                    <a:gd name="T6" fmla="*/ 0 w 379"/>
                    <a:gd name="T7" fmla="*/ 181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9" h="188">
                      <a:moveTo>
                        <a:pt x="3" y="188"/>
                      </a:moveTo>
                      <a:lnTo>
                        <a:pt x="379" y="5"/>
                      </a:lnTo>
                      <a:lnTo>
                        <a:pt x="376" y="0"/>
                      </a:lnTo>
                      <a:lnTo>
                        <a:pt x="0" y="181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6" name="îś1îďé">
                  <a:extLst>
                    <a:ext uri="{FF2B5EF4-FFF2-40B4-BE49-F238E27FC236}">
                      <a16:creationId xmlns:a16="http://schemas.microsoft.com/office/drawing/2014/main" id="{311921CA-8FDC-40A3-BDB1-6C86ABAB483A}"/>
                    </a:ext>
                  </a:extLst>
                </p:cNvPr>
                <p:cNvSpPr/>
                <p:nvPr/>
              </p:nvSpPr>
              <p:spPr bwMode="auto">
                <a:xfrm>
                  <a:off x="7313613" y="4146550"/>
                  <a:ext cx="715963" cy="317500"/>
                </a:xfrm>
                <a:custGeom>
                  <a:avLst/>
                  <a:gdLst>
                    <a:gd name="T0" fmla="*/ 12 w 279"/>
                    <a:gd name="T1" fmla="*/ 124 h 124"/>
                    <a:gd name="T2" fmla="*/ 4 w 279"/>
                    <a:gd name="T3" fmla="*/ 109 h 124"/>
                    <a:gd name="T4" fmla="*/ 60 w 279"/>
                    <a:gd name="T5" fmla="*/ 13 h 124"/>
                    <a:gd name="T6" fmla="*/ 84 w 279"/>
                    <a:gd name="T7" fmla="*/ 0 h 124"/>
                    <a:gd name="T8" fmla="*/ 195 w 279"/>
                    <a:gd name="T9" fmla="*/ 0 h 124"/>
                    <a:gd name="T10" fmla="*/ 219 w 279"/>
                    <a:gd name="T11" fmla="*/ 13 h 124"/>
                    <a:gd name="T12" fmla="*/ 275 w 279"/>
                    <a:gd name="T13" fmla="*/ 110 h 124"/>
                    <a:gd name="T14" fmla="*/ 267 w 279"/>
                    <a:gd name="T15" fmla="*/ 124 h 124"/>
                    <a:gd name="T16" fmla="*/ 12 w 279"/>
                    <a:gd name="T17" fmla="*/ 124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9" h="124">
                      <a:moveTo>
                        <a:pt x="12" y="124"/>
                      </a:moveTo>
                      <a:cubicBezTo>
                        <a:pt x="3" y="124"/>
                        <a:pt x="0" y="117"/>
                        <a:pt x="4" y="109"/>
                      </a:cubicBezTo>
                      <a:cubicBezTo>
                        <a:pt x="60" y="13"/>
                        <a:pt x="60" y="13"/>
                        <a:pt x="60" y="13"/>
                      </a:cubicBezTo>
                      <a:cubicBezTo>
                        <a:pt x="64" y="5"/>
                        <a:pt x="75" y="0"/>
                        <a:pt x="84" y="0"/>
                      </a:cubicBez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204" y="0"/>
                        <a:pt x="215" y="5"/>
                        <a:pt x="219" y="13"/>
                      </a:cubicBezTo>
                      <a:cubicBezTo>
                        <a:pt x="275" y="110"/>
                        <a:pt x="275" y="110"/>
                        <a:pt x="275" y="110"/>
                      </a:cubicBezTo>
                      <a:cubicBezTo>
                        <a:pt x="279" y="117"/>
                        <a:pt x="275" y="124"/>
                        <a:pt x="267" y="124"/>
                      </a:cubicBezTo>
                      <a:lnTo>
                        <a:pt x="12" y="124"/>
                      </a:lnTo>
                      <a:close/>
                    </a:path>
                  </a:pathLst>
                </a:cu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7" name="íṡḻïḓé">
                  <a:extLst>
                    <a:ext uri="{FF2B5EF4-FFF2-40B4-BE49-F238E27FC236}">
                      <a16:creationId xmlns:a16="http://schemas.microsoft.com/office/drawing/2014/main" id="{71B05376-5437-4552-969C-27AED4168FB5}"/>
                    </a:ext>
                  </a:extLst>
                </p:cNvPr>
                <p:cNvSpPr/>
                <p:nvPr/>
              </p:nvSpPr>
              <p:spPr bwMode="auto">
                <a:xfrm>
                  <a:off x="8312151" y="3425825"/>
                  <a:ext cx="468313" cy="681038"/>
                </a:xfrm>
                <a:custGeom>
                  <a:avLst/>
                  <a:gdLst>
                    <a:gd name="T0" fmla="*/ 5 w 182"/>
                    <a:gd name="T1" fmla="*/ 33 h 266"/>
                    <a:gd name="T2" fmla="*/ 57 w 182"/>
                    <a:gd name="T3" fmla="*/ 5 h 266"/>
                    <a:gd name="T4" fmla="*/ 97 w 182"/>
                    <a:gd name="T5" fmla="*/ 35 h 266"/>
                    <a:gd name="T6" fmla="*/ 174 w 182"/>
                    <a:gd name="T7" fmla="*/ 186 h 266"/>
                    <a:gd name="T8" fmla="*/ 180 w 182"/>
                    <a:gd name="T9" fmla="*/ 227 h 266"/>
                    <a:gd name="T10" fmla="*/ 129 w 182"/>
                    <a:gd name="T11" fmla="*/ 261 h 266"/>
                    <a:gd name="T12" fmla="*/ 106 w 182"/>
                    <a:gd name="T13" fmla="*/ 190 h 266"/>
                    <a:gd name="T14" fmla="*/ 135 w 182"/>
                    <a:gd name="T15" fmla="*/ 182 h 266"/>
                    <a:gd name="T16" fmla="*/ 101 w 182"/>
                    <a:gd name="T17" fmla="*/ 88 h 266"/>
                    <a:gd name="T18" fmla="*/ 76 w 182"/>
                    <a:gd name="T19" fmla="*/ 65 h 266"/>
                    <a:gd name="T20" fmla="*/ 40 w 182"/>
                    <a:gd name="T21" fmla="*/ 78 h 266"/>
                    <a:gd name="T22" fmla="*/ 5 w 182"/>
                    <a:gd name="T23" fmla="*/ 33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2" h="266">
                      <a:moveTo>
                        <a:pt x="5" y="33"/>
                      </a:moveTo>
                      <a:cubicBezTo>
                        <a:pt x="5" y="33"/>
                        <a:pt x="46" y="0"/>
                        <a:pt x="57" y="5"/>
                      </a:cubicBezTo>
                      <a:cubicBezTo>
                        <a:pt x="57" y="5"/>
                        <a:pt x="88" y="29"/>
                        <a:pt x="97" y="35"/>
                      </a:cubicBezTo>
                      <a:cubicBezTo>
                        <a:pt x="106" y="40"/>
                        <a:pt x="164" y="97"/>
                        <a:pt x="174" y="186"/>
                      </a:cubicBezTo>
                      <a:cubicBezTo>
                        <a:pt x="174" y="186"/>
                        <a:pt x="179" y="220"/>
                        <a:pt x="180" y="227"/>
                      </a:cubicBezTo>
                      <a:cubicBezTo>
                        <a:pt x="182" y="234"/>
                        <a:pt x="136" y="266"/>
                        <a:pt x="129" y="261"/>
                      </a:cubicBezTo>
                      <a:cubicBezTo>
                        <a:pt x="121" y="256"/>
                        <a:pt x="92" y="201"/>
                        <a:pt x="106" y="190"/>
                      </a:cubicBezTo>
                      <a:cubicBezTo>
                        <a:pt x="119" y="180"/>
                        <a:pt x="130" y="184"/>
                        <a:pt x="135" y="182"/>
                      </a:cubicBezTo>
                      <a:cubicBezTo>
                        <a:pt x="141" y="179"/>
                        <a:pt x="146" y="170"/>
                        <a:pt x="101" y="88"/>
                      </a:cubicBezTo>
                      <a:cubicBezTo>
                        <a:pt x="101" y="88"/>
                        <a:pt x="89" y="55"/>
                        <a:pt x="76" y="65"/>
                      </a:cubicBezTo>
                      <a:cubicBezTo>
                        <a:pt x="62" y="76"/>
                        <a:pt x="54" y="89"/>
                        <a:pt x="40" y="78"/>
                      </a:cubicBezTo>
                      <a:cubicBezTo>
                        <a:pt x="26" y="66"/>
                        <a:pt x="0" y="42"/>
                        <a:pt x="5" y="33"/>
                      </a:cubicBezTo>
                      <a:close/>
                    </a:path>
                  </a:pathLst>
                </a:custGeom>
                <a:solidFill>
                  <a:srgbClr val="B130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8" name="ïṡľiďé">
                  <a:extLst>
                    <a:ext uri="{FF2B5EF4-FFF2-40B4-BE49-F238E27FC236}">
                      <a16:creationId xmlns:a16="http://schemas.microsoft.com/office/drawing/2014/main" id="{4B5C01BB-A945-484D-BE53-5CD4F0E9F40F}"/>
                    </a:ext>
                  </a:extLst>
                </p:cNvPr>
                <p:cNvSpPr/>
                <p:nvPr/>
              </p:nvSpPr>
              <p:spPr bwMode="auto">
                <a:xfrm>
                  <a:off x="8683626" y="2311400"/>
                  <a:ext cx="192088" cy="311150"/>
                </a:xfrm>
                <a:custGeom>
                  <a:avLst/>
                  <a:gdLst>
                    <a:gd name="T0" fmla="*/ 71 w 75"/>
                    <a:gd name="T1" fmla="*/ 68 h 121"/>
                    <a:gd name="T2" fmla="*/ 70 w 75"/>
                    <a:gd name="T3" fmla="*/ 61 h 121"/>
                    <a:gd name="T4" fmla="*/ 53 w 75"/>
                    <a:gd name="T5" fmla="*/ 27 h 121"/>
                    <a:gd name="T6" fmla="*/ 50 w 75"/>
                    <a:gd name="T7" fmla="*/ 26 h 121"/>
                    <a:gd name="T8" fmla="*/ 43 w 75"/>
                    <a:gd name="T9" fmla="*/ 13 h 121"/>
                    <a:gd name="T10" fmla="*/ 36 w 75"/>
                    <a:gd name="T11" fmla="*/ 13 h 121"/>
                    <a:gd name="T12" fmla="*/ 20 w 75"/>
                    <a:gd name="T13" fmla="*/ 5 h 121"/>
                    <a:gd name="T14" fmla="*/ 20 w 75"/>
                    <a:gd name="T15" fmla="*/ 14 h 121"/>
                    <a:gd name="T16" fmla="*/ 9 w 75"/>
                    <a:gd name="T17" fmla="*/ 34 h 121"/>
                    <a:gd name="T18" fmla="*/ 1 w 75"/>
                    <a:gd name="T19" fmla="*/ 62 h 121"/>
                    <a:gd name="T20" fmla="*/ 15 w 75"/>
                    <a:gd name="T21" fmla="*/ 70 h 121"/>
                    <a:gd name="T22" fmla="*/ 25 w 75"/>
                    <a:gd name="T23" fmla="*/ 61 h 121"/>
                    <a:gd name="T24" fmla="*/ 25 w 75"/>
                    <a:gd name="T25" fmla="*/ 82 h 121"/>
                    <a:gd name="T26" fmla="*/ 37 w 75"/>
                    <a:gd name="T27" fmla="*/ 89 h 121"/>
                    <a:gd name="T28" fmla="*/ 40 w 75"/>
                    <a:gd name="T29" fmla="*/ 88 h 121"/>
                    <a:gd name="T30" fmla="*/ 39 w 75"/>
                    <a:gd name="T31" fmla="*/ 101 h 121"/>
                    <a:gd name="T32" fmla="*/ 63 w 75"/>
                    <a:gd name="T33" fmla="*/ 111 h 121"/>
                    <a:gd name="T34" fmla="*/ 71 w 75"/>
                    <a:gd name="T35" fmla="*/ 68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5" h="121">
                      <a:moveTo>
                        <a:pt x="71" y="68"/>
                      </a:moveTo>
                      <a:cubicBezTo>
                        <a:pt x="72" y="65"/>
                        <a:pt x="71" y="63"/>
                        <a:pt x="70" y="61"/>
                      </a:cubicBezTo>
                      <a:cubicBezTo>
                        <a:pt x="66" y="48"/>
                        <a:pt x="59" y="35"/>
                        <a:pt x="53" y="27"/>
                      </a:cubicBezTo>
                      <a:cubicBezTo>
                        <a:pt x="52" y="26"/>
                        <a:pt x="51" y="26"/>
                        <a:pt x="50" y="26"/>
                      </a:cubicBezTo>
                      <a:cubicBezTo>
                        <a:pt x="48" y="20"/>
                        <a:pt x="45" y="16"/>
                        <a:pt x="43" y="13"/>
                      </a:cubicBezTo>
                      <a:cubicBezTo>
                        <a:pt x="40" y="11"/>
                        <a:pt x="38" y="11"/>
                        <a:pt x="36" y="13"/>
                      </a:cubicBezTo>
                      <a:cubicBezTo>
                        <a:pt x="34" y="5"/>
                        <a:pt x="29" y="0"/>
                        <a:pt x="20" y="5"/>
                      </a:cubicBezTo>
                      <a:cubicBezTo>
                        <a:pt x="16" y="8"/>
                        <a:pt x="17" y="13"/>
                        <a:pt x="20" y="14"/>
                      </a:cubicBezTo>
                      <a:cubicBezTo>
                        <a:pt x="15" y="19"/>
                        <a:pt x="11" y="28"/>
                        <a:pt x="9" y="34"/>
                      </a:cubicBezTo>
                      <a:cubicBezTo>
                        <a:pt x="5" y="42"/>
                        <a:pt x="0" y="53"/>
                        <a:pt x="1" y="62"/>
                      </a:cubicBezTo>
                      <a:cubicBezTo>
                        <a:pt x="1" y="68"/>
                        <a:pt x="9" y="74"/>
                        <a:pt x="15" y="70"/>
                      </a:cubicBezTo>
                      <a:cubicBezTo>
                        <a:pt x="19" y="67"/>
                        <a:pt x="22" y="64"/>
                        <a:pt x="25" y="61"/>
                      </a:cubicBezTo>
                      <a:cubicBezTo>
                        <a:pt x="23" y="68"/>
                        <a:pt x="23" y="76"/>
                        <a:pt x="25" y="82"/>
                      </a:cubicBezTo>
                      <a:cubicBezTo>
                        <a:pt x="27" y="88"/>
                        <a:pt x="32" y="90"/>
                        <a:pt x="37" y="89"/>
                      </a:cubicBezTo>
                      <a:cubicBezTo>
                        <a:pt x="38" y="89"/>
                        <a:pt x="39" y="89"/>
                        <a:pt x="40" y="88"/>
                      </a:cubicBezTo>
                      <a:cubicBezTo>
                        <a:pt x="39" y="93"/>
                        <a:pt x="38" y="97"/>
                        <a:pt x="39" y="101"/>
                      </a:cubicBezTo>
                      <a:cubicBezTo>
                        <a:pt x="42" y="113"/>
                        <a:pt x="53" y="121"/>
                        <a:pt x="63" y="111"/>
                      </a:cubicBezTo>
                      <a:cubicBezTo>
                        <a:pt x="74" y="101"/>
                        <a:pt x="75" y="84"/>
                        <a:pt x="71" y="68"/>
                      </a:cubicBezTo>
                      <a:close/>
                    </a:path>
                  </a:pathLst>
                </a:custGeom>
                <a:solidFill>
                  <a:srgbClr val="FBCC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9" name="ïṩlïḑè">
                  <a:extLst>
                    <a:ext uri="{FF2B5EF4-FFF2-40B4-BE49-F238E27FC236}">
                      <a16:creationId xmlns:a16="http://schemas.microsoft.com/office/drawing/2014/main" id="{33A2A9C4-72B2-48EC-89DB-9AF18449E27E}"/>
                    </a:ext>
                  </a:extLst>
                </p:cNvPr>
                <p:cNvSpPr/>
                <p:nvPr/>
              </p:nvSpPr>
              <p:spPr bwMode="auto">
                <a:xfrm>
                  <a:off x="8593138" y="3581400"/>
                  <a:ext cx="174625" cy="287338"/>
                </a:xfrm>
                <a:custGeom>
                  <a:avLst/>
                  <a:gdLst>
                    <a:gd name="T0" fmla="*/ 35 w 68"/>
                    <a:gd name="T1" fmla="*/ 7 h 112"/>
                    <a:gd name="T2" fmla="*/ 24 w 68"/>
                    <a:gd name="T3" fmla="*/ 1 h 112"/>
                    <a:gd name="T4" fmla="*/ 20 w 68"/>
                    <a:gd name="T5" fmla="*/ 17 h 112"/>
                    <a:gd name="T6" fmla="*/ 20 w 68"/>
                    <a:gd name="T7" fmla="*/ 17 h 112"/>
                    <a:gd name="T8" fmla="*/ 19 w 68"/>
                    <a:gd name="T9" fmla="*/ 21 h 112"/>
                    <a:gd name="T10" fmla="*/ 13 w 68"/>
                    <a:gd name="T11" fmla="*/ 32 h 112"/>
                    <a:gd name="T12" fmla="*/ 3 w 68"/>
                    <a:gd name="T13" fmla="*/ 45 h 112"/>
                    <a:gd name="T14" fmla="*/ 23 w 68"/>
                    <a:gd name="T15" fmla="*/ 58 h 112"/>
                    <a:gd name="T16" fmla="*/ 21 w 68"/>
                    <a:gd name="T17" fmla="*/ 66 h 112"/>
                    <a:gd name="T18" fmla="*/ 34 w 68"/>
                    <a:gd name="T19" fmla="*/ 82 h 112"/>
                    <a:gd name="T20" fmla="*/ 32 w 68"/>
                    <a:gd name="T21" fmla="*/ 92 h 112"/>
                    <a:gd name="T22" fmla="*/ 49 w 68"/>
                    <a:gd name="T23" fmla="*/ 105 h 112"/>
                    <a:gd name="T24" fmla="*/ 65 w 68"/>
                    <a:gd name="T25" fmla="*/ 74 h 112"/>
                    <a:gd name="T26" fmla="*/ 35 w 68"/>
                    <a:gd name="T27" fmla="*/ 7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8" h="112">
                      <a:moveTo>
                        <a:pt x="35" y="7"/>
                      </a:moveTo>
                      <a:cubicBezTo>
                        <a:pt x="34" y="3"/>
                        <a:pt x="30" y="0"/>
                        <a:pt x="24" y="1"/>
                      </a:cubicBezTo>
                      <a:cubicBezTo>
                        <a:pt x="15" y="2"/>
                        <a:pt x="13" y="13"/>
                        <a:pt x="20" y="17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19" y="19"/>
                        <a:pt x="19" y="20"/>
                        <a:pt x="19" y="21"/>
                      </a:cubicBezTo>
                      <a:cubicBezTo>
                        <a:pt x="18" y="25"/>
                        <a:pt x="16" y="28"/>
                        <a:pt x="13" y="32"/>
                      </a:cubicBezTo>
                      <a:cubicBezTo>
                        <a:pt x="11" y="36"/>
                        <a:pt x="4" y="40"/>
                        <a:pt x="3" y="45"/>
                      </a:cubicBezTo>
                      <a:cubicBezTo>
                        <a:pt x="0" y="58"/>
                        <a:pt x="13" y="64"/>
                        <a:pt x="23" y="58"/>
                      </a:cubicBezTo>
                      <a:cubicBezTo>
                        <a:pt x="23" y="61"/>
                        <a:pt x="22" y="63"/>
                        <a:pt x="21" y="66"/>
                      </a:cubicBezTo>
                      <a:cubicBezTo>
                        <a:pt x="20" y="74"/>
                        <a:pt x="25" y="83"/>
                        <a:pt x="34" y="82"/>
                      </a:cubicBezTo>
                      <a:cubicBezTo>
                        <a:pt x="32" y="86"/>
                        <a:pt x="32" y="89"/>
                        <a:pt x="32" y="92"/>
                      </a:cubicBezTo>
                      <a:cubicBezTo>
                        <a:pt x="32" y="102"/>
                        <a:pt x="39" y="112"/>
                        <a:pt x="49" y="105"/>
                      </a:cubicBezTo>
                      <a:cubicBezTo>
                        <a:pt x="59" y="99"/>
                        <a:pt x="64" y="84"/>
                        <a:pt x="65" y="74"/>
                      </a:cubicBezTo>
                      <a:cubicBezTo>
                        <a:pt x="68" y="56"/>
                        <a:pt x="38" y="6"/>
                        <a:pt x="35" y="7"/>
                      </a:cubicBezTo>
                      <a:close/>
                    </a:path>
                  </a:pathLst>
                </a:custGeom>
                <a:solidFill>
                  <a:srgbClr val="FBCC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0" name="íṥliḍê">
                  <a:extLst>
                    <a:ext uri="{FF2B5EF4-FFF2-40B4-BE49-F238E27FC236}">
                      <a16:creationId xmlns:a16="http://schemas.microsoft.com/office/drawing/2014/main" id="{925A7448-9BB9-467D-9B69-699A8C74DDF2}"/>
                    </a:ext>
                  </a:extLst>
                </p:cNvPr>
                <p:cNvSpPr/>
                <p:nvPr/>
              </p:nvSpPr>
              <p:spPr bwMode="auto">
                <a:xfrm>
                  <a:off x="3624263" y="2955925"/>
                  <a:ext cx="195263" cy="279400"/>
                </a:xfrm>
                <a:custGeom>
                  <a:avLst/>
                  <a:gdLst>
                    <a:gd name="T0" fmla="*/ 73 w 76"/>
                    <a:gd name="T1" fmla="*/ 42 h 109"/>
                    <a:gd name="T2" fmla="*/ 56 w 76"/>
                    <a:gd name="T3" fmla="*/ 20 h 109"/>
                    <a:gd name="T4" fmla="*/ 36 w 76"/>
                    <a:gd name="T5" fmla="*/ 12 h 109"/>
                    <a:gd name="T6" fmla="*/ 10 w 76"/>
                    <a:gd name="T7" fmla="*/ 1 h 109"/>
                    <a:gd name="T8" fmla="*/ 6 w 76"/>
                    <a:gd name="T9" fmla="*/ 5 h 109"/>
                    <a:gd name="T10" fmla="*/ 6 w 76"/>
                    <a:gd name="T11" fmla="*/ 6 h 109"/>
                    <a:gd name="T12" fmla="*/ 7 w 76"/>
                    <a:gd name="T13" fmla="*/ 18 h 109"/>
                    <a:gd name="T14" fmla="*/ 9 w 76"/>
                    <a:gd name="T15" fmla="*/ 19 h 109"/>
                    <a:gd name="T16" fmla="*/ 13 w 76"/>
                    <a:gd name="T17" fmla="*/ 25 h 109"/>
                    <a:gd name="T18" fmla="*/ 8 w 76"/>
                    <a:gd name="T19" fmla="*/ 32 h 109"/>
                    <a:gd name="T20" fmla="*/ 9 w 76"/>
                    <a:gd name="T21" fmla="*/ 39 h 109"/>
                    <a:gd name="T22" fmla="*/ 4 w 76"/>
                    <a:gd name="T23" fmla="*/ 45 h 109"/>
                    <a:gd name="T24" fmla="*/ 5 w 76"/>
                    <a:gd name="T25" fmla="*/ 53 h 109"/>
                    <a:gd name="T26" fmla="*/ 1 w 76"/>
                    <a:gd name="T27" fmla="*/ 59 h 109"/>
                    <a:gd name="T28" fmla="*/ 4 w 76"/>
                    <a:gd name="T29" fmla="*/ 71 h 109"/>
                    <a:gd name="T30" fmla="*/ 9 w 76"/>
                    <a:gd name="T31" fmla="*/ 77 h 109"/>
                    <a:gd name="T32" fmla="*/ 62 w 76"/>
                    <a:gd name="T33" fmla="*/ 98 h 109"/>
                    <a:gd name="T34" fmla="*/ 65 w 76"/>
                    <a:gd name="T35" fmla="*/ 86 h 109"/>
                    <a:gd name="T36" fmla="*/ 65 w 76"/>
                    <a:gd name="T37" fmla="*/ 85 h 109"/>
                    <a:gd name="T38" fmla="*/ 65 w 76"/>
                    <a:gd name="T39" fmla="*/ 76 h 109"/>
                    <a:gd name="T40" fmla="*/ 68 w 76"/>
                    <a:gd name="T41" fmla="*/ 65 h 109"/>
                    <a:gd name="T42" fmla="*/ 67 w 76"/>
                    <a:gd name="T43" fmla="*/ 64 h 109"/>
                    <a:gd name="T44" fmla="*/ 72 w 76"/>
                    <a:gd name="T45" fmla="*/ 58 h 109"/>
                    <a:gd name="T46" fmla="*/ 69 w 76"/>
                    <a:gd name="T47" fmla="*/ 48 h 109"/>
                    <a:gd name="T48" fmla="*/ 73 w 76"/>
                    <a:gd name="T49" fmla="*/ 42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6" h="109">
                      <a:moveTo>
                        <a:pt x="73" y="42"/>
                      </a:moveTo>
                      <a:cubicBezTo>
                        <a:pt x="76" y="32"/>
                        <a:pt x="64" y="24"/>
                        <a:pt x="56" y="20"/>
                      </a:cubicBezTo>
                      <a:cubicBezTo>
                        <a:pt x="50" y="17"/>
                        <a:pt x="43" y="14"/>
                        <a:pt x="36" y="12"/>
                      </a:cubicBezTo>
                      <a:cubicBezTo>
                        <a:pt x="27" y="9"/>
                        <a:pt x="18" y="4"/>
                        <a:pt x="10" y="1"/>
                      </a:cubicBezTo>
                      <a:cubicBezTo>
                        <a:pt x="7" y="0"/>
                        <a:pt x="5" y="3"/>
                        <a:pt x="6" y="5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3" y="9"/>
                        <a:pt x="2" y="15"/>
                        <a:pt x="7" y="18"/>
                      </a:cubicBezTo>
                      <a:cubicBezTo>
                        <a:pt x="8" y="18"/>
                        <a:pt x="8" y="19"/>
                        <a:pt x="9" y="19"/>
                      </a:cubicBezTo>
                      <a:cubicBezTo>
                        <a:pt x="10" y="21"/>
                        <a:pt x="11" y="23"/>
                        <a:pt x="13" y="25"/>
                      </a:cubicBezTo>
                      <a:cubicBezTo>
                        <a:pt x="10" y="26"/>
                        <a:pt x="8" y="29"/>
                        <a:pt x="8" y="32"/>
                      </a:cubicBezTo>
                      <a:cubicBezTo>
                        <a:pt x="8" y="35"/>
                        <a:pt x="8" y="37"/>
                        <a:pt x="9" y="39"/>
                      </a:cubicBezTo>
                      <a:cubicBezTo>
                        <a:pt x="7" y="40"/>
                        <a:pt x="5" y="42"/>
                        <a:pt x="4" y="45"/>
                      </a:cubicBezTo>
                      <a:cubicBezTo>
                        <a:pt x="3" y="48"/>
                        <a:pt x="4" y="50"/>
                        <a:pt x="5" y="53"/>
                      </a:cubicBezTo>
                      <a:cubicBezTo>
                        <a:pt x="3" y="54"/>
                        <a:pt x="2" y="56"/>
                        <a:pt x="1" y="59"/>
                      </a:cubicBezTo>
                      <a:cubicBezTo>
                        <a:pt x="0" y="64"/>
                        <a:pt x="1" y="68"/>
                        <a:pt x="4" y="71"/>
                      </a:cubicBezTo>
                      <a:cubicBezTo>
                        <a:pt x="5" y="73"/>
                        <a:pt x="6" y="76"/>
                        <a:pt x="9" y="77"/>
                      </a:cubicBezTo>
                      <a:cubicBezTo>
                        <a:pt x="28" y="86"/>
                        <a:pt x="38" y="109"/>
                        <a:pt x="62" y="98"/>
                      </a:cubicBezTo>
                      <a:cubicBezTo>
                        <a:pt x="66" y="96"/>
                        <a:pt x="68" y="89"/>
                        <a:pt x="65" y="86"/>
                      </a:cubicBezTo>
                      <a:cubicBezTo>
                        <a:pt x="65" y="85"/>
                        <a:pt x="65" y="85"/>
                        <a:pt x="65" y="85"/>
                      </a:cubicBezTo>
                      <a:cubicBezTo>
                        <a:pt x="66" y="83"/>
                        <a:pt x="66" y="79"/>
                        <a:pt x="65" y="76"/>
                      </a:cubicBezTo>
                      <a:cubicBezTo>
                        <a:pt x="68" y="74"/>
                        <a:pt x="71" y="69"/>
                        <a:pt x="68" y="65"/>
                      </a:cubicBezTo>
                      <a:cubicBezTo>
                        <a:pt x="67" y="64"/>
                        <a:pt x="67" y="64"/>
                        <a:pt x="67" y="64"/>
                      </a:cubicBezTo>
                      <a:cubicBezTo>
                        <a:pt x="69" y="63"/>
                        <a:pt x="70" y="61"/>
                        <a:pt x="72" y="58"/>
                      </a:cubicBezTo>
                      <a:cubicBezTo>
                        <a:pt x="73" y="54"/>
                        <a:pt x="72" y="51"/>
                        <a:pt x="69" y="48"/>
                      </a:cubicBezTo>
                      <a:cubicBezTo>
                        <a:pt x="71" y="47"/>
                        <a:pt x="73" y="45"/>
                        <a:pt x="73" y="42"/>
                      </a:cubicBezTo>
                      <a:close/>
                    </a:path>
                  </a:pathLst>
                </a:custGeom>
                <a:solidFill>
                  <a:srgbClr val="FBCC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1" name="í$ļîdê">
                  <a:extLst>
                    <a:ext uri="{FF2B5EF4-FFF2-40B4-BE49-F238E27FC236}">
                      <a16:creationId xmlns:a16="http://schemas.microsoft.com/office/drawing/2014/main" id="{4E300EE6-84CF-42BF-853C-C65FF395017F}"/>
                    </a:ext>
                  </a:extLst>
                </p:cNvPr>
                <p:cNvSpPr/>
                <p:nvPr/>
              </p:nvSpPr>
              <p:spPr bwMode="auto">
                <a:xfrm>
                  <a:off x="7837488" y="1524000"/>
                  <a:ext cx="249238" cy="128588"/>
                </a:xfrm>
                <a:custGeom>
                  <a:avLst/>
                  <a:gdLst>
                    <a:gd name="T0" fmla="*/ 90 w 97"/>
                    <a:gd name="T1" fmla="*/ 26 h 50"/>
                    <a:gd name="T2" fmla="*/ 46 w 97"/>
                    <a:gd name="T3" fmla="*/ 13 h 50"/>
                    <a:gd name="T4" fmla="*/ 7 w 97"/>
                    <a:gd name="T5" fmla="*/ 3 h 50"/>
                    <a:gd name="T6" fmla="*/ 3 w 97"/>
                    <a:gd name="T7" fmla="*/ 15 h 50"/>
                    <a:gd name="T8" fmla="*/ 39 w 97"/>
                    <a:gd name="T9" fmla="*/ 40 h 50"/>
                    <a:gd name="T10" fmla="*/ 84 w 97"/>
                    <a:gd name="T11" fmla="*/ 47 h 50"/>
                    <a:gd name="T12" fmla="*/ 90 w 97"/>
                    <a:gd name="T13" fmla="*/ 26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7" h="50">
                      <a:moveTo>
                        <a:pt x="90" y="26"/>
                      </a:moveTo>
                      <a:cubicBezTo>
                        <a:pt x="78" y="15"/>
                        <a:pt x="61" y="17"/>
                        <a:pt x="46" y="13"/>
                      </a:cubicBezTo>
                      <a:cubicBezTo>
                        <a:pt x="32" y="10"/>
                        <a:pt x="22" y="0"/>
                        <a:pt x="7" y="3"/>
                      </a:cubicBezTo>
                      <a:cubicBezTo>
                        <a:pt x="1" y="4"/>
                        <a:pt x="0" y="11"/>
                        <a:pt x="3" y="15"/>
                      </a:cubicBezTo>
                      <a:cubicBezTo>
                        <a:pt x="13" y="26"/>
                        <a:pt x="26" y="35"/>
                        <a:pt x="39" y="40"/>
                      </a:cubicBezTo>
                      <a:cubicBezTo>
                        <a:pt x="52" y="45"/>
                        <a:pt x="71" y="50"/>
                        <a:pt x="84" y="47"/>
                      </a:cubicBezTo>
                      <a:cubicBezTo>
                        <a:pt x="93" y="45"/>
                        <a:pt x="97" y="32"/>
                        <a:pt x="90" y="26"/>
                      </a:cubicBezTo>
                      <a:close/>
                    </a:path>
                  </a:pathLst>
                </a:custGeom>
                <a:solidFill>
                  <a:srgbClr val="FBCC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2" name="îSlïḋé">
                  <a:extLst>
                    <a:ext uri="{FF2B5EF4-FFF2-40B4-BE49-F238E27FC236}">
                      <a16:creationId xmlns:a16="http://schemas.microsoft.com/office/drawing/2014/main" id="{23AF712F-BA3C-499A-9078-80C9F9CB8036}"/>
                    </a:ext>
                  </a:extLst>
                </p:cNvPr>
                <p:cNvSpPr/>
                <p:nvPr/>
              </p:nvSpPr>
              <p:spPr bwMode="auto">
                <a:xfrm>
                  <a:off x="3400426" y="1641475"/>
                  <a:ext cx="309563" cy="336550"/>
                </a:xfrm>
                <a:custGeom>
                  <a:avLst/>
                  <a:gdLst>
                    <a:gd name="T0" fmla="*/ 88 w 120"/>
                    <a:gd name="T1" fmla="*/ 4 h 131"/>
                    <a:gd name="T2" fmla="*/ 65 w 120"/>
                    <a:gd name="T3" fmla="*/ 0 h 131"/>
                    <a:gd name="T4" fmla="*/ 55 w 120"/>
                    <a:gd name="T5" fmla="*/ 16 h 131"/>
                    <a:gd name="T6" fmla="*/ 80 w 120"/>
                    <a:gd name="T7" fmla="*/ 19 h 131"/>
                    <a:gd name="T8" fmla="*/ 102 w 120"/>
                    <a:gd name="T9" fmla="*/ 57 h 131"/>
                    <a:gd name="T10" fmla="*/ 98 w 120"/>
                    <a:gd name="T11" fmla="*/ 81 h 131"/>
                    <a:gd name="T12" fmla="*/ 67 w 120"/>
                    <a:gd name="T13" fmla="*/ 111 h 131"/>
                    <a:gd name="T14" fmla="*/ 35 w 120"/>
                    <a:gd name="T15" fmla="*/ 106 h 131"/>
                    <a:gd name="T16" fmla="*/ 13 w 120"/>
                    <a:gd name="T17" fmla="*/ 80 h 131"/>
                    <a:gd name="T18" fmla="*/ 0 w 120"/>
                    <a:gd name="T19" fmla="*/ 99 h 131"/>
                    <a:gd name="T20" fmla="*/ 26 w 120"/>
                    <a:gd name="T21" fmla="*/ 122 h 131"/>
                    <a:gd name="T22" fmla="*/ 70 w 120"/>
                    <a:gd name="T23" fmla="*/ 128 h 131"/>
                    <a:gd name="T24" fmla="*/ 112 w 120"/>
                    <a:gd name="T25" fmla="*/ 87 h 131"/>
                    <a:gd name="T26" fmla="*/ 116 w 120"/>
                    <a:gd name="T27" fmla="*/ 54 h 131"/>
                    <a:gd name="T28" fmla="*/ 88 w 120"/>
                    <a:gd name="T29" fmla="*/ 4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20" h="131">
                      <a:moveTo>
                        <a:pt x="88" y="4"/>
                      </a:move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2" y="5"/>
                        <a:pt x="58" y="11"/>
                        <a:pt x="55" y="16"/>
                      </a:cubicBezTo>
                      <a:cubicBezTo>
                        <a:pt x="80" y="19"/>
                        <a:pt x="80" y="19"/>
                        <a:pt x="80" y="19"/>
                      </a:cubicBezTo>
                      <a:cubicBezTo>
                        <a:pt x="95" y="21"/>
                        <a:pt x="104" y="38"/>
                        <a:pt x="102" y="57"/>
                      </a:cubicBezTo>
                      <a:cubicBezTo>
                        <a:pt x="98" y="81"/>
                        <a:pt x="98" y="81"/>
                        <a:pt x="98" y="81"/>
                      </a:cubicBezTo>
                      <a:cubicBezTo>
                        <a:pt x="96" y="99"/>
                        <a:pt x="82" y="113"/>
                        <a:pt x="67" y="111"/>
                      </a:cubicBezTo>
                      <a:cubicBezTo>
                        <a:pt x="35" y="106"/>
                        <a:pt x="35" y="106"/>
                        <a:pt x="35" y="106"/>
                      </a:cubicBezTo>
                      <a:cubicBezTo>
                        <a:pt x="23" y="104"/>
                        <a:pt x="15" y="94"/>
                        <a:pt x="13" y="80"/>
                      </a:cubicBezTo>
                      <a:cubicBezTo>
                        <a:pt x="9" y="86"/>
                        <a:pt x="5" y="93"/>
                        <a:pt x="0" y="99"/>
                      </a:cubicBezTo>
                      <a:cubicBezTo>
                        <a:pt x="5" y="111"/>
                        <a:pt x="14" y="120"/>
                        <a:pt x="26" y="122"/>
                      </a:cubicBezTo>
                      <a:cubicBezTo>
                        <a:pt x="70" y="128"/>
                        <a:pt x="70" y="128"/>
                        <a:pt x="70" y="128"/>
                      </a:cubicBezTo>
                      <a:cubicBezTo>
                        <a:pt x="89" y="131"/>
                        <a:pt x="108" y="113"/>
                        <a:pt x="112" y="87"/>
                      </a:cubicBezTo>
                      <a:cubicBezTo>
                        <a:pt x="116" y="54"/>
                        <a:pt x="116" y="54"/>
                        <a:pt x="116" y="54"/>
                      </a:cubicBezTo>
                      <a:cubicBezTo>
                        <a:pt x="120" y="29"/>
                        <a:pt x="107" y="6"/>
                        <a:pt x="88" y="4"/>
                      </a:cubicBezTo>
                      <a:close/>
                    </a:path>
                  </a:pathLst>
                </a:custGeom>
                <a:solidFill>
                  <a:srgbClr val="FCB70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3" name="iṧḻiḑé">
                  <a:extLst>
                    <a:ext uri="{FF2B5EF4-FFF2-40B4-BE49-F238E27FC236}">
                      <a16:creationId xmlns:a16="http://schemas.microsoft.com/office/drawing/2014/main" id="{E9B0619D-95C5-4C0D-A62E-CDC2036747FC}"/>
                    </a:ext>
                  </a:extLst>
                </p:cNvPr>
                <p:cNvSpPr/>
                <p:nvPr/>
              </p:nvSpPr>
              <p:spPr bwMode="auto">
                <a:xfrm>
                  <a:off x="3149601" y="1493838"/>
                  <a:ext cx="508000" cy="558800"/>
                </a:xfrm>
                <a:custGeom>
                  <a:avLst/>
                  <a:gdLst>
                    <a:gd name="T0" fmla="*/ 134 w 198"/>
                    <a:gd name="T1" fmla="*/ 208 h 218"/>
                    <a:gd name="T2" fmla="*/ 118 w 198"/>
                    <a:gd name="T3" fmla="*/ 217 h 218"/>
                    <a:gd name="T4" fmla="*/ 26 w 198"/>
                    <a:gd name="T5" fmla="*/ 204 h 218"/>
                    <a:gd name="T6" fmla="*/ 13 w 198"/>
                    <a:gd name="T7" fmla="*/ 190 h 218"/>
                    <a:gd name="T8" fmla="*/ 1 w 198"/>
                    <a:gd name="T9" fmla="*/ 12 h 218"/>
                    <a:gd name="T10" fmla="*/ 12 w 198"/>
                    <a:gd name="T11" fmla="*/ 1 h 218"/>
                    <a:gd name="T12" fmla="*/ 188 w 198"/>
                    <a:gd name="T13" fmla="*/ 27 h 218"/>
                    <a:gd name="T14" fmla="*/ 196 w 198"/>
                    <a:gd name="T15" fmla="*/ 40 h 218"/>
                    <a:gd name="T16" fmla="*/ 134 w 198"/>
                    <a:gd name="T17" fmla="*/ 208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8" h="218">
                      <a:moveTo>
                        <a:pt x="134" y="208"/>
                      </a:moveTo>
                      <a:cubicBezTo>
                        <a:pt x="132" y="214"/>
                        <a:pt x="124" y="218"/>
                        <a:pt x="118" y="217"/>
                      </a:cubicBezTo>
                      <a:cubicBezTo>
                        <a:pt x="26" y="204"/>
                        <a:pt x="26" y="204"/>
                        <a:pt x="26" y="204"/>
                      </a:cubicBezTo>
                      <a:cubicBezTo>
                        <a:pt x="19" y="203"/>
                        <a:pt x="14" y="197"/>
                        <a:pt x="13" y="190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0" y="5"/>
                        <a:pt x="5" y="0"/>
                        <a:pt x="12" y="1"/>
                      </a:cubicBezTo>
                      <a:cubicBezTo>
                        <a:pt x="188" y="27"/>
                        <a:pt x="188" y="27"/>
                        <a:pt x="188" y="27"/>
                      </a:cubicBezTo>
                      <a:cubicBezTo>
                        <a:pt x="195" y="28"/>
                        <a:pt x="198" y="33"/>
                        <a:pt x="196" y="40"/>
                      </a:cubicBezTo>
                      <a:lnTo>
                        <a:pt x="134" y="208"/>
                      </a:lnTo>
                      <a:close/>
                    </a:path>
                  </a:pathLst>
                </a:custGeom>
                <a:solidFill>
                  <a:srgbClr val="FCB70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4" name="íṣļiďé">
                  <a:extLst>
                    <a:ext uri="{FF2B5EF4-FFF2-40B4-BE49-F238E27FC236}">
                      <a16:creationId xmlns:a16="http://schemas.microsoft.com/office/drawing/2014/main" id="{1373789B-531C-4875-A225-4F89FFE61216}"/>
                    </a:ext>
                  </a:extLst>
                </p:cNvPr>
                <p:cNvSpPr/>
                <p:nvPr/>
              </p:nvSpPr>
              <p:spPr bwMode="auto">
                <a:xfrm>
                  <a:off x="3578226" y="1744663"/>
                  <a:ext cx="241300" cy="128588"/>
                </a:xfrm>
                <a:custGeom>
                  <a:avLst/>
                  <a:gdLst>
                    <a:gd name="T0" fmla="*/ 92 w 94"/>
                    <a:gd name="T1" fmla="*/ 39 h 50"/>
                    <a:gd name="T2" fmla="*/ 51 w 94"/>
                    <a:gd name="T3" fmla="*/ 13 h 50"/>
                    <a:gd name="T4" fmla="*/ 16 w 94"/>
                    <a:gd name="T5" fmla="*/ 8 h 50"/>
                    <a:gd name="T6" fmla="*/ 7 w 94"/>
                    <a:gd name="T7" fmla="*/ 39 h 50"/>
                    <a:gd name="T8" fmla="*/ 40 w 94"/>
                    <a:gd name="T9" fmla="*/ 49 h 50"/>
                    <a:gd name="T10" fmla="*/ 52 w 94"/>
                    <a:gd name="T11" fmla="*/ 39 h 50"/>
                    <a:gd name="T12" fmla="*/ 89 w 94"/>
                    <a:gd name="T13" fmla="*/ 47 h 50"/>
                    <a:gd name="T14" fmla="*/ 92 w 94"/>
                    <a:gd name="T15" fmla="*/ 39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4" h="50">
                      <a:moveTo>
                        <a:pt x="92" y="39"/>
                      </a:moveTo>
                      <a:cubicBezTo>
                        <a:pt x="79" y="29"/>
                        <a:pt x="64" y="23"/>
                        <a:pt x="51" y="13"/>
                      </a:cubicBezTo>
                      <a:cubicBezTo>
                        <a:pt x="41" y="4"/>
                        <a:pt x="27" y="0"/>
                        <a:pt x="16" y="8"/>
                      </a:cubicBezTo>
                      <a:cubicBezTo>
                        <a:pt x="5" y="16"/>
                        <a:pt x="0" y="27"/>
                        <a:pt x="7" y="39"/>
                      </a:cubicBezTo>
                      <a:cubicBezTo>
                        <a:pt x="13" y="50"/>
                        <a:pt x="30" y="50"/>
                        <a:pt x="40" y="49"/>
                      </a:cubicBezTo>
                      <a:cubicBezTo>
                        <a:pt x="46" y="49"/>
                        <a:pt x="50" y="44"/>
                        <a:pt x="52" y="39"/>
                      </a:cubicBezTo>
                      <a:cubicBezTo>
                        <a:pt x="64" y="44"/>
                        <a:pt x="77" y="47"/>
                        <a:pt x="89" y="47"/>
                      </a:cubicBezTo>
                      <a:cubicBezTo>
                        <a:pt x="93" y="47"/>
                        <a:pt x="94" y="42"/>
                        <a:pt x="92" y="39"/>
                      </a:cubicBezTo>
                      <a:close/>
                    </a:path>
                  </a:pathLst>
                </a:custGeom>
                <a:solidFill>
                  <a:srgbClr val="FBCC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5" name="išḷîdè">
                  <a:extLst>
                    <a:ext uri="{FF2B5EF4-FFF2-40B4-BE49-F238E27FC236}">
                      <a16:creationId xmlns:a16="http://schemas.microsoft.com/office/drawing/2014/main" id="{D4F4F8D8-C4FB-46C6-844B-F15973796176}"/>
                    </a:ext>
                  </a:extLst>
                </p:cNvPr>
                <p:cNvSpPr/>
                <p:nvPr/>
              </p:nvSpPr>
              <p:spPr bwMode="auto">
                <a:xfrm>
                  <a:off x="5446713" y="4206875"/>
                  <a:ext cx="822325" cy="133350"/>
                </a:xfrm>
                <a:custGeom>
                  <a:avLst/>
                  <a:gdLst>
                    <a:gd name="T0" fmla="*/ 518 w 518"/>
                    <a:gd name="T1" fmla="*/ 84 h 84"/>
                    <a:gd name="T2" fmla="*/ 0 w 518"/>
                    <a:gd name="T3" fmla="*/ 7 h 84"/>
                    <a:gd name="T4" fmla="*/ 0 w 518"/>
                    <a:gd name="T5" fmla="*/ 0 h 84"/>
                    <a:gd name="T6" fmla="*/ 518 w 518"/>
                    <a:gd name="T7" fmla="*/ 0 h 84"/>
                    <a:gd name="T8" fmla="*/ 518 w 518"/>
                    <a:gd name="T9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8" h="84">
                      <a:moveTo>
                        <a:pt x="518" y="84"/>
                      </a:move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518" y="0"/>
                      </a:lnTo>
                      <a:lnTo>
                        <a:pt x="518" y="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8" name="íś1íḍe">
                <a:extLst>
                  <a:ext uri="{FF2B5EF4-FFF2-40B4-BE49-F238E27FC236}">
                    <a16:creationId xmlns:a16="http://schemas.microsoft.com/office/drawing/2014/main" id="{D047AC75-4F33-45E0-BC34-6D786477BF22}"/>
                  </a:ext>
                </a:extLst>
              </p:cNvPr>
              <p:cNvGrpSpPr/>
              <p:nvPr/>
            </p:nvGrpSpPr>
            <p:grpSpPr>
              <a:xfrm>
                <a:off x="4884352" y="5197092"/>
                <a:ext cx="2113525" cy="348377"/>
                <a:chOff x="684325" y="2129052"/>
                <a:chExt cx="3602013" cy="593727"/>
              </a:xfrm>
            </p:grpSpPr>
            <p:sp>
              <p:nvSpPr>
                <p:cNvPr id="39" name="íṡḻïḑè">
                  <a:extLst>
                    <a:ext uri="{FF2B5EF4-FFF2-40B4-BE49-F238E27FC236}">
                      <a16:creationId xmlns:a16="http://schemas.microsoft.com/office/drawing/2014/main" id="{E58A3C0D-EA0C-44FE-97DA-935ACA2469EA}"/>
                    </a:ext>
                  </a:extLst>
                </p:cNvPr>
                <p:cNvSpPr txBox="1"/>
                <p:nvPr/>
              </p:nvSpPr>
              <p:spPr>
                <a:xfrm>
                  <a:off x="684325" y="2129052"/>
                  <a:ext cx="1279764" cy="311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/>
                  </a:prstTxWarp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chemeClr val="bg1"/>
                      </a:solidFill>
                      <a:latin typeface="Impact" panose="020B0806030902050204" pitchFamily="34" charset="0"/>
                    </a:rPr>
                    <a:t>Keep in mind</a:t>
                  </a:r>
                  <a:endParaRPr lang="zh-CN" altLang="en-US" dirty="0">
                    <a:solidFill>
                      <a:schemeClr val="bg1"/>
                    </a:solidFill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40" name="i$líḑê">
                  <a:extLst>
                    <a:ext uri="{FF2B5EF4-FFF2-40B4-BE49-F238E27FC236}">
                      <a16:creationId xmlns:a16="http://schemas.microsoft.com/office/drawing/2014/main" id="{F223B8B8-E748-47BD-8609-281E6D3DC593}"/>
                    </a:ext>
                  </a:extLst>
                </p:cNvPr>
                <p:cNvSpPr txBox="1"/>
                <p:nvPr/>
              </p:nvSpPr>
              <p:spPr>
                <a:xfrm>
                  <a:off x="684831" y="2487449"/>
                  <a:ext cx="1273908" cy="2242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/>
                  </a:prstTxWarp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bg1"/>
                      </a:solidFill>
                    </a:rPr>
                    <a:t>SUMMARY</a:t>
                  </a:r>
                  <a:endParaRPr lang="zh-CN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íṧlîḓê">
                  <a:extLst>
                    <a:ext uri="{FF2B5EF4-FFF2-40B4-BE49-F238E27FC236}">
                      <a16:creationId xmlns:a16="http://schemas.microsoft.com/office/drawing/2014/main" id="{702CDF42-62C1-4E37-9B8E-62F88CA9F9A2}"/>
                    </a:ext>
                  </a:extLst>
                </p:cNvPr>
                <p:cNvSpPr txBox="1"/>
                <p:nvPr/>
              </p:nvSpPr>
              <p:spPr>
                <a:xfrm>
                  <a:off x="2115294" y="2129052"/>
                  <a:ext cx="2171044" cy="5937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/>
                  </a:prstTxWarp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chemeClr val="bg1"/>
                      </a:solidFill>
                      <a:latin typeface="Impact" panose="020B0806030902050204" pitchFamily="34" charset="0"/>
                    </a:rPr>
                    <a:t>Single cell analysis</a:t>
                  </a:r>
                  <a:endParaRPr lang="zh-CN" altLang="en-US" dirty="0">
                    <a:solidFill>
                      <a:schemeClr val="bg1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14" name="îśḻîḓê">
              <a:extLst>
                <a:ext uri="{FF2B5EF4-FFF2-40B4-BE49-F238E27FC236}">
                  <a16:creationId xmlns:a16="http://schemas.microsoft.com/office/drawing/2014/main" id="{474C2DD4-9F9D-4DC6-93D0-5846A1F96F1F}"/>
                </a:ext>
              </a:extLst>
            </p:cNvPr>
            <p:cNvSpPr/>
            <p:nvPr/>
          </p:nvSpPr>
          <p:spPr bwMode="auto">
            <a:xfrm>
              <a:off x="671513" y="1224000"/>
              <a:ext cx="1169997" cy="363483"/>
            </a:xfrm>
            <a:prstGeom prst="roundRect">
              <a:avLst>
                <a:gd name="adj" fmla="val 14047"/>
              </a:avLst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 lnSpcReduction="10000"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</a:rPr>
                <a:t>Cell QC</a:t>
              </a:r>
              <a:endParaRPr lang="en-US" altLang="zh-C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íślïḍè">
              <a:extLst>
                <a:ext uri="{FF2B5EF4-FFF2-40B4-BE49-F238E27FC236}">
                  <a16:creationId xmlns:a16="http://schemas.microsoft.com/office/drawing/2014/main" id="{AB2E3897-8947-470B-8609-69D52C494786}"/>
                </a:ext>
              </a:extLst>
            </p:cNvPr>
            <p:cNvSpPr/>
            <p:nvPr/>
          </p:nvSpPr>
          <p:spPr>
            <a:xfrm>
              <a:off x="671512" y="1626752"/>
              <a:ext cx="5079386" cy="659219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marL="171450" indent="-171450">
                <a:lnSpc>
                  <a:spcPct val="17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Filter low content cells</a:t>
              </a:r>
              <a:endParaRPr lang="zh-CN" altLang="en-US" sz="1200" dirty="0"/>
            </a:p>
            <a:p>
              <a:pPr marL="171450" indent="-171450">
                <a:lnSpc>
                  <a:spcPct val="17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200" dirty="0" smtClean="0"/>
                <a:t>Filter house-keeping/mitochondrial/cell cycle/lowly expressed genes</a:t>
              </a:r>
            </a:p>
          </p:txBody>
        </p:sp>
        <p:sp>
          <p:nvSpPr>
            <p:cNvPr id="16" name="íšḻîḑê">
              <a:extLst>
                <a:ext uri="{FF2B5EF4-FFF2-40B4-BE49-F238E27FC236}">
                  <a16:creationId xmlns:a16="http://schemas.microsoft.com/office/drawing/2014/main" id="{FA0B4E4E-73CE-4601-9ECF-16284CC064FC}"/>
                </a:ext>
              </a:extLst>
            </p:cNvPr>
            <p:cNvSpPr/>
            <p:nvPr/>
          </p:nvSpPr>
          <p:spPr bwMode="auto">
            <a:xfrm>
              <a:off x="671513" y="2542164"/>
              <a:ext cx="1169997" cy="363483"/>
            </a:xfrm>
            <a:prstGeom prst="roundRect">
              <a:avLst>
                <a:gd name="adj" fmla="val 14047"/>
              </a:avLst>
            </a:prstGeom>
            <a:solidFill>
              <a:schemeClr val="accent2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 lnSpcReduction="10000"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</a:rPr>
                <a:t>HVGs</a:t>
              </a:r>
              <a:endParaRPr lang="en-US" altLang="zh-C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î$lídè">
              <a:extLst>
                <a:ext uri="{FF2B5EF4-FFF2-40B4-BE49-F238E27FC236}">
                  <a16:creationId xmlns:a16="http://schemas.microsoft.com/office/drawing/2014/main" id="{C5905A88-5393-4AC2-94D3-1E9E98B1D84B}"/>
                </a:ext>
              </a:extLst>
            </p:cNvPr>
            <p:cNvSpPr/>
            <p:nvPr/>
          </p:nvSpPr>
          <p:spPr>
            <a:xfrm>
              <a:off x="671512" y="2944916"/>
              <a:ext cx="4005000" cy="659219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marL="171450" indent="-171450">
                <a:lnSpc>
                  <a:spcPct val="17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200" dirty="0" smtClean="0"/>
                <a:t>Biological Variances</a:t>
              </a:r>
            </a:p>
            <a:p>
              <a:pPr marL="171450" indent="-171450">
                <a:lnSpc>
                  <a:spcPct val="17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The basis for identifying heterogeneity</a:t>
              </a:r>
              <a:endParaRPr lang="zh-CN" altLang="en-US" sz="1200" dirty="0"/>
            </a:p>
          </p:txBody>
        </p:sp>
        <p:sp>
          <p:nvSpPr>
            <p:cNvPr id="19" name="íṧ1îḓe">
              <a:extLst>
                <a:ext uri="{FF2B5EF4-FFF2-40B4-BE49-F238E27FC236}">
                  <a16:creationId xmlns:a16="http://schemas.microsoft.com/office/drawing/2014/main" id="{580E3D2A-28B1-4FA4-8A99-D8BCB786866F}"/>
                </a:ext>
              </a:extLst>
            </p:cNvPr>
            <p:cNvSpPr/>
            <p:nvPr/>
          </p:nvSpPr>
          <p:spPr bwMode="auto">
            <a:xfrm>
              <a:off x="671513" y="3860328"/>
              <a:ext cx="2322884" cy="363483"/>
            </a:xfrm>
            <a:prstGeom prst="roundRect">
              <a:avLst>
                <a:gd name="adj" fmla="val 14047"/>
              </a:avLst>
            </a:prstGeom>
            <a:solidFill>
              <a:schemeClr val="accent3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 lnSpcReduction="10000"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</a:rPr>
                <a:t>Dimension Reduction</a:t>
              </a:r>
              <a:endParaRPr lang="en-US" altLang="zh-C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íṣ1ïdê">
              <a:extLst>
                <a:ext uri="{FF2B5EF4-FFF2-40B4-BE49-F238E27FC236}">
                  <a16:creationId xmlns:a16="http://schemas.microsoft.com/office/drawing/2014/main" id="{1192063E-FE4D-43AB-A88D-43FAA3EE9F0A}"/>
                </a:ext>
              </a:extLst>
            </p:cNvPr>
            <p:cNvSpPr/>
            <p:nvPr/>
          </p:nvSpPr>
          <p:spPr>
            <a:xfrm>
              <a:off x="671512" y="4263080"/>
              <a:ext cx="4005000" cy="659219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marL="171450" indent="-171450">
                <a:lnSpc>
                  <a:spcPct val="17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200" dirty="0" smtClean="0"/>
                <a:t>PCA/</a:t>
              </a:r>
              <a:r>
                <a:rPr lang="en-US" altLang="zh-CN" sz="1200" dirty="0" err="1" smtClean="0"/>
                <a:t>tSNE</a:t>
              </a:r>
              <a:r>
                <a:rPr lang="en-US" altLang="zh-CN" sz="1200" dirty="0" smtClean="0"/>
                <a:t>/</a:t>
              </a:r>
              <a:r>
                <a:rPr lang="en-US" altLang="zh-CN" sz="1200" dirty="0" err="1" smtClean="0"/>
                <a:t>DiffusionMap</a:t>
              </a:r>
              <a:r>
                <a:rPr lang="en-US" altLang="zh-CN" sz="1200" dirty="0" smtClean="0"/>
                <a:t>/others</a:t>
              </a:r>
            </a:p>
            <a:p>
              <a:pPr marL="171450" indent="-171450">
                <a:lnSpc>
                  <a:spcPct val="17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Visualization </a:t>
              </a:r>
              <a:r>
                <a:rPr lang="en-US" altLang="zh-CN" sz="1200" dirty="0" smtClean="0"/>
                <a:t>of cell population </a:t>
              </a:r>
              <a:r>
                <a:rPr lang="en-US" altLang="zh-CN" sz="1200" dirty="0"/>
                <a:t>heterogeneity</a:t>
              </a:r>
              <a:endParaRPr lang="zh-CN" altLang="en-US" sz="1200" dirty="0"/>
            </a:p>
          </p:txBody>
        </p:sp>
        <p:sp>
          <p:nvSpPr>
            <p:cNvPr id="21" name="íṧļiḍè">
              <a:extLst>
                <a:ext uri="{FF2B5EF4-FFF2-40B4-BE49-F238E27FC236}">
                  <a16:creationId xmlns:a16="http://schemas.microsoft.com/office/drawing/2014/main" id="{BFCDCCB6-999F-4ED2-8E21-7A9D5A14A15E}"/>
                </a:ext>
              </a:extLst>
            </p:cNvPr>
            <p:cNvSpPr/>
            <p:nvPr/>
          </p:nvSpPr>
          <p:spPr bwMode="auto">
            <a:xfrm>
              <a:off x="671513" y="5178492"/>
              <a:ext cx="1169997" cy="363483"/>
            </a:xfrm>
            <a:prstGeom prst="roundRect">
              <a:avLst>
                <a:gd name="adj" fmla="val 14047"/>
              </a:avLst>
            </a:prstGeom>
            <a:solidFill>
              <a:schemeClr val="accent4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 lnSpcReduction="10000"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</a:rPr>
                <a:t>Clustering</a:t>
              </a:r>
              <a:endParaRPr lang="en-US" altLang="zh-C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i$ḷiḋé">
              <a:extLst>
                <a:ext uri="{FF2B5EF4-FFF2-40B4-BE49-F238E27FC236}">
                  <a16:creationId xmlns:a16="http://schemas.microsoft.com/office/drawing/2014/main" id="{9A6FA7CA-65CE-4E87-95B4-021820FFF6F8}"/>
                </a:ext>
              </a:extLst>
            </p:cNvPr>
            <p:cNvSpPr/>
            <p:nvPr/>
          </p:nvSpPr>
          <p:spPr>
            <a:xfrm>
              <a:off x="671511" y="5581244"/>
              <a:ext cx="5057307" cy="659219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marL="171450" indent="-171450">
                <a:lnSpc>
                  <a:spcPct val="17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200" dirty="0" smtClean="0"/>
                <a:t>HC/k-means/Graph-density/random-forest/RACEID/</a:t>
              </a:r>
              <a:r>
                <a:rPr lang="en-US" altLang="zh-CN" sz="1200" dirty="0" err="1" smtClean="0"/>
                <a:t>APcluster</a:t>
              </a:r>
              <a:endParaRPr lang="zh-CN" altLang="en-US" sz="1200" dirty="0"/>
            </a:p>
            <a:p>
              <a:pPr marL="171450" indent="-171450">
                <a:lnSpc>
                  <a:spcPct val="17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200" dirty="0" smtClean="0"/>
                <a:t>Limited clusters for further analysis and exploration</a:t>
              </a:r>
              <a:endParaRPr lang="zh-CN" altLang="en-US" sz="1200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E212476-000D-4E8B-8CD3-827E2DDCE2CF}"/>
                </a:ext>
              </a:extLst>
            </p:cNvPr>
            <p:cNvCxnSpPr>
              <a:cxnSpLocks/>
            </p:cNvCxnSpPr>
            <p:nvPr/>
          </p:nvCxnSpPr>
          <p:spPr>
            <a:xfrm>
              <a:off x="671512" y="2285971"/>
              <a:ext cx="3825616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91478D0-D03B-4EDA-B81B-BAE87A390228}"/>
                </a:ext>
              </a:extLst>
            </p:cNvPr>
            <p:cNvCxnSpPr>
              <a:cxnSpLocks/>
            </p:cNvCxnSpPr>
            <p:nvPr/>
          </p:nvCxnSpPr>
          <p:spPr>
            <a:xfrm>
              <a:off x="671512" y="3604135"/>
              <a:ext cx="3825616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06E22F9-65AF-49BF-8BC4-B2248C053CBF}"/>
                </a:ext>
              </a:extLst>
            </p:cNvPr>
            <p:cNvCxnSpPr>
              <a:cxnSpLocks/>
            </p:cNvCxnSpPr>
            <p:nvPr/>
          </p:nvCxnSpPr>
          <p:spPr>
            <a:xfrm>
              <a:off x="671512" y="4922299"/>
              <a:ext cx="3825616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ïṣlíḓé">
              <a:extLst>
                <a:ext uri="{FF2B5EF4-FFF2-40B4-BE49-F238E27FC236}">
                  <a16:creationId xmlns:a16="http://schemas.microsoft.com/office/drawing/2014/main" id="{5EA6159C-A083-40DC-9BD6-3E24CFD878C0}"/>
                </a:ext>
              </a:extLst>
            </p:cNvPr>
            <p:cNvSpPr/>
            <p:nvPr/>
          </p:nvSpPr>
          <p:spPr bwMode="auto">
            <a:xfrm>
              <a:off x="10125307" y="1224000"/>
              <a:ext cx="1395181" cy="363483"/>
            </a:xfrm>
            <a:prstGeom prst="roundRect">
              <a:avLst>
                <a:gd name="adj" fmla="val 14047"/>
              </a:avLst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 lnSpcReduction="10000"/>
            </a:bodyPr>
            <a:lstStyle/>
            <a:p>
              <a:pPr algn="r"/>
              <a:r>
                <a:rPr lang="en-US" altLang="zh-CN" sz="1600" b="1" dirty="0" err="1" smtClean="0">
                  <a:solidFill>
                    <a:srgbClr val="08071F"/>
                  </a:solidFill>
                </a:rPr>
                <a:t>Pseudotime</a:t>
              </a:r>
              <a:endParaRPr lang="en-US" altLang="zh-CN" sz="1600" b="1" dirty="0">
                <a:solidFill>
                  <a:srgbClr val="08071F"/>
                </a:solidFill>
              </a:endParaRPr>
            </a:p>
          </p:txBody>
        </p:sp>
        <p:sp>
          <p:nvSpPr>
            <p:cNvPr id="27" name="î$lîḋê">
              <a:extLst>
                <a:ext uri="{FF2B5EF4-FFF2-40B4-BE49-F238E27FC236}">
                  <a16:creationId xmlns:a16="http://schemas.microsoft.com/office/drawing/2014/main" id="{5BD800AD-D893-4996-958D-904D48A1107F}"/>
                </a:ext>
              </a:extLst>
            </p:cNvPr>
            <p:cNvSpPr/>
            <p:nvPr/>
          </p:nvSpPr>
          <p:spPr>
            <a:xfrm>
              <a:off x="7667258" y="1626752"/>
              <a:ext cx="3853230" cy="659219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marL="171450" indent="-171450" algn="r">
                <a:lnSpc>
                  <a:spcPct val="17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200" dirty="0" smtClean="0"/>
                <a:t>Monocle/</a:t>
              </a:r>
              <a:r>
                <a:rPr lang="en-US" altLang="zh-CN" sz="1200" dirty="0" err="1" smtClean="0"/>
                <a:t>Mpath</a:t>
              </a:r>
              <a:r>
                <a:rPr lang="en-US" altLang="zh-CN" sz="1200" dirty="0" smtClean="0"/>
                <a:t>/DPT/Wishbone/SPRING/others</a:t>
              </a:r>
            </a:p>
            <a:p>
              <a:pPr marL="171450" indent="-171450" algn="r">
                <a:lnSpc>
                  <a:spcPct val="17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200" dirty="0" smtClean="0"/>
                <a:t>Cell </a:t>
              </a:r>
              <a:r>
                <a:rPr lang="en-US" altLang="zh-CN" sz="1200" dirty="0"/>
                <a:t>development </a:t>
              </a:r>
              <a:r>
                <a:rPr lang="en-US" altLang="zh-CN" sz="1200" dirty="0" smtClean="0"/>
                <a:t>trajectories </a:t>
              </a:r>
              <a:r>
                <a:rPr lang="en-US" altLang="zh-CN" sz="1200" dirty="0"/>
                <a:t>or </a:t>
              </a:r>
              <a:r>
                <a:rPr lang="en-US" altLang="zh-CN" sz="1200" dirty="0" smtClean="0"/>
                <a:t>bifurcation</a:t>
              </a:r>
              <a:endParaRPr lang="zh-CN" altLang="en-US" sz="1200" dirty="0"/>
            </a:p>
          </p:txBody>
        </p:sp>
        <p:sp>
          <p:nvSpPr>
            <p:cNvPr id="28" name="îṧļiḍê">
              <a:extLst>
                <a:ext uri="{FF2B5EF4-FFF2-40B4-BE49-F238E27FC236}">
                  <a16:creationId xmlns:a16="http://schemas.microsoft.com/office/drawing/2014/main" id="{5FA9DB3E-AB05-48AD-AA69-5CBF3795C1D5}"/>
                </a:ext>
              </a:extLst>
            </p:cNvPr>
            <p:cNvSpPr/>
            <p:nvPr/>
          </p:nvSpPr>
          <p:spPr bwMode="auto">
            <a:xfrm>
              <a:off x="10738624" y="2542164"/>
              <a:ext cx="781864" cy="363483"/>
            </a:xfrm>
            <a:prstGeom prst="roundRect">
              <a:avLst>
                <a:gd name="adj" fmla="val 14047"/>
              </a:avLst>
            </a:prstGeom>
            <a:solidFill>
              <a:schemeClr val="accent2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 lnSpcReduction="10000"/>
            </a:bodyPr>
            <a:lstStyle/>
            <a:p>
              <a:pPr algn="r"/>
              <a:r>
                <a:rPr lang="en-US" altLang="zh-CN" sz="1600" b="1" dirty="0" smtClean="0">
                  <a:solidFill>
                    <a:schemeClr val="bg1"/>
                  </a:solidFill>
                </a:rPr>
                <a:t>DEGs</a:t>
              </a:r>
              <a:endParaRPr lang="en-US" altLang="zh-C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iṡḷiḋé">
              <a:extLst>
                <a:ext uri="{FF2B5EF4-FFF2-40B4-BE49-F238E27FC236}">
                  <a16:creationId xmlns:a16="http://schemas.microsoft.com/office/drawing/2014/main" id="{46A60F65-FF81-492A-8B26-C6D77552AE0D}"/>
                </a:ext>
              </a:extLst>
            </p:cNvPr>
            <p:cNvSpPr/>
            <p:nvPr/>
          </p:nvSpPr>
          <p:spPr>
            <a:xfrm>
              <a:off x="7667258" y="2944916"/>
              <a:ext cx="3853230" cy="659219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marL="171450" indent="-171450" algn="r">
                <a:lnSpc>
                  <a:spcPct val="17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200" dirty="0" smtClean="0"/>
                <a:t>Wilcox/ROC/</a:t>
              </a:r>
              <a:r>
                <a:rPr lang="en-US" altLang="zh-CN" sz="1200" dirty="0" err="1" smtClean="0"/>
                <a:t>scde</a:t>
              </a:r>
              <a:r>
                <a:rPr lang="en-US" altLang="zh-CN" sz="1200" dirty="0" smtClean="0"/>
                <a:t>/others</a:t>
              </a:r>
            </a:p>
            <a:p>
              <a:pPr marL="171450" indent="-171450" algn="r">
                <a:lnSpc>
                  <a:spcPct val="17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200" dirty="0" smtClean="0"/>
                <a:t>Biological differences at gene expression level</a:t>
              </a:r>
              <a:endParaRPr lang="zh-CN" altLang="en-US" sz="1200" dirty="0"/>
            </a:p>
          </p:txBody>
        </p:sp>
        <p:sp>
          <p:nvSpPr>
            <p:cNvPr id="30" name="íṣḷïḋê">
              <a:extLst>
                <a:ext uri="{FF2B5EF4-FFF2-40B4-BE49-F238E27FC236}">
                  <a16:creationId xmlns:a16="http://schemas.microsoft.com/office/drawing/2014/main" id="{A571C171-27FA-4D44-89EE-EFF44D066092}"/>
                </a:ext>
              </a:extLst>
            </p:cNvPr>
            <p:cNvSpPr/>
            <p:nvPr/>
          </p:nvSpPr>
          <p:spPr bwMode="auto">
            <a:xfrm>
              <a:off x="9445083" y="3860328"/>
              <a:ext cx="2075406" cy="363483"/>
            </a:xfrm>
            <a:prstGeom prst="roundRect">
              <a:avLst>
                <a:gd name="adj" fmla="val 14047"/>
              </a:avLst>
            </a:prstGeom>
            <a:solidFill>
              <a:schemeClr val="accent3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 lnSpcReduction="10000"/>
            </a:bodyPr>
            <a:lstStyle/>
            <a:p>
              <a:pPr algn="r"/>
              <a:r>
                <a:rPr lang="en-US" altLang="zh-CN" sz="1600" b="1" dirty="0" smtClean="0">
                  <a:solidFill>
                    <a:srgbClr val="08071F"/>
                  </a:solidFill>
                </a:rPr>
                <a:t>Functional analysis</a:t>
              </a:r>
              <a:endParaRPr lang="en-US" altLang="zh-CN" sz="1600" b="1" dirty="0">
                <a:solidFill>
                  <a:srgbClr val="08071F"/>
                </a:solidFill>
              </a:endParaRPr>
            </a:p>
          </p:txBody>
        </p:sp>
        <p:sp>
          <p:nvSpPr>
            <p:cNvPr id="31" name="îśļíḓe">
              <a:extLst>
                <a:ext uri="{FF2B5EF4-FFF2-40B4-BE49-F238E27FC236}">
                  <a16:creationId xmlns:a16="http://schemas.microsoft.com/office/drawing/2014/main" id="{70A5DE59-D603-456C-AE66-47BF59D399F1}"/>
                </a:ext>
              </a:extLst>
            </p:cNvPr>
            <p:cNvSpPr/>
            <p:nvPr/>
          </p:nvSpPr>
          <p:spPr>
            <a:xfrm>
              <a:off x="6965190" y="4263080"/>
              <a:ext cx="4555298" cy="659219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marL="171450" indent="-171450" algn="r">
                <a:lnSpc>
                  <a:spcPct val="17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200" dirty="0" smtClean="0"/>
                <a:t>GO/GSEA/</a:t>
              </a:r>
              <a:r>
                <a:rPr lang="en-US" altLang="zh-CN" sz="1200" dirty="0" err="1" smtClean="0"/>
                <a:t>Metascape</a:t>
              </a:r>
              <a:r>
                <a:rPr lang="en-US" altLang="zh-CN" sz="1200" dirty="0" smtClean="0"/>
                <a:t>/TF-network/Module Score</a:t>
              </a:r>
            </a:p>
            <a:p>
              <a:pPr marL="171450" indent="-171450" algn="r">
                <a:lnSpc>
                  <a:spcPct val="17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200" dirty="0" smtClean="0"/>
                <a:t>deep </a:t>
              </a:r>
              <a:r>
                <a:rPr lang="en-US" altLang="zh-CN" sz="1200" dirty="0"/>
                <a:t>exploration and </a:t>
              </a:r>
              <a:r>
                <a:rPr lang="en-US" altLang="zh-CN" sz="1200" dirty="0" smtClean="0"/>
                <a:t>analyses </a:t>
              </a:r>
              <a:r>
                <a:rPr lang="en-US" altLang="zh-CN" sz="1200" dirty="0"/>
                <a:t>of biological </a:t>
              </a:r>
              <a:r>
                <a:rPr lang="en-US" altLang="zh-CN" sz="1200" dirty="0" smtClean="0"/>
                <a:t>significances</a:t>
              </a:r>
              <a:endParaRPr lang="zh-CN" altLang="en-US" sz="1200" dirty="0"/>
            </a:p>
          </p:txBody>
        </p:sp>
        <p:sp>
          <p:nvSpPr>
            <p:cNvPr id="32" name="ï$ḻîḋê">
              <a:extLst>
                <a:ext uri="{FF2B5EF4-FFF2-40B4-BE49-F238E27FC236}">
                  <a16:creationId xmlns:a16="http://schemas.microsoft.com/office/drawing/2014/main" id="{9FF0BC18-9FB8-4A9E-AF2F-4975A4460FCC}"/>
                </a:ext>
              </a:extLst>
            </p:cNvPr>
            <p:cNvSpPr/>
            <p:nvPr/>
          </p:nvSpPr>
          <p:spPr bwMode="auto">
            <a:xfrm>
              <a:off x="10064423" y="5178492"/>
              <a:ext cx="1456065" cy="363483"/>
            </a:xfrm>
            <a:prstGeom prst="roundRect">
              <a:avLst>
                <a:gd name="adj" fmla="val 14047"/>
              </a:avLst>
            </a:prstGeom>
            <a:solidFill>
              <a:schemeClr val="accent4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 lnSpcReduction="10000"/>
            </a:bodyPr>
            <a:lstStyle/>
            <a:p>
              <a:pPr algn="r"/>
              <a:r>
                <a:rPr lang="en-US" altLang="zh-CN" sz="1600" b="1" dirty="0" smtClean="0">
                  <a:solidFill>
                    <a:schemeClr val="bg1"/>
                  </a:solidFill>
                </a:rPr>
                <a:t>Confounding</a:t>
              </a:r>
              <a:endParaRPr lang="en-US" altLang="zh-C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îšļîḍé">
              <a:extLst>
                <a:ext uri="{FF2B5EF4-FFF2-40B4-BE49-F238E27FC236}">
                  <a16:creationId xmlns:a16="http://schemas.microsoft.com/office/drawing/2014/main" id="{D7B4D948-1A6D-4825-8012-73EADA3B2176}"/>
                </a:ext>
              </a:extLst>
            </p:cNvPr>
            <p:cNvSpPr/>
            <p:nvPr/>
          </p:nvSpPr>
          <p:spPr>
            <a:xfrm>
              <a:off x="6710842" y="5581244"/>
              <a:ext cx="4809646" cy="659219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marL="171450" indent="-171450" algn="r">
                <a:lnSpc>
                  <a:spcPct val="17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200" dirty="0" smtClean="0"/>
                <a:t>Batch </a:t>
              </a:r>
              <a:r>
                <a:rPr lang="en-US" altLang="zh-CN" sz="1200" dirty="0"/>
                <a:t>effect</a:t>
              </a:r>
              <a:r>
                <a:rPr lang="en-US" altLang="zh-CN" sz="1200" dirty="0" smtClean="0"/>
                <a:t>/</a:t>
              </a:r>
              <a:r>
                <a:rPr lang="en-US" altLang="zh-CN" sz="1200" dirty="0"/>
                <a:t> Technical </a:t>
              </a:r>
              <a:r>
                <a:rPr lang="en-US" altLang="zh-CN" sz="1200" dirty="0" smtClean="0"/>
                <a:t>variation/Cell cycle/individual</a:t>
              </a:r>
              <a:endParaRPr lang="zh-CN" altLang="en-US" sz="1200" dirty="0"/>
            </a:p>
            <a:p>
              <a:pPr marL="171450" indent="-171450" algn="r">
                <a:lnSpc>
                  <a:spcPct val="17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200" dirty="0" smtClean="0"/>
                <a:t>Try your best to minimize effects of confounding factors</a:t>
              </a:r>
              <a:endParaRPr lang="zh-CN" altLang="en-US" sz="1200" dirty="0"/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2FA31BD-CC9F-4D0B-A66A-F254886C3A04}"/>
                </a:ext>
              </a:extLst>
            </p:cNvPr>
            <p:cNvCxnSpPr>
              <a:cxnSpLocks/>
            </p:cNvCxnSpPr>
            <p:nvPr/>
          </p:nvCxnSpPr>
          <p:spPr>
            <a:xfrm>
              <a:off x="7694872" y="2285971"/>
              <a:ext cx="3825616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4A291DD3-2C17-46E6-A5CF-5D2682769C67}"/>
                </a:ext>
              </a:extLst>
            </p:cNvPr>
            <p:cNvCxnSpPr>
              <a:cxnSpLocks/>
            </p:cNvCxnSpPr>
            <p:nvPr/>
          </p:nvCxnSpPr>
          <p:spPr>
            <a:xfrm>
              <a:off x="7694872" y="3604135"/>
              <a:ext cx="3825616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37B29BD6-BB9B-4EF8-9AFF-6517D451A883}"/>
                </a:ext>
              </a:extLst>
            </p:cNvPr>
            <p:cNvCxnSpPr>
              <a:cxnSpLocks/>
            </p:cNvCxnSpPr>
            <p:nvPr/>
          </p:nvCxnSpPr>
          <p:spPr>
            <a:xfrm>
              <a:off x="7694872" y="4922299"/>
              <a:ext cx="3825616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19" y="657527"/>
            <a:ext cx="9210675" cy="54197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95019" y="6333222"/>
            <a:ext cx="398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https://satijalab.org/seurat/install.html</a:t>
            </a:r>
          </a:p>
        </p:txBody>
      </p:sp>
    </p:spTree>
    <p:extLst>
      <p:ext uri="{BB962C8B-B14F-4D97-AF65-F5344CB8AC3E}">
        <p14:creationId xmlns:p14="http://schemas.microsoft.com/office/powerpoint/2010/main" val="143470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2761" y="679512"/>
            <a:ext cx="118500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For new users of Seurat, we suggest starting with a guided walkthrough of a dataset of 2,700 Peripheral Blood Mononuclear Cells (PBMCs) made publically available by 10X Genomics (download raw data, R markdown file, and final Seurat object). </a:t>
            </a:r>
            <a:r>
              <a:rPr lang="en-US" altLang="zh-CN" sz="1200" b="1" dirty="0"/>
              <a:t>This tutorial implements the major components of the Seurat clustering workflow including QC and data filtration, calculation of high-variance genes, dimensional reduction, graph-based clustering, and the identification of cluster markers</a:t>
            </a:r>
            <a:r>
              <a:rPr lang="en-US" altLang="zh-CN" sz="1200" dirty="0"/>
              <a:t>.</a:t>
            </a:r>
          </a:p>
          <a:p>
            <a:endParaRPr lang="en-US" altLang="zh-CN" sz="1200" dirty="0"/>
          </a:p>
          <a:p>
            <a:r>
              <a:rPr lang="en-US" altLang="zh-CN" sz="1200" dirty="0"/>
              <a:t>Recently, we have developed </a:t>
            </a:r>
            <a:r>
              <a:rPr lang="en-US" altLang="zh-CN" sz="1200" b="1" dirty="0"/>
              <a:t>new computational methods for integrated analysis of single cell datasets generated across different conditions, technologies, or species</a:t>
            </a:r>
            <a:r>
              <a:rPr lang="en-US" altLang="zh-CN" sz="1200" dirty="0"/>
              <a:t>. As an example, we provide a guided walkthrough for integrating and comparing PBMC datasets generated under different stimulation conditions. We also provide a workflow tailored to the analysis of large datasets (250,000 cells from a recently published study of the </a:t>
            </a:r>
            <a:r>
              <a:rPr lang="en-US" altLang="zh-CN" sz="1200" dirty="0" err="1"/>
              <a:t>Microwell-seq</a:t>
            </a:r>
            <a:r>
              <a:rPr lang="en-US" altLang="zh-CN" sz="1200" dirty="0"/>
              <a:t> Mouse Cell Atlas), as well as an example analysis of multimodal single cell data.</a:t>
            </a:r>
            <a:endParaRPr lang="zh-CN" altLang="en-US" sz="1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720" y="2040664"/>
            <a:ext cx="6590928" cy="458717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52761" y="200051"/>
            <a:ext cx="2319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373D3F"/>
                </a:solidFill>
                <a:latin typeface="+mj-ea"/>
                <a:ea typeface="+mj-ea"/>
              </a:rPr>
              <a:t>Guided Analyses</a:t>
            </a:r>
            <a:endParaRPr lang="en-US" altLang="zh-CN" sz="2000" b="1" i="0" dirty="0">
              <a:solidFill>
                <a:srgbClr val="373D3F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304002"/>
            <a:ext cx="30877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https://satijalab.org/seurat/get_started.html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0" y="6581001"/>
            <a:ext cx="34018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https://satijalab.org/seurat/pbmc3k_tutorial.html</a:t>
            </a:r>
          </a:p>
        </p:txBody>
      </p:sp>
    </p:spTree>
    <p:extLst>
      <p:ext uri="{BB962C8B-B14F-4D97-AF65-F5344CB8AC3E}">
        <p14:creationId xmlns:p14="http://schemas.microsoft.com/office/powerpoint/2010/main" val="3804910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79751" y="2431290"/>
            <a:ext cx="2724150" cy="2362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-1" b="1380"/>
          <a:stretch/>
        </p:blipFill>
        <p:spPr>
          <a:xfrm>
            <a:off x="529701" y="2332376"/>
            <a:ext cx="3638550" cy="246111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37232" y="1838908"/>
            <a:ext cx="36861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4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824262" y="1748902"/>
            <a:ext cx="436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Lucida Console" panose="020B0609040504020204" pitchFamily="49" charset="0"/>
              </a:rPr>
              <a:t>Function/Command</a:t>
            </a:r>
            <a:r>
              <a:rPr lang="zh-CN" altLang="en-US" dirty="0" smtClean="0">
                <a:latin typeface="Lucida Console" panose="020B0609040504020204" pitchFamily="49" charset="0"/>
              </a:rPr>
              <a:t> </a:t>
            </a:r>
            <a:r>
              <a:rPr lang="en-US" altLang="zh-CN" dirty="0" smtClean="0">
                <a:latin typeface="Lucida Console" panose="020B0609040504020204" pitchFamily="49" charset="0"/>
              </a:rPr>
              <a:t>is a </a:t>
            </a:r>
            <a:r>
              <a:rPr lang="en-US" altLang="zh-CN" dirty="0" err="1" smtClean="0">
                <a:latin typeface="Lucida Console" panose="020B0609040504020204" pitchFamily="49" charset="0"/>
              </a:rPr>
              <a:t>blackbox</a:t>
            </a:r>
            <a:endParaRPr lang="en-US" altLang="zh-CN" dirty="0" smtClean="0">
              <a:latin typeface="Lucida Console" panose="020B060904050402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01266" y="2445382"/>
            <a:ext cx="60960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5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4103399" y="2083545"/>
            <a:ext cx="3985202" cy="865136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Case Study</a:t>
            </a:r>
            <a:endParaRPr lang="zh-CN" altLang="en-US" b="0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4103399" y="3302936"/>
            <a:ext cx="3985202" cy="31087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By 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</a:rPr>
              <a:t>Zongcheng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 Li</a:t>
            </a:r>
            <a:endParaRPr lang="en-US" altLang="zh-CN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4103399" y="3618570"/>
            <a:ext cx="3985202" cy="310871"/>
          </a:xfrm>
        </p:spPr>
        <p:txBody>
          <a:bodyPr>
            <a:normAutofit lnSpcReduction="10000"/>
          </a:bodyPr>
          <a:lstStyle/>
          <a:p>
            <a:pPr algn="ctr"/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生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信小课堂二期</a:t>
            </a:r>
            <a:endParaRPr lang="en-US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a8fc0356-9705-4a84-9d3d-f05ff8f647f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b9a542-597e-4160-ba4f-4e4f3f574f8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bb4ff40-4097-49b0-b3b3-7307fc71720b"/>
</p:tagLst>
</file>

<file path=ppt/theme/theme1.xml><?xml version="1.0" encoding="utf-8"?>
<a:theme xmlns:a="http://schemas.openxmlformats.org/drawingml/2006/main" name="主题5">
  <a:themeElements>
    <a:clrScheme name="自定义 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A83B3"/>
      </a:accent1>
      <a:accent2>
        <a:srgbClr val="54B5AB"/>
      </a:accent2>
      <a:accent3>
        <a:srgbClr val="6F6AA4"/>
      </a:accent3>
      <a:accent4>
        <a:srgbClr val="20889E"/>
      </a:accent4>
      <a:accent5>
        <a:srgbClr val="44A391"/>
      </a:accent5>
      <a:accent6>
        <a:srgbClr val="5D5D9F"/>
      </a:accent6>
      <a:hlink>
        <a:srgbClr val="86BC2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4A83B3"/>
    </a:accent1>
    <a:accent2>
      <a:srgbClr val="54B5AB"/>
    </a:accent2>
    <a:accent3>
      <a:srgbClr val="6F6AA4"/>
    </a:accent3>
    <a:accent4>
      <a:srgbClr val="20889E"/>
    </a:accent4>
    <a:accent5>
      <a:srgbClr val="44A391"/>
    </a:accent5>
    <a:accent6>
      <a:srgbClr val="5D5D9F"/>
    </a:accent6>
    <a:hlink>
      <a:srgbClr val="86BC2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4A83B3"/>
    </a:accent1>
    <a:accent2>
      <a:srgbClr val="54B5AB"/>
    </a:accent2>
    <a:accent3>
      <a:srgbClr val="6F6AA4"/>
    </a:accent3>
    <a:accent4>
      <a:srgbClr val="20889E"/>
    </a:accent4>
    <a:accent5>
      <a:srgbClr val="44A391"/>
    </a:accent5>
    <a:accent6>
      <a:srgbClr val="5D5D9F"/>
    </a:accent6>
    <a:hlink>
      <a:srgbClr val="86BC2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4A83B3"/>
    </a:accent1>
    <a:accent2>
      <a:srgbClr val="54B5AB"/>
    </a:accent2>
    <a:accent3>
      <a:srgbClr val="6F6AA4"/>
    </a:accent3>
    <a:accent4>
      <a:srgbClr val="20889E"/>
    </a:accent4>
    <a:accent5>
      <a:srgbClr val="44A391"/>
    </a:accent5>
    <a:accent6>
      <a:srgbClr val="5D5D9F"/>
    </a:accent6>
    <a:hlink>
      <a:srgbClr val="86BC2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179</TotalTime>
  <Words>466</Words>
  <Application>Microsoft Office PowerPoint</Application>
  <PresentationFormat>宽屏</PresentationFormat>
  <Paragraphs>82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宋体</vt:lpstr>
      <vt:lpstr>微软雅黑</vt:lpstr>
      <vt:lpstr>Arial</vt:lpstr>
      <vt:lpstr>Berlin Sans FB</vt:lpstr>
      <vt:lpstr>Calibri</vt:lpstr>
      <vt:lpstr>Castellar</vt:lpstr>
      <vt:lpstr>Impact</vt:lpstr>
      <vt:lpstr>Lucida Console</vt:lpstr>
      <vt:lpstr>Times New Roman</vt:lpstr>
      <vt:lpstr>主题5</vt:lpstr>
      <vt:lpstr>Seurat</vt:lpstr>
      <vt:lpstr>PowerPoint 演示文稿</vt:lpstr>
      <vt:lpstr>PowerPoint 演示文稿</vt:lpstr>
      <vt:lpstr>Points of concern</vt:lpstr>
      <vt:lpstr>PowerPoint 演示文稿</vt:lpstr>
      <vt:lpstr>PowerPoint 演示文稿</vt:lpstr>
      <vt:lpstr>PowerPoint 演示文稿</vt:lpstr>
      <vt:lpstr>PowerPoint 演示文稿</vt:lpstr>
      <vt:lpstr>Case Study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Hazard</cp:lastModifiedBy>
  <cp:revision>56</cp:revision>
  <cp:lastPrinted>2018-01-28T16:00:00Z</cp:lastPrinted>
  <dcterms:created xsi:type="dcterms:W3CDTF">2018-01-28T16:00:00Z</dcterms:created>
  <dcterms:modified xsi:type="dcterms:W3CDTF">2018-07-09T09:53:31Z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