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0" r:id="rId4"/>
    <p:sldId id="263" r:id="rId5"/>
    <p:sldId id="265" r:id="rId6"/>
    <p:sldId id="266" r:id="rId7"/>
    <p:sldId id="268" r:id="rId8"/>
    <p:sldId id="26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E732-ABF1-42E0-A582-E20505624D11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1443-0960-41BB-9A12-266663430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38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E732-ABF1-42E0-A582-E20505624D11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1443-0960-41BB-9A12-266663430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96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E732-ABF1-42E0-A582-E20505624D11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1443-0960-41BB-9A12-266663430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088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5" name="矩形 106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D03161"/>
              </a:gs>
              <a:gs pos="100000">
                <a:srgbClr val="431567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14" name="圆角矩形 10613"/>
          <p:cNvSpPr/>
          <p:nvPr userDrawn="1"/>
        </p:nvSpPr>
        <p:spPr>
          <a:xfrm>
            <a:off x="595086" y="453572"/>
            <a:ext cx="11001829" cy="5950857"/>
          </a:xfrm>
          <a:prstGeom prst="roundRect">
            <a:avLst>
              <a:gd name="adj" fmla="val 3542"/>
            </a:avLst>
          </a:prstGeom>
          <a:solidFill>
            <a:schemeClr val="bg1"/>
          </a:solidFill>
          <a:ln>
            <a:noFill/>
          </a:ln>
          <a:effectLst>
            <a:outerShdw blurRad="584200" dist="76200" dir="2940000" algn="l" rotWithShape="0">
              <a:srgbClr val="240B37">
                <a:alpha val="6039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78379" y="3336109"/>
            <a:ext cx="3684135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>
                <a:solidFill>
                  <a:srgbClr val="240B37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178379" y="3794243"/>
            <a:ext cx="3684135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>
                <a:solidFill>
                  <a:srgbClr val="240B37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1178379" y="2163854"/>
            <a:ext cx="546961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>
                <a:solidFill>
                  <a:srgbClr val="240B37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1178379" y="1284288"/>
            <a:ext cx="5469618" cy="698591"/>
          </a:xfrm>
        </p:spPr>
        <p:txBody>
          <a:bodyPr anchor="ctr">
            <a:normAutofit/>
          </a:bodyPr>
          <a:lstStyle>
            <a:lvl1pPr algn="l">
              <a:defRPr sz="4400">
                <a:solidFill>
                  <a:srgbClr val="240B37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238" name="Freeform 236"/>
          <p:cNvSpPr>
            <a:spLocks/>
          </p:cNvSpPr>
          <p:nvPr userDrawn="1"/>
        </p:nvSpPr>
        <p:spPr bwMode="auto">
          <a:xfrm>
            <a:off x="6125937" y="3691391"/>
            <a:ext cx="1138238" cy="873125"/>
          </a:xfrm>
          <a:custGeom>
            <a:avLst/>
            <a:gdLst>
              <a:gd name="T0" fmla="*/ 717 w 717"/>
              <a:gd name="T1" fmla="*/ 550 h 550"/>
              <a:gd name="T2" fmla="*/ 0 w 717"/>
              <a:gd name="T3" fmla="*/ 136 h 550"/>
              <a:gd name="T4" fmla="*/ 0 w 717"/>
              <a:gd name="T5" fmla="*/ 0 h 550"/>
              <a:gd name="T6" fmla="*/ 717 w 717"/>
              <a:gd name="T7" fmla="*/ 414 h 550"/>
              <a:gd name="T8" fmla="*/ 717 w 717"/>
              <a:gd name="T9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7" h="550">
                <a:moveTo>
                  <a:pt x="717" y="550"/>
                </a:moveTo>
                <a:lnTo>
                  <a:pt x="0" y="136"/>
                </a:lnTo>
                <a:lnTo>
                  <a:pt x="0" y="0"/>
                </a:lnTo>
                <a:lnTo>
                  <a:pt x="717" y="414"/>
                </a:lnTo>
                <a:lnTo>
                  <a:pt x="717" y="550"/>
                </a:lnTo>
                <a:close/>
              </a:path>
            </a:pathLst>
          </a:custGeom>
          <a:solidFill>
            <a:srgbClr val="EB45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9" name="Freeform 237"/>
          <p:cNvSpPr>
            <a:spLocks/>
          </p:cNvSpPr>
          <p:nvPr userDrawn="1"/>
        </p:nvSpPr>
        <p:spPr bwMode="auto">
          <a:xfrm>
            <a:off x="6125937" y="3691391"/>
            <a:ext cx="1138238" cy="873125"/>
          </a:xfrm>
          <a:custGeom>
            <a:avLst/>
            <a:gdLst>
              <a:gd name="T0" fmla="*/ 717 w 717"/>
              <a:gd name="T1" fmla="*/ 550 h 550"/>
              <a:gd name="T2" fmla="*/ 0 w 717"/>
              <a:gd name="T3" fmla="*/ 136 h 550"/>
              <a:gd name="T4" fmla="*/ 0 w 717"/>
              <a:gd name="T5" fmla="*/ 0 h 550"/>
              <a:gd name="T6" fmla="*/ 717 w 717"/>
              <a:gd name="T7" fmla="*/ 414 h 550"/>
              <a:gd name="T8" fmla="*/ 717 w 717"/>
              <a:gd name="T9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7" h="550">
                <a:moveTo>
                  <a:pt x="717" y="550"/>
                </a:moveTo>
                <a:lnTo>
                  <a:pt x="0" y="136"/>
                </a:lnTo>
                <a:lnTo>
                  <a:pt x="0" y="0"/>
                </a:lnTo>
                <a:lnTo>
                  <a:pt x="717" y="414"/>
                </a:lnTo>
                <a:lnTo>
                  <a:pt x="717" y="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0" name="Freeform 238"/>
          <p:cNvSpPr>
            <a:spLocks/>
          </p:cNvSpPr>
          <p:nvPr userDrawn="1"/>
        </p:nvSpPr>
        <p:spPr bwMode="auto">
          <a:xfrm>
            <a:off x="6125937" y="3691391"/>
            <a:ext cx="1138238" cy="873125"/>
          </a:xfrm>
          <a:custGeom>
            <a:avLst/>
            <a:gdLst>
              <a:gd name="T0" fmla="*/ 717 w 717"/>
              <a:gd name="T1" fmla="*/ 550 h 550"/>
              <a:gd name="T2" fmla="*/ 0 w 717"/>
              <a:gd name="T3" fmla="*/ 136 h 550"/>
              <a:gd name="T4" fmla="*/ 0 w 717"/>
              <a:gd name="T5" fmla="*/ 0 h 550"/>
              <a:gd name="T6" fmla="*/ 717 w 717"/>
              <a:gd name="T7" fmla="*/ 414 h 550"/>
              <a:gd name="T8" fmla="*/ 717 w 717"/>
              <a:gd name="T9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7" h="550">
                <a:moveTo>
                  <a:pt x="717" y="550"/>
                </a:moveTo>
                <a:lnTo>
                  <a:pt x="0" y="136"/>
                </a:lnTo>
                <a:lnTo>
                  <a:pt x="0" y="0"/>
                </a:lnTo>
                <a:lnTo>
                  <a:pt x="717" y="414"/>
                </a:lnTo>
                <a:lnTo>
                  <a:pt x="717" y="550"/>
                </a:lnTo>
                <a:close/>
              </a:path>
            </a:pathLst>
          </a:custGeom>
          <a:solidFill>
            <a:srgbClr val="F37C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1" name="Freeform 239"/>
          <p:cNvSpPr>
            <a:spLocks/>
          </p:cNvSpPr>
          <p:nvPr userDrawn="1"/>
        </p:nvSpPr>
        <p:spPr bwMode="auto">
          <a:xfrm>
            <a:off x="6125937" y="3691391"/>
            <a:ext cx="1138238" cy="873125"/>
          </a:xfrm>
          <a:custGeom>
            <a:avLst/>
            <a:gdLst>
              <a:gd name="T0" fmla="*/ 717 w 717"/>
              <a:gd name="T1" fmla="*/ 550 h 550"/>
              <a:gd name="T2" fmla="*/ 0 w 717"/>
              <a:gd name="T3" fmla="*/ 136 h 550"/>
              <a:gd name="T4" fmla="*/ 0 w 717"/>
              <a:gd name="T5" fmla="*/ 0 h 550"/>
              <a:gd name="T6" fmla="*/ 717 w 717"/>
              <a:gd name="T7" fmla="*/ 414 h 550"/>
              <a:gd name="T8" fmla="*/ 717 w 717"/>
              <a:gd name="T9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7" h="550">
                <a:moveTo>
                  <a:pt x="717" y="550"/>
                </a:moveTo>
                <a:lnTo>
                  <a:pt x="0" y="136"/>
                </a:lnTo>
                <a:lnTo>
                  <a:pt x="0" y="0"/>
                </a:lnTo>
                <a:lnTo>
                  <a:pt x="717" y="414"/>
                </a:lnTo>
                <a:lnTo>
                  <a:pt x="717" y="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2" name="Freeform 240"/>
          <p:cNvSpPr>
            <a:spLocks/>
          </p:cNvSpPr>
          <p:nvPr userDrawn="1"/>
        </p:nvSpPr>
        <p:spPr bwMode="auto">
          <a:xfrm>
            <a:off x="6141812" y="3700916"/>
            <a:ext cx="12700" cy="82550"/>
          </a:xfrm>
          <a:custGeom>
            <a:avLst/>
            <a:gdLst>
              <a:gd name="T0" fmla="*/ 8 w 8"/>
              <a:gd name="T1" fmla="*/ 52 h 52"/>
              <a:gd name="T2" fmla="*/ 0 w 8"/>
              <a:gd name="T3" fmla="*/ 48 h 52"/>
              <a:gd name="T4" fmla="*/ 0 w 8"/>
              <a:gd name="T5" fmla="*/ 0 h 52"/>
              <a:gd name="T6" fmla="*/ 8 w 8"/>
              <a:gd name="T7" fmla="*/ 4 h 52"/>
              <a:gd name="T8" fmla="*/ 8 w 8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52">
                <a:moveTo>
                  <a:pt x="8" y="52"/>
                </a:moveTo>
                <a:lnTo>
                  <a:pt x="0" y="48"/>
                </a:lnTo>
                <a:lnTo>
                  <a:pt x="0" y="0"/>
                </a:lnTo>
                <a:lnTo>
                  <a:pt x="8" y="4"/>
                </a:lnTo>
                <a:lnTo>
                  <a:pt x="8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3" name="Freeform 241"/>
          <p:cNvSpPr>
            <a:spLocks/>
          </p:cNvSpPr>
          <p:nvPr userDrawn="1"/>
        </p:nvSpPr>
        <p:spPr bwMode="auto">
          <a:xfrm>
            <a:off x="6141812" y="3700916"/>
            <a:ext cx="12700" cy="82550"/>
          </a:xfrm>
          <a:custGeom>
            <a:avLst/>
            <a:gdLst>
              <a:gd name="T0" fmla="*/ 8 w 8"/>
              <a:gd name="T1" fmla="*/ 52 h 52"/>
              <a:gd name="T2" fmla="*/ 0 w 8"/>
              <a:gd name="T3" fmla="*/ 48 h 52"/>
              <a:gd name="T4" fmla="*/ 0 w 8"/>
              <a:gd name="T5" fmla="*/ 0 h 52"/>
              <a:gd name="T6" fmla="*/ 8 w 8"/>
              <a:gd name="T7" fmla="*/ 4 h 52"/>
              <a:gd name="T8" fmla="*/ 8 w 8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52">
                <a:moveTo>
                  <a:pt x="8" y="52"/>
                </a:moveTo>
                <a:lnTo>
                  <a:pt x="0" y="48"/>
                </a:lnTo>
                <a:lnTo>
                  <a:pt x="0" y="0"/>
                </a:lnTo>
                <a:lnTo>
                  <a:pt x="8" y="4"/>
                </a:lnTo>
                <a:lnTo>
                  <a:pt x="8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4" name="Freeform 242"/>
          <p:cNvSpPr>
            <a:spLocks/>
          </p:cNvSpPr>
          <p:nvPr userDrawn="1"/>
        </p:nvSpPr>
        <p:spPr bwMode="auto">
          <a:xfrm>
            <a:off x="6170387" y="3718379"/>
            <a:ext cx="11113" cy="80963"/>
          </a:xfrm>
          <a:custGeom>
            <a:avLst/>
            <a:gdLst>
              <a:gd name="T0" fmla="*/ 7 w 7"/>
              <a:gd name="T1" fmla="*/ 51 h 51"/>
              <a:gd name="T2" fmla="*/ 0 w 7"/>
              <a:gd name="T3" fmla="*/ 47 h 51"/>
              <a:gd name="T4" fmla="*/ 0 w 7"/>
              <a:gd name="T5" fmla="*/ 0 h 51"/>
              <a:gd name="T6" fmla="*/ 7 w 7"/>
              <a:gd name="T7" fmla="*/ 3 h 51"/>
              <a:gd name="T8" fmla="*/ 7 w 7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1">
                <a:moveTo>
                  <a:pt x="7" y="51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5" name="Freeform 243"/>
          <p:cNvSpPr>
            <a:spLocks/>
          </p:cNvSpPr>
          <p:nvPr userDrawn="1"/>
        </p:nvSpPr>
        <p:spPr bwMode="auto">
          <a:xfrm>
            <a:off x="6170387" y="3718379"/>
            <a:ext cx="11113" cy="80963"/>
          </a:xfrm>
          <a:custGeom>
            <a:avLst/>
            <a:gdLst>
              <a:gd name="T0" fmla="*/ 7 w 7"/>
              <a:gd name="T1" fmla="*/ 51 h 51"/>
              <a:gd name="T2" fmla="*/ 0 w 7"/>
              <a:gd name="T3" fmla="*/ 47 h 51"/>
              <a:gd name="T4" fmla="*/ 0 w 7"/>
              <a:gd name="T5" fmla="*/ 0 h 51"/>
              <a:gd name="T6" fmla="*/ 7 w 7"/>
              <a:gd name="T7" fmla="*/ 3 h 51"/>
              <a:gd name="T8" fmla="*/ 7 w 7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1">
                <a:moveTo>
                  <a:pt x="7" y="51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6" name="Freeform 244"/>
          <p:cNvSpPr>
            <a:spLocks/>
          </p:cNvSpPr>
          <p:nvPr userDrawn="1"/>
        </p:nvSpPr>
        <p:spPr bwMode="auto">
          <a:xfrm>
            <a:off x="6198962" y="37326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9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9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7" name="Freeform 245"/>
          <p:cNvSpPr>
            <a:spLocks/>
          </p:cNvSpPr>
          <p:nvPr userDrawn="1"/>
        </p:nvSpPr>
        <p:spPr bwMode="auto">
          <a:xfrm>
            <a:off x="6198962" y="37326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9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9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8" name="Freeform 246"/>
          <p:cNvSpPr>
            <a:spLocks/>
          </p:cNvSpPr>
          <p:nvPr userDrawn="1"/>
        </p:nvSpPr>
        <p:spPr bwMode="auto">
          <a:xfrm>
            <a:off x="6227537" y="375012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9" name="Freeform 247"/>
          <p:cNvSpPr>
            <a:spLocks/>
          </p:cNvSpPr>
          <p:nvPr userDrawn="1"/>
        </p:nvSpPr>
        <p:spPr bwMode="auto">
          <a:xfrm>
            <a:off x="6227537" y="375012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0" name="Freeform 248"/>
          <p:cNvSpPr>
            <a:spLocks/>
          </p:cNvSpPr>
          <p:nvPr userDrawn="1"/>
        </p:nvSpPr>
        <p:spPr bwMode="auto">
          <a:xfrm>
            <a:off x="6283100" y="378187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1" name="Freeform 249"/>
          <p:cNvSpPr>
            <a:spLocks/>
          </p:cNvSpPr>
          <p:nvPr userDrawn="1"/>
        </p:nvSpPr>
        <p:spPr bwMode="auto">
          <a:xfrm>
            <a:off x="6283100" y="378187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2" name="Freeform 250"/>
          <p:cNvSpPr>
            <a:spLocks/>
          </p:cNvSpPr>
          <p:nvPr userDrawn="1"/>
        </p:nvSpPr>
        <p:spPr bwMode="auto">
          <a:xfrm>
            <a:off x="6311675" y="379934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3" name="Freeform 251"/>
          <p:cNvSpPr>
            <a:spLocks/>
          </p:cNvSpPr>
          <p:nvPr userDrawn="1"/>
        </p:nvSpPr>
        <p:spPr bwMode="auto">
          <a:xfrm>
            <a:off x="6311675" y="379934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4" name="Freeform 252"/>
          <p:cNvSpPr>
            <a:spLocks/>
          </p:cNvSpPr>
          <p:nvPr userDrawn="1"/>
        </p:nvSpPr>
        <p:spPr bwMode="auto">
          <a:xfrm>
            <a:off x="6338662" y="3813629"/>
            <a:ext cx="12700" cy="82550"/>
          </a:xfrm>
          <a:custGeom>
            <a:avLst/>
            <a:gdLst>
              <a:gd name="T0" fmla="*/ 8 w 8"/>
              <a:gd name="T1" fmla="*/ 52 h 52"/>
              <a:gd name="T2" fmla="*/ 0 w 8"/>
              <a:gd name="T3" fmla="*/ 49 h 52"/>
              <a:gd name="T4" fmla="*/ 0 w 8"/>
              <a:gd name="T5" fmla="*/ 0 h 52"/>
              <a:gd name="T6" fmla="*/ 8 w 8"/>
              <a:gd name="T7" fmla="*/ 5 h 52"/>
              <a:gd name="T8" fmla="*/ 8 w 8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52">
                <a:moveTo>
                  <a:pt x="8" y="52"/>
                </a:moveTo>
                <a:lnTo>
                  <a:pt x="0" y="49"/>
                </a:lnTo>
                <a:lnTo>
                  <a:pt x="0" y="0"/>
                </a:lnTo>
                <a:lnTo>
                  <a:pt x="8" y="5"/>
                </a:lnTo>
                <a:lnTo>
                  <a:pt x="8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5" name="Freeform 253"/>
          <p:cNvSpPr>
            <a:spLocks/>
          </p:cNvSpPr>
          <p:nvPr userDrawn="1"/>
        </p:nvSpPr>
        <p:spPr bwMode="auto">
          <a:xfrm>
            <a:off x="6338662" y="3813629"/>
            <a:ext cx="12700" cy="82550"/>
          </a:xfrm>
          <a:custGeom>
            <a:avLst/>
            <a:gdLst>
              <a:gd name="T0" fmla="*/ 8 w 8"/>
              <a:gd name="T1" fmla="*/ 52 h 52"/>
              <a:gd name="T2" fmla="*/ 0 w 8"/>
              <a:gd name="T3" fmla="*/ 49 h 52"/>
              <a:gd name="T4" fmla="*/ 0 w 8"/>
              <a:gd name="T5" fmla="*/ 0 h 52"/>
              <a:gd name="T6" fmla="*/ 8 w 8"/>
              <a:gd name="T7" fmla="*/ 5 h 52"/>
              <a:gd name="T8" fmla="*/ 8 w 8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52">
                <a:moveTo>
                  <a:pt x="8" y="52"/>
                </a:moveTo>
                <a:lnTo>
                  <a:pt x="0" y="49"/>
                </a:lnTo>
                <a:lnTo>
                  <a:pt x="0" y="0"/>
                </a:lnTo>
                <a:lnTo>
                  <a:pt x="8" y="5"/>
                </a:lnTo>
                <a:lnTo>
                  <a:pt x="8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6" name="Freeform 254"/>
          <p:cNvSpPr>
            <a:spLocks/>
          </p:cNvSpPr>
          <p:nvPr userDrawn="1"/>
        </p:nvSpPr>
        <p:spPr bwMode="auto">
          <a:xfrm>
            <a:off x="6367237" y="3831091"/>
            <a:ext cx="9525" cy="82550"/>
          </a:xfrm>
          <a:custGeom>
            <a:avLst/>
            <a:gdLst>
              <a:gd name="T0" fmla="*/ 6 w 6"/>
              <a:gd name="T1" fmla="*/ 52 h 52"/>
              <a:gd name="T2" fmla="*/ 0 w 6"/>
              <a:gd name="T3" fmla="*/ 47 h 52"/>
              <a:gd name="T4" fmla="*/ 0 w 6"/>
              <a:gd name="T5" fmla="*/ 0 h 52"/>
              <a:gd name="T6" fmla="*/ 6 w 6"/>
              <a:gd name="T7" fmla="*/ 3 h 52"/>
              <a:gd name="T8" fmla="*/ 6 w 6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2">
                <a:moveTo>
                  <a:pt x="6" y="52"/>
                </a:moveTo>
                <a:lnTo>
                  <a:pt x="0" y="47"/>
                </a:lnTo>
                <a:lnTo>
                  <a:pt x="0" y="0"/>
                </a:lnTo>
                <a:lnTo>
                  <a:pt x="6" y="3"/>
                </a:lnTo>
                <a:lnTo>
                  <a:pt x="6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7" name="Freeform 255"/>
          <p:cNvSpPr>
            <a:spLocks/>
          </p:cNvSpPr>
          <p:nvPr userDrawn="1"/>
        </p:nvSpPr>
        <p:spPr bwMode="auto">
          <a:xfrm>
            <a:off x="6367237" y="3831091"/>
            <a:ext cx="9525" cy="82550"/>
          </a:xfrm>
          <a:custGeom>
            <a:avLst/>
            <a:gdLst>
              <a:gd name="T0" fmla="*/ 6 w 6"/>
              <a:gd name="T1" fmla="*/ 52 h 52"/>
              <a:gd name="T2" fmla="*/ 0 w 6"/>
              <a:gd name="T3" fmla="*/ 47 h 52"/>
              <a:gd name="T4" fmla="*/ 0 w 6"/>
              <a:gd name="T5" fmla="*/ 0 h 52"/>
              <a:gd name="T6" fmla="*/ 6 w 6"/>
              <a:gd name="T7" fmla="*/ 3 h 52"/>
              <a:gd name="T8" fmla="*/ 6 w 6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2">
                <a:moveTo>
                  <a:pt x="6" y="52"/>
                </a:moveTo>
                <a:lnTo>
                  <a:pt x="0" y="47"/>
                </a:lnTo>
                <a:lnTo>
                  <a:pt x="0" y="0"/>
                </a:lnTo>
                <a:lnTo>
                  <a:pt x="6" y="3"/>
                </a:lnTo>
                <a:lnTo>
                  <a:pt x="6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8" name="Freeform 256"/>
          <p:cNvSpPr>
            <a:spLocks/>
          </p:cNvSpPr>
          <p:nvPr userDrawn="1"/>
        </p:nvSpPr>
        <p:spPr bwMode="auto">
          <a:xfrm>
            <a:off x="6421212" y="3862841"/>
            <a:ext cx="12700" cy="82550"/>
          </a:xfrm>
          <a:custGeom>
            <a:avLst/>
            <a:gdLst>
              <a:gd name="T0" fmla="*/ 8 w 8"/>
              <a:gd name="T1" fmla="*/ 52 h 52"/>
              <a:gd name="T2" fmla="*/ 0 w 8"/>
              <a:gd name="T3" fmla="*/ 48 h 52"/>
              <a:gd name="T4" fmla="*/ 0 w 8"/>
              <a:gd name="T5" fmla="*/ 0 h 52"/>
              <a:gd name="T6" fmla="*/ 8 w 8"/>
              <a:gd name="T7" fmla="*/ 5 h 52"/>
              <a:gd name="T8" fmla="*/ 8 w 8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52">
                <a:moveTo>
                  <a:pt x="8" y="52"/>
                </a:moveTo>
                <a:lnTo>
                  <a:pt x="0" y="48"/>
                </a:lnTo>
                <a:lnTo>
                  <a:pt x="0" y="0"/>
                </a:lnTo>
                <a:lnTo>
                  <a:pt x="8" y="5"/>
                </a:lnTo>
                <a:lnTo>
                  <a:pt x="8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9" name="Freeform 257"/>
          <p:cNvSpPr>
            <a:spLocks/>
          </p:cNvSpPr>
          <p:nvPr userDrawn="1"/>
        </p:nvSpPr>
        <p:spPr bwMode="auto">
          <a:xfrm>
            <a:off x="6421212" y="3862841"/>
            <a:ext cx="12700" cy="82550"/>
          </a:xfrm>
          <a:custGeom>
            <a:avLst/>
            <a:gdLst>
              <a:gd name="T0" fmla="*/ 8 w 8"/>
              <a:gd name="T1" fmla="*/ 52 h 52"/>
              <a:gd name="T2" fmla="*/ 0 w 8"/>
              <a:gd name="T3" fmla="*/ 48 h 52"/>
              <a:gd name="T4" fmla="*/ 0 w 8"/>
              <a:gd name="T5" fmla="*/ 0 h 52"/>
              <a:gd name="T6" fmla="*/ 8 w 8"/>
              <a:gd name="T7" fmla="*/ 5 h 52"/>
              <a:gd name="T8" fmla="*/ 8 w 8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52">
                <a:moveTo>
                  <a:pt x="8" y="52"/>
                </a:moveTo>
                <a:lnTo>
                  <a:pt x="0" y="48"/>
                </a:lnTo>
                <a:lnTo>
                  <a:pt x="0" y="0"/>
                </a:lnTo>
                <a:lnTo>
                  <a:pt x="8" y="5"/>
                </a:lnTo>
                <a:lnTo>
                  <a:pt x="8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0" name="Freeform 258"/>
          <p:cNvSpPr>
            <a:spLocks/>
          </p:cNvSpPr>
          <p:nvPr userDrawn="1"/>
        </p:nvSpPr>
        <p:spPr bwMode="auto">
          <a:xfrm>
            <a:off x="6449787" y="38803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1" name="Freeform 259"/>
          <p:cNvSpPr>
            <a:spLocks/>
          </p:cNvSpPr>
          <p:nvPr userDrawn="1"/>
        </p:nvSpPr>
        <p:spPr bwMode="auto">
          <a:xfrm>
            <a:off x="6449787" y="38803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2" name="Freeform 260"/>
          <p:cNvSpPr>
            <a:spLocks/>
          </p:cNvSpPr>
          <p:nvPr userDrawn="1"/>
        </p:nvSpPr>
        <p:spPr bwMode="auto">
          <a:xfrm>
            <a:off x="6478362" y="389459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3" name="Freeform 261"/>
          <p:cNvSpPr>
            <a:spLocks/>
          </p:cNvSpPr>
          <p:nvPr userDrawn="1"/>
        </p:nvSpPr>
        <p:spPr bwMode="auto">
          <a:xfrm>
            <a:off x="6478362" y="389459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4" name="Freeform 262"/>
          <p:cNvSpPr>
            <a:spLocks/>
          </p:cNvSpPr>
          <p:nvPr userDrawn="1"/>
        </p:nvSpPr>
        <p:spPr bwMode="auto">
          <a:xfrm>
            <a:off x="6506937" y="391205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5" name="Freeform 263"/>
          <p:cNvSpPr>
            <a:spLocks/>
          </p:cNvSpPr>
          <p:nvPr userDrawn="1"/>
        </p:nvSpPr>
        <p:spPr bwMode="auto">
          <a:xfrm>
            <a:off x="6506937" y="391205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6" name="Freeform 264"/>
          <p:cNvSpPr>
            <a:spLocks/>
          </p:cNvSpPr>
          <p:nvPr userDrawn="1"/>
        </p:nvSpPr>
        <p:spPr bwMode="auto">
          <a:xfrm>
            <a:off x="6562500" y="39438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7" name="Freeform 265"/>
          <p:cNvSpPr>
            <a:spLocks/>
          </p:cNvSpPr>
          <p:nvPr userDrawn="1"/>
        </p:nvSpPr>
        <p:spPr bwMode="auto">
          <a:xfrm>
            <a:off x="6562500" y="39438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8" name="Freeform 266"/>
          <p:cNvSpPr>
            <a:spLocks/>
          </p:cNvSpPr>
          <p:nvPr userDrawn="1"/>
        </p:nvSpPr>
        <p:spPr bwMode="auto">
          <a:xfrm>
            <a:off x="6591075" y="395967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9" name="Freeform 267"/>
          <p:cNvSpPr>
            <a:spLocks/>
          </p:cNvSpPr>
          <p:nvPr userDrawn="1"/>
        </p:nvSpPr>
        <p:spPr bwMode="auto">
          <a:xfrm>
            <a:off x="6591075" y="395967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0" name="Freeform 268"/>
          <p:cNvSpPr>
            <a:spLocks/>
          </p:cNvSpPr>
          <p:nvPr userDrawn="1"/>
        </p:nvSpPr>
        <p:spPr bwMode="auto">
          <a:xfrm>
            <a:off x="6618062" y="3977141"/>
            <a:ext cx="12700" cy="80963"/>
          </a:xfrm>
          <a:custGeom>
            <a:avLst/>
            <a:gdLst>
              <a:gd name="T0" fmla="*/ 8 w 8"/>
              <a:gd name="T1" fmla="*/ 51 h 51"/>
              <a:gd name="T2" fmla="*/ 0 w 8"/>
              <a:gd name="T3" fmla="*/ 47 h 51"/>
              <a:gd name="T4" fmla="*/ 0 w 8"/>
              <a:gd name="T5" fmla="*/ 0 h 51"/>
              <a:gd name="T6" fmla="*/ 8 w 8"/>
              <a:gd name="T7" fmla="*/ 4 h 51"/>
              <a:gd name="T8" fmla="*/ 8 w 8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51">
                <a:moveTo>
                  <a:pt x="8" y="51"/>
                </a:moveTo>
                <a:lnTo>
                  <a:pt x="0" y="47"/>
                </a:lnTo>
                <a:lnTo>
                  <a:pt x="0" y="0"/>
                </a:lnTo>
                <a:lnTo>
                  <a:pt x="8" y="4"/>
                </a:lnTo>
                <a:lnTo>
                  <a:pt x="8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1" name="Freeform 269"/>
          <p:cNvSpPr>
            <a:spLocks/>
          </p:cNvSpPr>
          <p:nvPr userDrawn="1"/>
        </p:nvSpPr>
        <p:spPr bwMode="auto">
          <a:xfrm>
            <a:off x="6618062" y="3977141"/>
            <a:ext cx="12700" cy="80963"/>
          </a:xfrm>
          <a:custGeom>
            <a:avLst/>
            <a:gdLst>
              <a:gd name="T0" fmla="*/ 8 w 8"/>
              <a:gd name="T1" fmla="*/ 51 h 51"/>
              <a:gd name="T2" fmla="*/ 0 w 8"/>
              <a:gd name="T3" fmla="*/ 47 h 51"/>
              <a:gd name="T4" fmla="*/ 0 w 8"/>
              <a:gd name="T5" fmla="*/ 0 h 51"/>
              <a:gd name="T6" fmla="*/ 8 w 8"/>
              <a:gd name="T7" fmla="*/ 4 h 51"/>
              <a:gd name="T8" fmla="*/ 8 w 8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51">
                <a:moveTo>
                  <a:pt x="8" y="51"/>
                </a:moveTo>
                <a:lnTo>
                  <a:pt x="0" y="47"/>
                </a:lnTo>
                <a:lnTo>
                  <a:pt x="0" y="0"/>
                </a:lnTo>
                <a:lnTo>
                  <a:pt x="8" y="4"/>
                </a:lnTo>
                <a:lnTo>
                  <a:pt x="8" y="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2" name="Freeform 270"/>
          <p:cNvSpPr>
            <a:spLocks/>
          </p:cNvSpPr>
          <p:nvPr userDrawn="1"/>
        </p:nvSpPr>
        <p:spPr bwMode="auto">
          <a:xfrm>
            <a:off x="6646637" y="399142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9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9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3" name="Freeform 271"/>
          <p:cNvSpPr>
            <a:spLocks/>
          </p:cNvSpPr>
          <p:nvPr userDrawn="1"/>
        </p:nvSpPr>
        <p:spPr bwMode="auto">
          <a:xfrm>
            <a:off x="6646637" y="399142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9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9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4" name="Freeform 272"/>
          <p:cNvSpPr>
            <a:spLocks/>
          </p:cNvSpPr>
          <p:nvPr userDrawn="1"/>
        </p:nvSpPr>
        <p:spPr bwMode="auto">
          <a:xfrm>
            <a:off x="6703787" y="40247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5" name="Freeform 273"/>
          <p:cNvSpPr>
            <a:spLocks/>
          </p:cNvSpPr>
          <p:nvPr userDrawn="1"/>
        </p:nvSpPr>
        <p:spPr bwMode="auto">
          <a:xfrm>
            <a:off x="6703787" y="40247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6" name="Freeform 274"/>
          <p:cNvSpPr>
            <a:spLocks/>
          </p:cNvSpPr>
          <p:nvPr userDrawn="1"/>
        </p:nvSpPr>
        <p:spPr bwMode="auto">
          <a:xfrm>
            <a:off x="6730775" y="404064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7" name="Freeform 275"/>
          <p:cNvSpPr>
            <a:spLocks/>
          </p:cNvSpPr>
          <p:nvPr userDrawn="1"/>
        </p:nvSpPr>
        <p:spPr bwMode="auto">
          <a:xfrm>
            <a:off x="6730775" y="404064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8" name="Freeform 276"/>
          <p:cNvSpPr>
            <a:spLocks/>
          </p:cNvSpPr>
          <p:nvPr userDrawn="1"/>
        </p:nvSpPr>
        <p:spPr bwMode="auto">
          <a:xfrm>
            <a:off x="6759350" y="40581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9" name="Freeform 277"/>
          <p:cNvSpPr>
            <a:spLocks/>
          </p:cNvSpPr>
          <p:nvPr userDrawn="1"/>
        </p:nvSpPr>
        <p:spPr bwMode="auto">
          <a:xfrm>
            <a:off x="6759350" y="40581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0" name="Freeform 278"/>
          <p:cNvSpPr>
            <a:spLocks/>
          </p:cNvSpPr>
          <p:nvPr userDrawn="1"/>
        </p:nvSpPr>
        <p:spPr bwMode="auto">
          <a:xfrm>
            <a:off x="6787925" y="407239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9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9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1" name="Freeform 279"/>
          <p:cNvSpPr>
            <a:spLocks/>
          </p:cNvSpPr>
          <p:nvPr userDrawn="1"/>
        </p:nvSpPr>
        <p:spPr bwMode="auto">
          <a:xfrm>
            <a:off x="6787925" y="407239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9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9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2" name="Freeform 280"/>
          <p:cNvSpPr>
            <a:spLocks/>
          </p:cNvSpPr>
          <p:nvPr userDrawn="1"/>
        </p:nvSpPr>
        <p:spPr bwMode="auto">
          <a:xfrm>
            <a:off x="6843487" y="4107316"/>
            <a:ext cx="11113" cy="79375"/>
          </a:xfrm>
          <a:custGeom>
            <a:avLst/>
            <a:gdLst>
              <a:gd name="T0" fmla="*/ 7 w 7"/>
              <a:gd name="T1" fmla="*/ 50 h 50"/>
              <a:gd name="T2" fmla="*/ 0 w 7"/>
              <a:gd name="T3" fmla="*/ 47 h 50"/>
              <a:gd name="T4" fmla="*/ 0 w 7"/>
              <a:gd name="T5" fmla="*/ 0 h 50"/>
              <a:gd name="T6" fmla="*/ 7 w 7"/>
              <a:gd name="T7" fmla="*/ 3 h 50"/>
              <a:gd name="T8" fmla="*/ 7 w 7"/>
              <a:gd name="T9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0">
                <a:moveTo>
                  <a:pt x="7" y="50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3" name="Freeform 281"/>
          <p:cNvSpPr>
            <a:spLocks/>
          </p:cNvSpPr>
          <p:nvPr userDrawn="1"/>
        </p:nvSpPr>
        <p:spPr bwMode="auto">
          <a:xfrm>
            <a:off x="6843487" y="4107316"/>
            <a:ext cx="11113" cy="79375"/>
          </a:xfrm>
          <a:custGeom>
            <a:avLst/>
            <a:gdLst>
              <a:gd name="T0" fmla="*/ 7 w 7"/>
              <a:gd name="T1" fmla="*/ 50 h 50"/>
              <a:gd name="T2" fmla="*/ 0 w 7"/>
              <a:gd name="T3" fmla="*/ 47 h 50"/>
              <a:gd name="T4" fmla="*/ 0 w 7"/>
              <a:gd name="T5" fmla="*/ 0 h 50"/>
              <a:gd name="T6" fmla="*/ 7 w 7"/>
              <a:gd name="T7" fmla="*/ 3 h 50"/>
              <a:gd name="T8" fmla="*/ 7 w 7"/>
              <a:gd name="T9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0">
                <a:moveTo>
                  <a:pt x="7" y="50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4" name="Freeform 282"/>
          <p:cNvSpPr>
            <a:spLocks/>
          </p:cNvSpPr>
          <p:nvPr userDrawn="1"/>
        </p:nvSpPr>
        <p:spPr bwMode="auto">
          <a:xfrm>
            <a:off x="6872062" y="41216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5" name="Freeform 283"/>
          <p:cNvSpPr>
            <a:spLocks/>
          </p:cNvSpPr>
          <p:nvPr userDrawn="1"/>
        </p:nvSpPr>
        <p:spPr bwMode="auto">
          <a:xfrm>
            <a:off x="6872062" y="41216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6" name="Freeform 284"/>
          <p:cNvSpPr>
            <a:spLocks/>
          </p:cNvSpPr>
          <p:nvPr userDrawn="1"/>
        </p:nvSpPr>
        <p:spPr bwMode="auto">
          <a:xfrm>
            <a:off x="6900637" y="41390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7" name="Freeform 285"/>
          <p:cNvSpPr>
            <a:spLocks/>
          </p:cNvSpPr>
          <p:nvPr userDrawn="1"/>
        </p:nvSpPr>
        <p:spPr bwMode="auto">
          <a:xfrm>
            <a:off x="6900637" y="41390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8" name="Freeform 286"/>
          <p:cNvSpPr>
            <a:spLocks/>
          </p:cNvSpPr>
          <p:nvPr userDrawn="1"/>
        </p:nvSpPr>
        <p:spPr bwMode="auto">
          <a:xfrm>
            <a:off x="6927625" y="4153354"/>
            <a:ext cx="9525" cy="82550"/>
          </a:xfrm>
          <a:custGeom>
            <a:avLst/>
            <a:gdLst>
              <a:gd name="T0" fmla="*/ 6 w 6"/>
              <a:gd name="T1" fmla="*/ 52 h 52"/>
              <a:gd name="T2" fmla="*/ 0 w 6"/>
              <a:gd name="T3" fmla="*/ 48 h 52"/>
              <a:gd name="T4" fmla="*/ 0 w 6"/>
              <a:gd name="T5" fmla="*/ 0 h 52"/>
              <a:gd name="T6" fmla="*/ 6 w 6"/>
              <a:gd name="T7" fmla="*/ 5 h 52"/>
              <a:gd name="T8" fmla="*/ 6 w 6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2">
                <a:moveTo>
                  <a:pt x="6" y="52"/>
                </a:moveTo>
                <a:lnTo>
                  <a:pt x="0" y="48"/>
                </a:lnTo>
                <a:lnTo>
                  <a:pt x="0" y="0"/>
                </a:lnTo>
                <a:lnTo>
                  <a:pt x="6" y="5"/>
                </a:lnTo>
                <a:lnTo>
                  <a:pt x="6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9" name="Freeform 287"/>
          <p:cNvSpPr>
            <a:spLocks/>
          </p:cNvSpPr>
          <p:nvPr userDrawn="1"/>
        </p:nvSpPr>
        <p:spPr bwMode="auto">
          <a:xfrm>
            <a:off x="6927625" y="4153354"/>
            <a:ext cx="9525" cy="82550"/>
          </a:xfrm>
          <a:custGeom>
            <a:avLst/>
            <a:gdLst>
              <a:gd name="T0" fmla="*/ 6 w 6"/>
              <a:gd name="T1" fmla="*/ 52 h 52"/>
              <a:gd name="T2" fmla="*/ 0 w 6"/>
              <a:gd name="T3" fmla="*/ 48 h 52"/>
              <a:gd name="T4" fmla="*/ 0 w 6"/>
              <a:gd name="T5" fmla="*/ 0 h 52"/>
              <a:gd name="T6" fmla="*/ 6 w 6"/>
              <a:gd name="T7" fmla="*/ 5 h 52"/>
              <a:gd name="T8" fmla="*/ 6 w 6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2">
                <a:moveTo>
                  <a:pt x="6" y="52"/>
                </a:moveTo>
                <a:lnTo>
                  <a:pt x="0" y="48"/>
                </a:lnTo>
                <a:lnTo>
                  <a:pt x="0" y="0"/>
                </a:lnTo>
                <a:lnTo>
                  <a:pt x="6" y="5"/>
                </a:lnTo>
                <a:lnTo>
                  <a:pt x="6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0" name="Freeform 288"/>
          <p:cNvSpPr>
            <a:spLocks/>
          </p:cNvSpPr>
          <p:nvPr userDrawn="1"/>
        </p:nvSpPr>
        <p:spPr bwMode="auto">
          <a:xfrm>
            <a:off x="6983187" y="418669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1" name="Freeform 289"/>
          <p:cNvSpPr>
            <a:spLocks/>
          </p:cNvSpPr>
          <p:nvPr userDrawn="1"/>
        </p:nvSpPr>
        <p:spPr bwMode="auto">
          <a:xfrm>
            <a:off x="6983187" y="418669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2" name="Freeform 290"/>
          <p:cNvSpPr>
            <a:spLocks/>
          </p:cNvSpPr>
          <p:nvPr userDrawn="1"/>
        </p:nvSpPr>
        <p:spPr bwMode="auto">
          <a:xfrm>
            <a:off x="7010175" y="42025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3" name="Freeform 291"/>
          <p:cNvSpPr>
            <a:spLocks/>
          </p:cNvSpPr>
          <p:nvPr userDrawn="1"/>
        </p:nvSpPr>
        <p:spPr bwMode="auto">
          <a:xfrm>
            <a:off x="7010175" y="42025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4" name="Freeform 292"/>
          <p:cNvSpPr>
            <a:spLocks/>
          </p:cNvSpPr>
          <p:nvPr userDrawn="1"/>
        </p:nvSpPr>
        <p:spPr bwMode="auto">
          <a:xfrm>
            <a:off x="7038750" y="421844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5" name="Freeform 293"/>
          <p:cNvSpPr>
            <a:spLocks/>
          </p:cNvSpPr>
          <p:nvPr userDrawn="1"/>
        </p:nvSpPr>
        <p:spPr bwMode="auto">
          <a:xfrm>
            <a:off x="7038750" y="421844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6" name="Freeform 294"/>
          <p:cNvSpPr>
            <a:spLocks/>
          </p:cNvSpPr>
          <p:nvPr userDrawn="1"/>
        </p:nvSpPr>
        <p:spPr bwMode="auto">
          <a:xfrm>
            <a:off x="7067325" y="4235904"/>
            <a:ext cx="11113" cy="80963"/>
          </a:xfrm>
          <a:custGeom>
            <a:avLst/>
            <a:gdLst>
              <a:gd name="T0" fmla="*/ 7 w 7"/>
              <a:gd name="T1" fmla="*/ 51 h 51"/>
              <a:gd name="T2" fmla="*/ 0 w 7"/>
              <a:gd name="T3" fmla="*/ 47 h 51"/>
              <a:gd name="T4" fmla="*/ 0 w 7"/>
              <a:gd name="T5" fmla="*/ 0 h 51"/>
              <a:gd name="T6" fmla="*/ 7 w 7"/>
              <a:gd name="T7" fmla="*/ 4 h 51"/>
              <a:gd name="T8" fmla="*/ 7 w 7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1">
                <a:moveTo>
                  <a:pt x="7" y="51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7" name="Freeform 295"/>
          <p:cNvSpPr>
            <a:spLocks/>
          </p:cNvSpPr>
          <p:nvPr userDrawn="1"/>
        </p:nvSpPr>
        <p:spPr bwMode="auto">
          <a:xfrm>
            <a:off x="7067325" y="4235904"/>
            <a:ext cx="11113" cy="80963"/>
          </a:xfrm>
          <a:custGeom>
            <a:avLst/>
            <a:gdLst>
              <a:gd name="T0" fmla="*/ 7 w 7"/>
              <a:gd name="T1" fmla="*/ 51 h 51"/>
              <a:gd name="T2" fmla="*/ 0 w 7"/>
              <a:gd name="T3" fmla="*/ 47 h 51"/>
              <a:gd name="T4" fmla="*/ 0 w 7"/>
              <a:gd name="T5" fmla="*/ 0 h 51"/>
              <a:gd name="T6" fmla="*/ 7 w 7"/>
              <a:gd name="T7" fmla="*/ 4 h 51"/>
              <a:gd name="T8" fmla="*/ 7 w 7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1">
                <a:moveTo>
                  <a:pt x="7" y="51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8" name="Freeform 296"/>
          <p:cNvSpPr>
            <a:spLocks/>
          </p:cNvSpPr>
          <p:nvPr userDrawn="1"/>
        </p:nvSpPr>
        <p:spPr bwMode="auto">
          <a:xfrm>
            <a:off x="7122887" y="426765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9" name="Freeform 297"/>
          <p:cNvSpPr>
            <a:spLocks/>
          </p:cNvSpPr>
          <p:nvPr userDrawn="1"/>
        </p:nvSpPr>
        <p:spPr bwMode="auto">
          <a:xfrm>
            <a:off x="7122887" y="426765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0" name="Freeform 298"/>
          <p:cNvSpPr>
            <a:spLocks/>
          </p:cNvSpPr>
          <p:nvPr userDrawn="1"/>
        </p:nvSpPr>
        <p:spPr bwMode="auto">
          <a:xfrm>
            <a:off x="7151462" y="428352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1" name="Freeform 299"/>
          <p:cNvSpPr>
            <a:spLocks/>
          </p:cNvSpPr>
          <p:nvPr userDrawn="1"/>
        </p:nvSpPr>
        <p:spPr bwMode="auto">
          <a:xfrm>
            <a:off x="7151462" y="428352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2" name="Freeform 300"/>
          <p:cNvSpPr>
            <a:spLocks/>
          </p:cNvSpPr>
          <p:nvPr userDrawn="1"/>
        </p:nvSpPr>
        <p:spPr bwMode="auto">
          <a:xfrm>
            <a:off x="7180037" y="42994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3" name="Freeform 301"/>
          <p:cNvSpPr>
            <a:spLocks/>
          </p:cNvSpPr>
          <p:nvPr userDrawn="1"/>
        </p:nvSpPr>
        <p:spPr bwMode="auto">
          <a:xfrm>
            <a:off x="7180037" y="42994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4" name="Freeform 302"/>
          <p:cNvSpPr>
            <a:spLocks/>
          </p:cNvSpPr>
          <p:nvPr userDrawn="1"/>
        </p:nvSpPr>
        <p:spPr bwMode="auto">
          <a:xfrm>
            <a:off x="7207025" y="43168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5" name="Freeform 303"/>
          <p:cNvSpPr>
            <a:spLocks/>
          </p:cNvSpPr>
          <p:nvPr userDrawn="1"/>
        </p:nvSpPr>
        <p:spPr bwMode="auto">
          <a:xfrm>
            <a:off x="7207025" y="43168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6" name="Freeform 304"/>
          <p:cNvSpPr>
            <a:spLocks/>
          </p:cNvSpPr>
          <p:nvPr userDrawn="1"/>
        </p:nvSpPr>
        <p:spPr bwMode="auto">
          <a:xfrm>
            <a:off x="6254525" y="3764416"/>
            <a:ext cx="11113" cy="115888"/>
          </a:xfrm>
          <a:custGeom>
            <a:avLst/>
            <a:gdLst>
              <a:gd name="T0" fmla="*/ 7 w 7"/>
              <a:gd name="T1" fmla="*/ 73 h 73"/>
              <a:gd name="T2" fmla="*/ 0 w 7"/>
              <a:gd name="T3" fmla="*/ 69 h 73"/>
              <a:gd name="T4" fmla="*/ 0 w 7"/>
              <a:gd name="T5" fmla="*/ 0 h 73"/>
              <a:gd name="T6" fmla="*/ 7 w 7"/>
              <a:gd name="T7" fmla="*/ 5 h 73"/>
              <a:gd name="T8" fmla="*/ 7 w 7"/>
              <a:gd name="T9" fmla="*/ 7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3">
                <a:moveTo>
                  <a:pt x="7" y="73"/>
                </a:moveTo>
                <a:lnTo>
                  <a:pt x="0" y="69"/>
                </a:lnTo>
                <a:lnTo>
                  <a:pt x="0" y="0"/>
                </a:lnTo>
                <a:lnTo>
                  <a:pt x="7" y="5"/>
                </a:lnTo>
                <a:lnTo>
                  <a:pt x="7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7" name="Freeform 305"/>
          <p:cNvSpPr>
            <a:spLocks/>
          </p:cNvSpPr>
          <p:nvPr userDrawn="1"/>
        </p:nvSpPr>
        <p:spPr bwMode="auto">
          <a:xfrm>
            <a:off x="6254525" y="3764416"/>
            <a:ext cx="11113" cy="115888"/>
          </a:xfrm>
          <a:custGeom>
            <a:avLst/>
            <a:gdLst>
              <a:gd name="T0" fmla="*/ 7 w 7"/>
              <a:gd name="T1" fmla="*/ 73 h 73"/>
              <a:gd name="T2" fmla="*/ 0 w 7"/>
              <a:gd name="T3" fmla="*/ 69 h 73"/>
              <a:gd name="T4" fmla="*/ 0 w 7"/>
              <a:gd name="T5" fmla="*/ 0 h 73"/>
              <a:gd name="T6" fmla="*/ 7 w 7"/>
              <a:gd name="T7" fmla="*/ 5 h 73"/>
              <a:gd name="T8" fmla="*/ 7 w 7"/>
              <a:gd name="T9" fmla="*/ 7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3">
                <a:moveTo>
                  <a:pt x="7" y="73"/>
                </a:moveTo>
                <a:lnTo>
                  <a:pt x="0" y="69"/>
                </a:lnTo>
                <a:lnTo>
                  <a:pt x="0" y="0"/>
                </a:lnTo>
                <a:lnTo>
                  <a:pt x="7" y="5"/>
                </a:lnTo>
                <a:lnTo>
                  <a:pt x="7" y="7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8" name="Freeform 306"/>
          <p:cNvSpPr>
            <a:spLocks/>
          </p:cNvSpPr>
          <p:nvPr userDrawn="1"/>
        </p:nvSpPr>
        <p:spPr bwMode="auto">
          <a:xfrm>
            <a:off x="6394225" y="3846966"/>
            <a:ext cx="11113" cy="112713"/>
          </a:xfrm>
          <a:custGeom>
            <a:avLst/>
            <a:gdLst>
              <a:gd name="T0" fmla="*/ 7 w 7"/>
              <a:gd name="T1" fmla="*/ 71 h 71"/>
              <a:gd name="T2" fmla="*/ 0 w 7"/>
              <a:gd name="T3" fmla="*/ 68 h 71"/>
              <a:gd name="T4" fmla="*/ 0 w 7"/>
              <a:gd name="T5" fmla="*/ 0 h 71"/>
              <a:gd name="T6" fmla="*/ 7 w 7"/>
              <a:gd name="T7" fmla="*/ 4 h 71"/>
              <a:gd name="T8" fmla="*/ 7 w 7"/>
              <a:gd name="T9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1">
                <a:moveTo>
                  <a:pt x="7" y="71"/>
                </a:moveTo>
                <a:lnTo>
                  <a:pt x="0" y="68"/>
                </a:lnTo>
                <a:lnTo>
                  <a:pt x="0" y="0"/>
                </a:lnTo>
                <a:lnTo>
                  <a:pt x="7" y="4"/>
                </a:lnTo>
                <a:lnTo>
                  <a:pt x="7" y="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9" name="Freeform 307"/>
          <p:cNvSpPr>
            <a:spLocks/>
          </p:cNvSpPr>
          <p:nvPr userDrawn="1"/>
        </p:nvSpPr>
        <p:spPr bwMode="auto">
          <a:xfrm>
            <a:off x="6394225" y="3846966"/>
            <a:ext cx="11113" cy="112713"/>
          </a:xfrm>
          <a:custGeom>
            <a:avLst/>
            <a:gdLst>
              <a:gd name="T0" fmla="*/ 7 w 7"/>
              <a:gd name="T1" fmla="*/ 71 h 71"/>
              <a:gd name="T2" fmla="*/ 0 w 7"/>
              <a:gd name="T3" fmla="*/ 68 h 71"/>
              <a:gd name="T4" fmla="*/ 0 w 7"/>
              <a:gd name="T5" fmla="*/ 0 h 71"/>
              <a:gd name="T6" fmla="*/ 7 w 7"/>
              <a:gd name="T7" fmla="*/ 4 h 71"/>
              <a:gd name="T8" fmla="*/ 7 w 7"/>
              <a:gd name="T9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1">
                <a:moveTo>
                  <a:pt x="7" y="71"/>
                </a:moveTo>
                <a:lnTo>
                  <a:pt x="0" y="68"/>
                </a:lnTo>
                <a:lnTo>
                  <a:pt x="0" y="0"/>
                </a:lnTo>
                <a:lnTo>
                  <a:pt x="7" y="4"/>
                </a:lnTo>
                <a:lnTo>
                  <a:pt x="7" y="7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0" name="Freeform 308"/>
          <p:cNvSpPr>
            <a:spLocks/>
          </p:cNvSpPr>
          <p:nvPr userDrawn="1"/>
        </p:nvSpPr>
        <p:spPr bwMode="auto">
          <a:xfrm>
            <a:off x="6533925" y="3927929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8 h 72"/>
              <a:gd name="T4" fmla="*/ 0 w 7"/>
              <a:gd name="T5" fmla="*/ 0 h 72"/>
              <a:gd name="T6" fmla="*/ 7 w 7"/>
              <a:gd name="T7" fmla="*/ 4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8"/>
                </a:lnTo>
                <a:lnTo>
                  <a:pt x="0" y="0"/>
                </a:lnTo>
                <a:lnTo>
                  <a:pt x="7" y="4"/>
                </a:lnTo>
                <a:lnTo>
                  <a:pt x="7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1" name="Freeform 309"/>
          <p:cNvSpPr>
            <a:spLocks/>
          </p:cNvSpPr>
          <p:nvPr userDrawn="1"/>
        </p:nvSpPr>
        <p:spPr bwMode="auto">
          <a:xfrm>
            <a:off x="6533925" y="3927929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8 h 72"/>
              <a:gd name="T4" fmla="*/ 0 w 7"/>
              <a:gd name="T5" fmla="*/ 0 h 72"/>
              <a:gd name="T6" fmla="*/ 7 w 7"/>
              <a:gd name="T7" fmla="*/ 4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8"/>
                </a:lnTo>
                <a:lnTo>
                  <a:pt x="0" y="0"/>
                </a:lnTo>
                <a:lnTo>
                  <a:pt x="7" y="4"/>
                </a:lnTo>
                <a:lnTo>
                  <a:pt x="7" y="7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2" name="Freeform 310"/>
          <p:cNvSpPr>
            <a:spLocks/>
          </p:cNvSpPr>
          <p:nvPr userDrawn="1"/>
        </p:nvSpPr>
        <p:spPr bwMode="auto">
          <a:xfrm>
            <a:off x="6675212" y="4008891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7 h 72"/>
              <a:gd name="T4" fmla="*/ 0 w 7"/>
              <a:gd name="T5" fmla="*/ 0 h 72"/>
              <a:gd name="T6" fmla="*/ 7 w 7"/>
              <a:gd name="T7" fmla="*/ 4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7"/>
                </a:lnTo>
                <a:lnTo>
                  <a:pt x="0" y="0"/>
                </a:lnTo>
                <a:lnTo>
                  <a:pt x="7" y="4"/>
                </a:lnTo>
                <a:lnTo>
                  <a:pt x="7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3" name="Freeform 311"/>
          <p:cNvSpPr>
            <a:spLocks/>
          </p:cNvSpPr>
          <p:nvPr userDrawn="1"/>
        </p:nvSpPr>
        <p:spPr bwMode="auto">
          <a:xfrm>
            <a:off x="6675212" y="4008891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7 h 72"/>
              <a:gd name="T4" fmla="*/ 0 w 7"/>
              <a:gd name="T5" fmla="*/ 0 h 72"/>
              <a:gd name="T6" fmla="*/ 7 w 7"/>
              <a:gd name="T7" fmla="*/ 4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7"/>
                </a:lnTo>
                <a:lnTo>
                  <a:pt x="0" y="0"/>
                </a:lnTo>
                <a:lnTo>
                  <a:pt x="7" y="4"/>
                </a:lnTo>
                <a:lnTo>
                  <a:pt x="7" y="7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4" name="Freeform 312"/>
          <p:cNvSpPr>
            <a:spLocks/>
          </p:cNvSpPr>
          <p:nvPr userDrawn="1"/>
        </p:nvSpPr>
        <p:spPr bwMode="auto">
          <a:xfrm>
            <a:off x="6816500" y="4089854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7 h 72"/>
              <a:gd name="T4" fmla="*/ 0 w 7"/>
              <a:gd name="T5" fmla="*/ 0 h 72"/>
              <a:gd name="T6" fmla="*/ 7 w 7"/>
              <a:gd name="T7" fmla="*/ 3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7"/>
                </a:lnTo>
                <a:lnTo>
                  <a:pt x="0" y="0"/>
                </a:lnTo>
                <a:lnTo>
                  <a:pt x="7" y="3"/>
                </a:lnTo>
                <a:lnTo>
                  <a:pt x="7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5" name="Freeform 313"/>
          <p:cNvSpPr>
            <a:spLocks/>
          </p:cNvSpPr>
          <p:nvPr userDrawn="1"/>
        </p:nvSpPr>
        <p:spPr bwMode="auto">
          <a:xfrm>
            <a:off x="6816500" y="4089854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7 h 72"/>
              <a:gd name="T4" fmla="*/ 0 w 7"/>
              <a:gd name="T5" fmla="*/ 0 h 72"/>
              <a:gd name="T6" fmla="*/ 7 w 7"/>
              <a:gd name="T7" fmla="*/ 3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7"/>
                </a:lnTo>
                <a:lnTo>
                  <a:pt x="0" y="0"/>
                </a:lnTo>
                <a:lnTo>
                  <a:pt x="7" y="3"/>
                </a:lnTo>
                <a:lnTo>
                  <a:pt x="7" y="7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6" name="Freeform 314"/>
          <p:cNvSpPr>
            <a:spLocks/>
          </p:cNvSpPr>
          <p:nvPr userDrawn="1"/>
        </p:nvSpPr>
        <p:spPr bwMode="auto">
          <a:xfrm>
            <a:off x="6954612" y="4170816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8 h 72"/>
              <a:gd name="T4" fmla="*/ 0 w 7"/>
              <a:gd name="T5" fmla="*/ 0 h 72"/>
              <a:gd name="T6" fmla="*/ 7 w 7"/>
              <a:gd name="T7" fmla="*/ 3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8"/>
                </a:lnTo>
                <a:lnTo>
                  <a:pt x="0" y="0"/>
                </a:lnTo>
                <a:lnTo>
                  <a:pt x="7" y="3"/>
                </a:lnTo>
                <a:lnTo>
                  <a:pt x="7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7" name="Freeform 315"/>
          <p:cNvSpPr>
            <a:spLocks/>
          </p:cNvSpPr>
          <p:nvPr userDrawn="1"/>
        </p:nvSpPr>
        <p:spPr bwMode="auto">
          <a:xfrm>
            <a:off x="6954612" y="4170816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8 h 72"/>
              <a:gd name="T4" fmla="*/ 0 w 7"/>
              <a:gd name="T5" fmla="*/ 0 h 72"/>
              <a:gd name="T6" fmla="*/ 7 w 7"/>
              <a:gd name="T7" fmla="*/ 3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8"/>
                </a:lnTo>
                <a:lnTo>
                  <a:pt x="0" y="0"/>
                </a:lnTo>
                <a:lnTo>
                  <a:pt x="7" y="3"/>
                </a:lnTo>
                <a:lnTo>
                  <a:pt x="7" y="7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8" name="Freeform 316"/>
          <p:cNvSpPr>
            <a:spLocks/>
          </p:cNvSpPr>
          <p:nvPr userDrawn="1"/>
        </p:nvSpPr>
        <p:spPr bwMode="auto">
          <a:xfrm>
            <a:off x="7095900" y="4250191"/>
            <a:ext cx="11113" cy="115888"/>
          </a:xfrm>
          <a:custGeom>
            <a:avLst/>
            <a:gdLst>
              <a:gd name="T0" fmla="*/ 7 w 7"/>
              <a:gd name="T1" fmla="*/ 73 h 73"/>
              <a:gd name="T2" fmla="*/ 0 w 7"/>
              <a:gd name="T3" fmla="*/ 69 h 73"/>
              <a:gd name="T4" fmla="*/ 0 w 7"/>
              <a:gd name="T5" fmla="*/ 0 h 73"/>
              <a:gd name="T6" fmla="*/ 7 w 7"/>
              <a:gd name="T7" fmla="*/ 5 h 73"/>
              <a:gd name="T8" fmla="*/ 7 w 7"/>
              <a:gd name="T9" fmla="*/ 7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3">
                <a:moveTo>
                  <a:pt x="7" y="73"/>
                </a:moveTo>
                <a:lnTo>
                  <a:pt x="0" y="69"/>
                </a:lnTo>
                <a:lnTo>
                  <a:pt x="0" y="0"/>
                </a:lnTo>
                <a:lnTo>
                  <a:pt x="7" y="5"/>
                </a:lnTo>
                <a:lnTo>
                  <a:pt x="7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9" name="Freeform 317"/>
          <p:cNvSpPr>
            <a:spLocks/>
          </p:cNvSpPr>
          <p:nvPr userDrawn="1"/>
        </p:nvSpPr>
        <p:spPr bwMode="auto">
          <a:xfrm>
            <a:off x="7095900" y="4250191"/>
            <a:ext cx="11113" cy="115888"/>
          </a:xfrm>
          <a:custGeom>
            <a:avLst/>
            <a:gdLst>
              <a:gd name="T0" fmla="*/ 7 w 7"/>
              <a:gd name="T1" fmla="*/ 73 h 73"/>
              <a:gd name="T2" fmla="*/ 0 w 7"/>
              <a:gd name="T3" fmla="*/ 69 h 73"/>
              <a:gd name="T4" fmla="*/ 0 w 7"/>
              <a:gd name="T5" fmla="*/ 0 h 73"/>
              <a:gd name="T6" fmla="*/ 7 w 7"/>
              <a:gd name="T7" fmla="*/ 5 h 73"/>
              <a:gd name="T8" fmla="*/ 7 w 7"/>
              <a:gd name="T9" fmla="*/ 7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3">
                <a:moveTo>
                  <a:pt x="7" y="73"/>
                </a:moveTo>
                <a:lnTo>
                  <a:pt x="0" y="69"/>
                </a:lnTo>
                <a:lnTo>
                  <a:pt x="0" y="0"/>
                </a:lnTo>
                <a:lnTo>
                  <a:pt x="7" y="5"/>
                </a:lnTo>
                <a:lnTo>
                  <a:pt x="7" y="7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0" name="Freeform 318"/>
          <p:cNvSpPr>
            <a:spLocks/>
          </p:cNvSpPr>
          <p:nvPr userDrawn="1"/>
        </p:nvSpPr>
        <p:spPr bwMode="auto">
          <a:xfrm>
            <a:off x="7235600" y="4331154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9 h 72"/>
              <a:gd name="T4" fmla="*/ 0 w 7"/>
              <a:gd name="T5" fmla="*/ 0 h 72"/>
              <a:gd name="T6" fmla="*/ 7 w 7"/>
              <a:gd name="T7" fmla="*/ 5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9"/>
                </a:lnTo>
                <a:lnTo>
                  <a:pt x="0" y="0"/>
                </a:lnTo>
                <a:lnTo>
                  <a:pt x="7" y="5"/>
                </a:lnTo>
                <a:lnTo>
                  <a:pt x="7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1" name="Freeform 319"/>
          <p:cNvSpPr>
            <a:spLocks/>
          </p:cNvSpPr>
          <p:nvPr userDrawn="1"/>
        </p:nvSpPr>
        <p:spPr bwMode="auto">
          <a:xfrm>
            <a:off x="7235600" y="4331154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9 h 72"/>
              <a:gd name="T4" fmla="*/ 0 w 7"/>
              <a:gd name="T5" fmla="*/ 0 h 72"/>
              <a:gd name="T6" fmla="*/ 7 w 7"/>
              <a:gd name="T7" fmla="*/ 5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9"/>
                </a:lnTo>
                <a:lnTo>
                  <a:pt x="0" y="0"/>
                </a:lnTo>
                <a:lnTo>
                  <a:pt x="7" y="5"/>
                </a:lnTo>
                <a:lnTo>
                  <a:pt x="7" y="7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2" name="Freeform 320"/>
          <p:cNvSpPr>
            <a:spLocks/>
          </p:cNvSpPr>
          <p:nvPr userDrawn="1"/>
        </p:nvSpPr>
        <p:spPr bwMode="auto">
          <a:xfrm>
            <a:off x="7264175" y="4324804"/>
            <a:ext cx="49213" cy="239713"/>
          </a:xfrm>
          <a:custGeom>
            <a:avLst/>
            <a:gdLst>
              <a:gd name="T0" fmla="*/ 31 w 31"/>
              <a:gd name="T1" fmla="*/ 0 h 151"/>
              <a:gd name="T2" fmla="*/ 31 w 31"/>
              <a:gd name="T3" fmla="*/ 134 h 151"/>
              <a:gd name="T4" fmla="*/ 0 w 31"/>
              <a:gd name="T5" fmla="*/ 151 h 151"/>
              <a:gd name="T6" fmla="*/ 0 w 31"/>
              <a:gd name="T7" fmla="*/ 15 h 151"/>
              <a:gd name="T8" fmla="*/ 31 w 31"/>
              <a:gd name="T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151">
                <a:moveTo>
                  <a:pt x="31" y="0"/>
                </a:moveTo>
                <a:lnTo>
                  <a:pt x="31" y="134"/>
                </a:lnTo>
                <a:lnTo>
                  <a:pt x="0" y="151"/>
                </a:lnTo>
                <a:lnTo>
                  <a:pt x="0" y="15"/>
                </a:lnTo>
                <a:lnTo>
                  <a:pt x="31" y="0"/>
                </a:lnTo>
                <a:close/>
              </a:path>
            </a:pathLst>
          </a:custGeom>
          <a:solidFill>
            <a:srgbClr val="F37C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3" name="Freeform 321"/>
          <p:cNvSpPr>
            <a:spLocks/>
          </p:cNvSpPr>
          <p:nvPr userDrawn="1"/>
        </p:nvSpPr>
        <p:spPr bwMode="auto">
          <a:xfrm>
            <a:off x="7264175" y="4324804"/>
            <a:ext cx="49213" cy="239713"/>
          </a:xfrm>
          <a:custGeom>
            <a:avLst/>
            <a:gdLst>
              <a:gd name="T0" fmla="*/ 31 w 31"/>
              <a:gd name="T1" fmla="*/ 0 h 151"/>
              <a:gd name="T2" fmla="*/ 31 w 31"/>
              <a:gd name="T3" fmla="*/ 134 h 151"/>
              <a:gd name="T4" fmla="*/ 0 w 31"/>
              <a:gd name="T5" fmla="*/ 151 h 151"/>
              <a:gd name="T6" fmla="*/ 0 w 31"/>
              <a:gd name="T7" fmla="*/ 15 h 151"/>
              <a:gd name="T8" fmla="*/ 31 w 31"/>
              <a:gd name="T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151">
                <a:moveTo>
                  <a:pt x="31" y="0"/>
                </a:moveTo>
                <a:lnTo>
                  <a:pt x="31" y="134"/>
                </a:lnTo>
                <a:lnTo>
                  <a:pt x="0" y="151"/>
                </a:lnTo>
                <a:lnTo>
                  <a:pt x="0" y="15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4" name="Freeform 322"/>
          <p:cNvSpPr>
            <a:spLocks/>
          </p:cNvSpPr>
          <p:nvPr userDrawn="1"/>
        </p:nvSpPr>
        <p:spPr bwMode="auto">
          <a:xfrm>
            <a:off x="7264175" y="4324804"/>
            <a:ext cx="49213" cy="239713"/>
          </a:xfrm>
          <a:custGeom>
            <a:avLst/>
            <a:gdLst>
              <a:gd name="T0" fmla="*/ 31 w 31"/>
              <a:gd name="T1" fmla="*/ 0 h 151"/>
              <a:gd name="T2" fmla="*/ 0 w 31"/>
              <a:gd name="T3" fmla="*/ 15 h 151"/>
              <a:gd name="T4" fmla="*/ 0 w 31"/>
              <a:gd name="T5" fmla="*/ 151 h 151"/>
              <a:gd name="T6" fmla="*/ 31 w 31"/>
              <a:gd name="T7" fmla="*/ 134 h 151"/>
              <a:gd name="T8" fmla="*/ 31 w 31"/>
              <a:gd name="T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151">
                <a:moveTo>
                  <a:pt x="31" y="0"/>
                </a:moveTo>
                <a:lnTo>
                  <a:pt x="0" y="15"/>
                </a:lnTo>
                <a:lnTo>
                  <a:pt x="0" y="151"/>
                </a:lnTo>
                <a:lnTo>
                  <a:pt x="31" y="134"/>
                </a:lnTo>
                <a:lnTo>
                  <a:pt x="31" y="0"/>
                </a:lnTo>
                <a:close/>
              </a:path>
            </a:pathLst>
          </a:custGeom>
          <a:solidFill>
            <a:srgbClr val="C767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5" name="Freeform 323"/>
          <p:cNvSpPr>
            <a:spLocks/>
          </p:cNvSpPr>
          <p:nvPr userDrawn="1"/>
        </p:nvSpPr>
        <p:spPr bwMode="auto">
          <a:xfrm>
            <a:off x="7264175" y="4324804"/>
            <a:ext cx="49213" cy="239713"/>
          </a:xfrm>
          <a:custGeom>
            <a:avLst/>
            <a:gdLst>
              <a:gd name="T0" fmla="*/ 31 w 31"/>
              <a:gd name="T1" fmla="*/ 0 h 151"/>
              <a:gd name="T2" fmla="*/ 0 w 31"/>
              <a:gd name="T3" fmla="*/ 15 h 151"/>
              <a:gd name="T4" fmla="*/ 0 w 31"/>
              <a:gd name="T5" fmla="*/ 151 h 151"/>
              <a:gd name="T6" fmla="*/ 31 w 31"/>
              <a:gd name="T7" fmla="*/ 134 h 151"/>
              <a:gd name="T8" fmla="*/ 31 w 31"/>
              <a:gd name="T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151">
                <a:moveTo>
                  <a:pt x="31" y="0"/>
                </a:moveTo>
                <a:lnTo>
                  <a:pt x="0" y="15"/>
                </a:lnTo>
                <a:lnTo>
                  <a:pt x="0" y="151"/>
                </a:lnTo>
                <a:lnTo>
                  <a:pt x="31" y="134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6" name="Freeform 324"/>
          <p:cNvSpPr>
            <a:spLocks/>
          </p:cNvSpPr>
          <p:nvPr userDrawn="1"/>
        </p:nvSpPr>
        <p:spPr bwMode="auto">
          <a:xfrm>
            <a:off x="6125937" y="3664404"/>
            <a:ext cx="1187450" cy="684213"/>
          </a:xfrm>
          <a:custGeom>
            <a:avLst/>
            <a:gdLst>
              <a:gd name="T0" fmla="*/ 0 w 748"/>
              <a:gd name="T1" fmla="*/ 17 h 431"/>
              <a:gd name="T2" fmla="*/ 29 w 748"/>
              <a:gd name="T3" fmla="*/ 0 h 431"/>
              <a:gd name="T4" fmla="*/ 748 w 748"/>
              <a:gd name="T5" fmla="*/ 416 h 431"/>
              <a:gd name="T6" fmla="*/ 717 w 748"/>
              <a:gd name="T7" fmla="*/ 431 h 431"/>
              <a:gd name="T8" fmla="*/ 0 w 748"/>
              <a:gd name="T9" fmla="*/ 17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8" h="431">
                <a:moveTo>
                  <a:pt x="0" y="17"/>
                </a:moveTo>
                <a:lnTo>
                  <a:pt x="29" y="0"/>
                </a:lnTo>
                <a:lnTo>
                  <a:pt x="748" y="416"/>
                </a:lnTo>
                <a:lnTo>
                  <a:pt x="717" y="431"/>
                </a:lnTo>
                <a:lnTo>
                  <a:pt x="0" y="17"/>
                </a:lnTo>
                <a:close/>
              </a:path>
            </a:pathLst>
          </a:custGeom>
          <a:solidFill>
            <a:srgbClr val="F37C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7" name="Freeform 325"/>
          <p:cNvSpPr>
            <a:spLocks/>
          </p:cNvSpPr>
          <p:nvPr userDrawn="1"/>
        </p:nvSpPr>
        <p:spPr bwMode="auto">
          <a:xfrm>
            <a:off x="6125937" y="3664404"/>
            <a:ext cx="1187450" cy="684213"/>
          </a:xfrm>
          <a:custGeom>
            <a:avLst/>
            <a:gdLst>
              <a:gd name="T0" fmla="*/ 0 w 748"/>
              <a:gd name="T1" fmla="*/ 17 h 431"/>
              <a:gd name="T2" fmla="*/ 29 w 748"/>
              <a:gd name="T3" fmla="*/ 0 h 431"/>
              <a:gd name="T4" fmla="*/ 748 w 748"/>
              <a:gd name="T5" fmla="*/ 416 h 431"/>
              <a:gd name="T6" fmla="*/ 717 w 748"/>
              <a:gd name="T7" fmla="*/ 431 h 431"/>
              <a:gd name="T8" fmla="*/ 0 w 748"/>
              <a:gd name="T9" fmla="*/ 17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8" h="431">
                <a:moveTo>
                  <a:pt x="0" y="17"/>
                </a:moveTo>
                <a:lnTo>
                  <a:pt x="29" y="0"/>
                </a:lnTo>
                <a:lnTo>
                  <a:pt x="748" y="416"/>
                </a:lnTo>
                <a:lnTo>
                  <a:pt x="717" y="431"/>
                </a:lnTo>
                <a:lnTo>
                  <a:pt x="0" y="1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8" name="Freeform 326"/>
          <p:cNvSpPr>
            <a:spLocks/>
          </p:cNvSpPr>
          <p:nvPr userDrawn="1"/>
        </p:nvSpPr>
        <p:spPr bwMode="auto">
          <a:xfrm>
            <a:off x="6125937" y="3664404"/>
            <a:ext cx="1187450" cy="684213"/>
          </a:xfrm>
          <a:custGeom>
            <a:avLst/>
            <a:gdLst>
              <a:gd name="T0" fmla="*/ 29 w 748"/>
              <a:gd name="T1" fmla="*/ 0 h 431"/>
              <a:gd name="T2" fmla="*/ 0 w 748"/>
              <a:gd name="T3" fmla="*/ 17 h 431"/>
              <a:gd name="T4" fmla="*/ 717 w 748"/>
              <a:gd name="T5" fmla="*/ 431 h 431"/>
              <a:gd name="T6" fmla="*/ 748 w 748"/>
              <a:gd name="T7" fmla="*/ 416 h 431"/>
              <a:gd name="T8" fmla="*/ 29 w 748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8" h="431">
                <a:moveTo>
                  <a:pt x="29" y="0"/>
                </a:moveTo>
                <a:lnTo>
                  <a:pt x="0" y="17"/>
                </a:lnTo>
                <a:lnTo>
                  <a:pt x="717" y="431"/>
                </a:lnTo>
                <a:lnTo>
                  <a:pt x="748" y="416"/>
                </a:lnTo>
                <a:lnTo>
                  <a:pt x="29" y="0"/>
                </a:lnTo>
                <a:close/>
              </a:path>
            </a:pathLst>
          </a:custGeom>
          <a:solidFill>
            <a:srgbClr val="F8B2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9" name="Freeform 327"/>
          <p:cNvSpPr>
            <a:spLocks/>
          </p:cNvSpPr>
          <p:nvPr userDrawn="1"/>
        </p:nvSpPr>
        <p:spPr bwMode="auto">
          <a:xfrm>
            <a:off x="6125937" y="3664404"/>
            <a:ext cx="1187450" cy="684213"/>
          </a:xfrm>
          <a:custGeom>
            <a:avLst/>
            <a:gdLst>
              <a:gd name="T0" fmla="*/ 29 w 748"/>
              <a:gd name="T1" fmla="*/ 0 h 431"/>
              <a:gd name="T2" fmla="*/ 0 w 748"/>
              <a:gd name="T3" fmla="*/ 17 h 431"/>
              <a:gd name="T4" fmla="*/ 717 w 748"/>
              <a:gd name="T5" fmla="*/ 431 h 431"/>
              <a:gd name="T6" fmla="*/ 748 w 748"/>
              <a:gd name="T7" fmla="*/ 416 h 431"/>
              <a:gd name="T8" fmla="*/ 29 w 748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8" h="431">
                <a:moveTo>
                  <a:pt x="29" y="0"/>
                </a:moveTo>
                <a:lnTo>
                  <a:pt x="0" y="17"/>
                </a:lnTo>
                <a:lnTo>
                  <a:pt x="717" y="431"/>
                </a:lnTo>
                <a:lnTo>
                  <a:pt x="748" y="416"/>
                </a:lnTo>
                <a:lnTo>
                  <a:pt x="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0" name="Freeform 328"/>
          <p:cNvSpPr>
            <a:spLocks/>
          </p:cNvSpPr>
          <p:nvPr userDrawn="1"/>
        </p:nvSpPr>
        <p:spPr bwMode="auto">
          <a:xfrm>
            <a:off x="10078812" y="5121729"/>
            <a:ext cx="120650" cy="142875"/>
          </a:xfrm>
          <a:custGeom>
            <a:avLst/>
            <a:gdLst>
              <a:gd name="T0" fmla="*/ 64 w 64"/>
              <a:gd name="T1" fmla="*/ 57 h 76"/>
              <a:gd name="T2" fmla="*/ 57 w 64"/>
              <a:gd name="T3" fmla="*/ 72 h 76"/>
              <a:gd name="T4" fmla="*/ 55 w 64"/>
              <a:gd name="T5" fmla="*/ 74 h 76"/>
              <a:gd name="T6" fmla="*/ 54 w 64"/>
              <a:gd name="T7" fmla="*/ 74 h 76"/>
              <a:gd name="T8" fmla="*/ 32 w 64"/>
              <a:gd name="T9" fmla="*/ 70 h 76"/>
              <a:gd name="T10" fmla="*/ 11 w 64"/>
              <a:gd name="T11" fmla="*/ 50 h 76"/>
              <a:gd name="T12" fmla="*/ 11 w 64"/>
              <a:gd name="T13" fmla="*/ 50 h 76"/>
              <a:gd name="T14" fmla="*/ 0 w 64"/>
              <a:gd name="T15" fmla="*/ 20 h 76"/>
              <a:gd name="T16" fmla="*/ 7 w 64"/>
              <a:gd name="T17" fmla="*/ 4 h 76"/>
              <a:gd name="T18" fmla="*/ 7 w 64"/>
              <a:gd name="T19" fmla="*/ 4 h 76"/>
              <a:gd name="T20" fmla="*/ 8 w 64"/>
              <a:gd name="T21" fmla="*/ 3 h 76"/>
              <a:gd name="T22" fmla="*/ 8 w 64"/>
              <a:gd name="T23" fmla="*/ 3 h 76"/>
              <a:gd name="T24" fmla="*/ 32 w 64"/>
              <a:gd name="T25" fmla="*/ 7 h 76"/>
              <a:gd name="T26" fmla="*/ 53 w 64"/>
              <a:gd name="T27" fmla="*/ 26 h 76"/>
              <a:gd name="T28" fmla="*/ 53 w 64"/>
              <a:gd name="T29" fmla="*/ 27 h 76"/>
              <a:gd name="T30" fmla="*/ 64 w 64"/>
              <a:gd name="T31" fmla="*/ 57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76">
                <a:moveTo>
                  <a:pt x="64" y="57"/>
                </a:moveTo>
                <a:cubicBezTo>
                  <a:pt x="64" y="64"/>
                  <a:pt x="61" y="69"/>
                  <a:pt x="57" y="72"/>
                </a:cubicBezTo>
                <a:cubicBezTo>
                  <a:pt x="55" y="74"/>
                  <a:pt x="55" y="74"/>
                  <a:pt x="55" y="74"/>
                </a:cubicBezTo>
                <a:cubicBezTo>
                  <a:pt x="54" y="74"/>
                  <a:pt x="54" y="74"/>
                  <a:pt x="54" y="74"/>
                </a:cubicBezTo>
                <a:cubicBezTo>
                  <a:pt x="49" y="76"/>
                  <a:pt x="41" y="75"/>
                  <a:pt x="32" y="70"/>
                </a:cubicBezTo>
                <a:cubicBezTo>
                  <a:pt x="24" y="65"/>
                  <a:pt x="17" y="58"/>
                  <a:pt x="11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4" y="41"/>
                  <a:pt x="0" y="29"/>
                  <a:pt x="0" y="20"/>
                </a:cubicBezTo>
                <a:cubicBezTo>
                  <a:pt x="0" y="12"/>
                  <a:pt x="3" y="7"/>
                  <a:pt x="7" y="4"/>
                </a:cubicBezTo>
                <a:cubicBezTo>
                  <a:pt x="7" y="4"/>
                  <a:pt x="7" y="4"/>
                  <a:pt x="7" y="4"/>
                </a:cubicBezTo>
                <a:cubicBezTo>
                  <a:pt x="8" y="3"/>
                  <a:pt x="8" y="3"/>
                  <a:pt x="8" y="3"/>
                </a:cubicBezTo>
                <a:cubicBezTo>
                  <a:pt x="8" y="3"/>
                  <a:pt x="8" y="3"/>
                  <a:pt x="8" y="3"/>
                </a:cubicBezTo>
                <a:cubicBezTo>
                  <a:pt x="14" y="0"/>
                  <a:pt x="23" y="1"/>
                  <a:pt x="32" y="7"/>
                </a:cubicBezTo>
                <a:cubicBezTo>
                  <a:pt x="40" y="11"/>
                  <a:pt x="47" y="18"/>
                  <a:pt x="53" y="26"/>
                </a:cubicBezTo>
                <a:cubicBezTo>
                  <a:pt x="53" y="27"/>
                  <a:pt x="53" y="27"/>
                  <a:pt x="53" y="27"/>
                </a:cubicBezTo>
                <a:cubicBezTo>
                  <a:pt x="60" y="36"/>
                  <a:pt x="64" y="47"/>
                  <a:pt x="64" y="57"/>
                </a:cubicBezTo>
              </a:path>
            </a:pathLst>
          </a:custGeom>
          <a:solidFill>
            <a:srgbClr val="C59E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1" name="Freeform 329"/>
          <p:cNvSpPr>
            <a:spLocks/>
          </p:cNvSpPr>
          <p:nvPr userDrawn="1"/>
        </p:nvSpPr>
        <p:spPr bwMode="auto">
          <a:xfrm>
            <a:off x="9097737" y="5121729"/>
            <a:ext cx="1081088" cy="628650"/>
          </a:xfrm>
          <a:custGeom>
            <a:avLst/>
            <a:gdLst>
              <a:gd name="T0" fmla="*/ 576 w 576"/>
              <a:gd name="T1" fmla="*/ 27 h 335"/>
              <a:gd name="T2" fmla="*/ 574 w 576"/>
              <a:gd name="T3" fmla="*/ 28 h 335"/>
              <a:gd name="T4" fmla="*/ 574 w 576"/>
              <a:gd name="T5" fmla="*/ 28 h 335"/>
              <a:gd name="T6" fmla="*/ 556 w 576"/>
              <a:gd name="T7" fmla="*/ 38 h 335"/>
              <a:gd name="T8" fmla="*/ 534 w 576"/>
              <a:gd name="T9" fmla="*/ 50 h 335"/>
              <a:gd name="T10" fmla="*/ 262 w 576"/>
              <a:gd name="T11" fmla="*/ 208 h 335"/>
              <a:gd name="T12" fmla="*/ 46 w 576"/>
              <a:gd name="T13" fmla="*/ 334 h 335"/>
              <a:gd name="T14" fmla="*/ 46 w 576"/>
              <a:gd name="T15" fmla="*/ 334 h 335"/>
              <a:gd name="T16" fmla="*/ 42 w 576"/>
              <a:gd name="T17" fmla="*/ 335 h 335"/>
              <a:gd name="T18" fmla="*/ 0 w 576"/>
              <a:gd name="T19" fmla="*/ 310 h 335"/>
              <a:gd name="T20" fmla="*/ 1 w 576"/>
              <a:gd name="T21" fmla="*/ 310 h 335"/>
              <a:gd name="T22" fmla="*/ 530 w 576"/>
              <a:gd name="T23" fmla="*/ 4 h 335"/>
              <a:gd name="T24" fmla="*/ 530 w 576"/>
              <a:gd name="T25" fmla="*/ 4 h 335"/>
              <a:gd name="T26" fmla="*/ 531 w 576"/>
              <a:gd name="T27" fmla="*/ 3 h 335"/>
              <a:gd name="T28" fmla="*/ 531 w 576"/>
              <a:gd name="T29" fmla="*/ 3 h 335"/>
              <a:gd name="T30" fmla="*/ 555 w 576"/>
              <a:gd name="T31" fmla="*/ 7 h 335"/>
              <a:gd name="T32" fmla="*/ 576 w 576"/>
              <a:gd name="T33" fmla="*/ 26 h 335"/>
              <a:gd name="T34" fmla="*/ 576 w 576"/>
              <a:gd name="T35" fmla="*/ 2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76" h="335">
                <a:moveTo>
                  <a:pt x="576" y="27"/>
                </a:moveTo>
                <a:cubicBezTo>
                  <a:pt x="574" y="28"/>
                  <a:pt x="574" y="28"/>
                  <a:pt x="574" y="28"/>
                </a:cubicBezTo>
                <a:cubicBezTo>
                  <a:pt x="574" y="28"/>
                  <a:pt x="574" y="28"/>
                  <a:pt x="574" y="28"/>
                </a:cubicBezTo>
                <a:cubicBezTo>
                  <a:pt x="556" y="38"/>
                  <a:pt x="556" y="38"/>
                  <a:pt x="556" y="38"/>
                </a:cubicBezTo>
                <a:cubicBezTo>
                  <a:pt x="534" y="50"/>
                  <a:pt x="534" y="50"/>
                  <a:pt x="534" y="50"/>
                </a:cubicBezTo>
                <a:cubicBezTo>
                  <a:pt x="262" y="208"/>
                  <a:pt x="262" y="208"/>
                  <a:pt x="262" y="208"/>
                </a:cubicBezTo>
                <a:cubicBezTo>
                  <a:pt x="46" y="334"/>
                  <a:pt x="46" y="334"/>
                  <a:pt x="46" y="334"/>
                </a:cubicBezTo>
                <a:cubicBezTo>
                  <a:pt x="46" y="334"/>
                  <a:pt x="46" y="334"/>
                  <a:pt x="46" y="334"/>
                </a:cubicBezTo>
                <a:cubicBezTo>
                  <a:pt x="42" y="335"/>
                  <a:pt x="42" y="335"/>
                  <a:pt x="42" y="335"/>
                </a:cubicBezTo>
                <a:cubicBezTo>
                  <a:pt x="0" y="310"/>
                  <a:pt x="0" y="310"/>
                  <a:pt x="0" y="310"/>
                </a:cubicBezTo>
                <a:cubicBezTo>
                  <a:pt x="1" y="310"/>
                  <a:pt x="1" y="310"/>
                  <a:pt x="1" y="310"/>
                </a:cubicBezTo>
                <a:cubicBezTo>
                  <a:pt x="530" y="4"/>
                  <a:pt x="530" y="4"/>
                  <a:pt x="530" y="4"/>
                </a:cubicBezTo>
                <a:cubicBezTo>
                  <a:pt x="530" y="4"/>
                  <a:pt x="530" y="4"/>
                  <a:pt x="530" y="4"/>
                </a:cubicBezTo>
                <a:cubicBezTo>
                  <a:pt x="531" y="3"/>
                  <a:pt x="531" y="3"/>
                  <a:pt x="531" y="3"/>
                </a:cubicBezTo>
                <a:cubicBezTo>
                  <a:pt x="531" y="3"/>
                  <a:pt x="531" y="3"/>
                  <a:pt x="531" y="3"/>
                </a:cubicBezTo>
                <a:cubicBezTo>
                  <a:pt x="537" y="0"/>
                  <a:pt x="546" y="1"/>
                  <a:pt x="555" y="7"/>
                </a:cubicBezTo>
                <a:cubicBezTo>
                  <a:pt x="563" y="11"/>
                  <a:pt x="570" y="18"/>
                  <a:pt x="576" y="26"/>
                </a:cubicBezTo>
                <a:cubicBezTo>
                  <a:pt x="576" y="27"/>
                  <a:pt x="576" y="27"/>
                  <a:pt x="576" y="27"/>
                </a:cubicBezTo>
              </a:path>
            </a:pathLst>
          </a:custGeom>
          <a:solidFill>
            <a:srgbClr val="4856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2" name="Freeform 330"/>
          <p:cNvSpPr>
            <a:spLocks/>
          </p:cNvSpPr>
          <p:nvPr userDrawn="1"/>
        </p:nvSpPr>
        <p:spPr bwMode="auto">
          <a:xfrm>
            <a:off x="9100912" y="5124904"/>
            <a:ext cx="1077913" cy="622300"/>
          </a:xfrm>
          <a:custGeom>
            <a:avLst/>
            <a:gdLst>
              <a:gd name="T0" fmla="*/ 537 w 574"/>
              <a:gd name="T1" fmla="*/ 0 h 332"/>
              <a:gd name="T2" fmla="*/ 529 w 574"/>
              <a:gd name="T3" fmla="*/ 1 h 332"/>
              <a:gd name="T4" fmla="*/ 529 w 574"/>
              <a:gd name="T5" fmla="*/ 1 h 332"/>
              <a:gd name="T6" fmla="*/ 528 w 574"/>
              <a:gd name="T7" fmla="*/ 2 h 332"/>
              <a:gd name="T8" fmla="*/ 528 w 574"/>
              <a:gd name="T9" fmla="*/ 2 h 332"/>
              <a:gd name="T10" fmla="*/ 0 w 574"/>
              <a:gd name="T11" fmla="*/ 307 h 332"/>
              <a:gd name="T12" fmla="*/ 7 w 574"/>
              <a:gd name="T13" fmla="*/ 306 h 332"/>
              <a:gd name="T14" fmla="*/ 22 w 574"/>
              <a:gd name="T15" fmla="*/ 311 h 332"/>
              <a:gd name="T16" fmla="*/ 44 w 574"/>
              <a:gd name="T17" fmla="*/ 332 h 332"/>
              <a:gd name="T18" fmla="*/ 260 w 574"/>
              <a:gd name="T19" fmla="*/ 206 h 332"/>
              <a:gd name="T20" fmla="*/ 532 w 574"/>
              <a:gd name="T21" fmla="*/ 48 h 332"/>
              <a:gd name="T22" fmla="*/ 554 w 574"/>
              <a:gd name="T23" fmla="*/ 36 h 332"/>
              <a:gd name="T24" fmla="*/ 572 w 574"/>
              <a:gd name="T25" fmla="*/ 26 h 332"/>
              <a:gd name="T26" fmla="*/ 572 w 574"/>
              <a:gd name="T27" fmla="*/ 26 h 332"/>
              <a:gd name="T28" fmla="*/ 574 w 574"/>
              <a:gd name="T29" fmla="*/ 24 h 332"/>
              <a:gd name="T30" fmla="*/ 553 w 574"/>
              <a:gd name="T31" fmla="*/ 5 h 332"/>
              <a:gd name="T32" fmla="*/ 537 w 574"/>
              <a:gd name="T33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4" h="332">
                <a:moveTo>
                  <a:pt x="537" y="0"/>
                </a:moveTo>
                <a:cubicBezTo>
                  <a:pt x="534" y="0"/>
                  <a:pt x="532" y="0"/>
                  <a:pt x="529" y="1"/>
                </a:cubicBezTo>
                <a:cubicBezTo>
                  <a:pt x="529" y="1"/>
                  <a:pt x="529" y="1"/>
                  <a:pt x="529" y="1"/>
                </a:cubicBezTo>
                <a:cubicBezTo>
                  <a:pt x="528" y="2"/>
                  <a:pt x="528" y="2"/>
                  <a:pt x="528" y="2"/>
                </a:cubicBezTo>
                <a:cubicBezTo>
                  <a:pt x="528" y="2"/>
                  <a:pt x="528" y="2"/>
                  <a:pt x="528" y="2"/>
                </a:cubicBezTo>
                <a:cubicBezTo>
                  <a:pt x="0" y="307"/>
                  <a:pt x="0" y="307"/>
                  <a:pt x="0" y="307"/>
                </a:cubicBezTo>
                <a:cubicBezTo>
                  <a:pt x="2" y="307"/>
                  <a:pt x="4" y="306"/>
                  <a:pt x="7" y="306"/>
                </a:cubicBezTo>
                <a:cubicBezTo>
                  <a:pt x="11" y="306"/>
                  <a:pt x="17" y="308"/>
                  <a:pt x="22" y="311"/>
                </a:cubicBezTo>
                <a:cubicBezTo>
                  <a:pt x="31" y="316"/>
                  <a:pt x="38" y="323"/>
                  <a:pt x="44" y="332"/>
                </a:cubicBezTo>
                <a:cubicBezTo>
                  <a:pt x="260" y="206"/>
                  <a:pt x="260" y="206"/>
                  <a:pt x="260" y="206"/>
                </a:cubicBezTo>
                <a:cubicBezTo>
                  <a:pt x="532" y="48"/>
                  <a:pt x="532" y="48"/>
                  <a:pt x="532" y="48"/>
                </a:cubicBezTo>
                <a:cubicBezTo>
                  <a:pt x="554" y="36"/>
                  <a:pt x="554" y="36"/>
                  <a:pt x="554" y="36"/>
                </a:cubicBezTo>
                <a:cubicBezTo>
                  <a:pt x="572" y="26"/>
                  <a:pt x="572" y="26"/>
                  <a:pt x="572" y="26"/>
                </a:cubicBezTo>
                <a:cubicBezTo>
                  <a:pt x="572" y="26"/>
                  <a:pt x="572" y="26"/>
                  <a:pt x="572" y="26"/>
                </a:cubicBezTo>
                <a:cubicBezTo>
                  <a:pt x="574" y="24"/>
                  <a:pt x="574" y="24"/>
                  <a:pt x="574" y="24"/>
                </a:cubicBezTo>
                <a:cubicBezTo>
                  <a:pt x="568" y="16"/>
                  <a:pt x="561" y="9"/>
                  <a:pt x="553" y="5"/>
                </a:cubicBezTo>
                <a:cubicBezTo>
                  <a:pt x="547" y="1"/>
                  <a:pt x="542" y="0"/>
                  <a:pt x="537" y="0"/>
                </a:cubicBezTo>
              </a:path>
            </a:pathLst>
          </a:custGeom>
          <a:solidFill>
            <a:srgbClr val="6E85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3" name="Freeform 331"/>
          <p:cNvSpPr>
            <a:spLocks/>
          </p:cNvSpPr>
          <p:nvPr userDrawn="1"/>
        </p:nvSpPr>
        <p:spPr bwMode="auto">
          <a:xfrm>
            <a:off x="9183462" y="5169354"/>
            <a:ext cx="1016000" cy="665163"/>
          </a:xfrm>
          <a:custGeom>
            <a:avLst/>
            <a:gdLst>
              <a:gd name="T0" fmla="*/ 541 w 541"/>
              <a:gd name="T1" fmla="*/ 31 h 354"/>
              <a:gd name="T2" fmla="*/ 534 w 541"/>
              <a:gd name="T3" fmla="*/ 46 h 354"/>
              <a:gd name="T4" fmla="*/ 532 w 541"/>
              <a:gd name="T5" fmla="*/ 48 h 354"/>
              <a:gd name="T6" fmla="*/ 531 w 541"/>
              <a:gd name="T7" fmla="*/ 48 h 354"/>
              <a:gd name="T8" fmla="*/ 2 w 541"/>
              <a:gd name="T9" fmla="*/ 353 h 354"/>
              <a:gd name="T10" fmla="*/ 2 w 541"/>
              <a:gd name="T11" fmla="*/ 354 h 354"/>
              <a:gd name="T12" fmla="*/ 2 w 541"/>
              <a:gd name="T13" fmla="*/ 354 h 354"/>
              <a:gd name="T14" fmla="*/ 0 w 541"/>
              <a:gd name="T15" fmla="*/ 308 h 354"/>
              <a:gd name="T16" fmla="*/ 0 w 541"/>
              <a:gd name="T17" fmla="*/ 308 h 354"/>
              <a:gd name="T18" fmla="*/ 216 w 541"/>
              <a:gd name="T19" fmla="*/ 182 h 354"/>
              <a:gd name="T20" fmla="*/ 488 w 541"/>
              <a:gd name="T21" fmla="*/ 24 h 354"/>
              <a:gd name="T22" fmla="*/ 510 w 541"/>
              <a:gd name="T23" fmla="*/ 12 h 354"/>
              <a:gd name="T24" fmla="*/ 528 w 541"/>
              <a:gd name="T25" fmla="*/ 2 h 354"/>
              <a:gd name="T26" fmla="*/ 530 w 541"/>
              <a:gd name="T27" fmla="*/ 0 h 354"/>
              <a:gd name="T28" fmla="*/ 530 w 541"/>
              <a:gd name="T29" fmla="*/ 1 h 354"/>
              <a:gd name="T30" fmla="*/ 541 w 541"/>
              <a:gd name="T31" fmla="*/ 31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41" h="354">
                <a:moveTo>
                  <a:pt x="541" y="31"/>
                </a:moveTo>
                <a:cubicBezTo>
                  <a:pt x="541" y="38"/>
                  <a:pt x="538" y="43"/>
                  <a:pt x="534" y="46"/>
                </a:cubicBezTo>
                <a:cubicBezTo>
                  <a:pt x="532" y="48"/>
                  <a:pt x="532" y="48"/>
                  <a:pt x="532" y="48"/>
                </a:cubicBezTo>
                <a:cubicBezTo>
                  <a:pt x="531" y="48"/>
                  <a:pt x="531" y="48"/>
                  <a:pt x="531" y="48"/>
                </a:cubicBezTo>
                <a:cubicBezTo>
                  <a:pt x="2" y="353"/>
                  <a:pt x="2" y="353"/>
                  <a:pt x="2" y="353"/>
                </a:cubicBezTo>
                <a:cubicBezTo>
                  <a:pt x="2" y="354"/>
                  <a:pt x="2" y="354"/>
                  <a:pt x="2" y="354"/>
                </a:cubicBezTo>
                <a:cubicBezTo>
                  <a:pt x="2" y="354"/>
                  <a:pt x="2" y="354"/>
                  <a:pt x="2" y="354"/>
                </a:cubicBezTo>
                <a:cubicBezTo>
                  <a:pt x="0" y="308"/>
                  <a:pt x="0" y="308"/>
                  <a:pt x="0" y="308"/>
                </a:cubicBezTo>
                <a:cubicBezTo>
                  <a:pt x="0" y="308"/>
                  <a:pt x="0" y="308"/>
                  <a:pt x="0" y="308"/>
                </a:cubicBezTo>
                <a:cubicBezTo>
                  <a:pt x="216" y="182"/>
                  <a:pt x="216" y="182"/>
                  <a:pt x="216" y="182"/>
                </a:cubicBezTo>
                <a:cubicBezTo>
                  <a:pt x="488" y="24"/>
                  <a:pt x="488" y="24"/>
                  <a:pt x="488" y="24"/>
                </a:cubicBezTo>
                <a:cubicBezTo>
                  <a:pt x="510" y="12"/>
                  <a:pt x="510" y="12"/>
                  <a:pt x="510" y="12"/>
                </a:cubicBezTo>
                <a:cubicBezTo>
                  <a:pt x="528" y="2"/>
                  <a:pt x="528" y="2"/>
                  <a:pt x="528" y="2"/>
                </a:cubicBezTo>
                <a:cubicBezTo>
                  <a:pt x="530" y="0"/>
                  <a:pt x="530" y="0"/>
                  <a:pt x="530" y="0"/>
                </a:cubicBezTo>
                <a:cubicBezTo>
                  <a:pt x="530" y="1"/>
                  <a:pt x="530" y="1"/>
                  <a:pt x="530" y="1"/>
                </a:cubicBezTo>
                <a:cubicBezTo>
                  <a:pt x="537" y="10"/>
                  <a:pt x="541" y="21"/>
                  <a:pt x="541" y="31"/>
                </a:cubicBezTo>
              </a:path>
            </a:pathLst>
          </a:custGeom>
          <a:solidFill>
            <a:srgbClr val="4856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4" name="Freeform 332"/>
          <p:cNvSpPr>
            <a:spLocks/>
          </p:cNvSpPr>
          <p:nvPr userDrawn="1"/>
        </p:nvSpPr>
        <p:spPr bwMode="auto">
          <a:xfrm>
            <a:off x="9034237" y="5693229"/>
            <a:ext cx="168275" cy="142875"/>
          </a:xfrm>
          <a:custGeom>
            <a:avLst/>
            <a:gdLst>
              <a:gd name="T0" fmla="*/ 1 w 90"/>
              <a:gd name="T1" fmla="*/ 68 h 76"/>
              <a:gd name="T2" fmla="*/ 7 w 90"/>
              <a:gd name="T3" fmla="*/ 56 h 76"/>
              <a:gd name="T4" fmla="*/ 7 w 90"/>
              <a:gd name="T5" fmla="*/ 55 h 76"/>
              <a:gd name="T6" fmla="*/ 29 w 90"/>
              <a:gd name="T7" fmla="*/ 12 h 76"/>
              <a:gd name="T8" fmla="*/ 29 w 90"/>
              <a:gd name="T9" fmla="*/ 10 h 76"/>
              <a:gd name="T10" fmla="*/ 29 w 90"/>
              <a:gd name="T11" fmla="*/ 10 h 76"/>
              <a:gd name="T12" fmla="*/ 58 w 90"/>
              <a:gd name="T13" fmla="*/ 8 h 76"/>
              <a:gd name="T14" fmla="*/ 80 w 90"/>
              <a:gd name="T15" fmla="*/ 29 h 76"/>
              <a:gd name="T16" fmla="*/ 80 w 90"/>
              <a:gd name="T17" fmla="*/ 29 h 76"/>
              <a:gd name="T18" fmla="*/ 80 w 90"/>
              <a:gd name="T19" fmla="*/ 29 h 76"/>
              <a:gd name="T20" fmla="*/ 90 w 90"/>
              <a:gd name="T21" fmla="*/ 58 h 76"/>
              <a:gd name="T22" fmla="*/ 74 w 90"/>
              <a:gd name="T23" fmla="*/ 76 h 76"/>
              <a:gd name="T24" fmla="*/ 74 w 90"/>
              <a:gd name="T25" fmla="*/ 76 h 76"/>
              <a:gd name="T26" fmla="*/ 22 w 90"/>
              <a:gd name="T27" fmla="*/ 75 h 76"/>
              <a:gd name="T28" fmla="*/ 21 w 90"/>
              <a:gd name="T29" fmla="*/ 75 h 76"/>
              <a:gd name="T30" fmla="*/ 20 w 90"/>
              <a:gd name="T31" fmla="*/ 75 h 76"/>
              <a:gd name="T32" fmla="*/ 5 w 90"/>
              <a:gd name="T33" fmla="*/ 75 h 76"/>
              <a:gd name="T34" fmla="*/ 2 w 90"/>
              <a:gd name="T35" fmla="*/ 73 h 76"/>
              <a:gd name="T36" fmla="*/ 1 w 90"/>
              <a:gd name="T37" fmla="*/ 73 h 76"/>
              <a:gd name="T38" fmla="*/ 1 w 90"/>
              <a:gd name="T39" fmla="*/ 72 h 76"/>
              <a:gd name="T40" fmla="*/ 1 w 90"/>
              <a:gd name="T41" fmla="*/ 6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0" h="76">
                <a:moveTo>
                  <a:pt x="1" y="68"/>
                </a:moveTo>
                <a:cubicBezTo>
                  <a:pt x="7" y="56"/>
                  <a:pt x="7" y="56"/>
                  <a:pt x="7" y="56"/>
                </a:cubicBezTo>
                <a:cubicBezTo>
                  <a:pt x="7" y="55"/>
                  <a:pt x="7" y="55"/>
                  <a:pt x="7" y="55"/>
                </a:cubicBezTo>
                <a:cubicBezTo>
                  <a:pt x="29" y="12"/>
                  <a:pt x="29" y="12"/>
                  <a:pt x="29" y="12"/>
                </a:cubicBezTo>
                <a:cubicBezTo>
                  <a:pt x="29" y="10"/>
                  <a:pt x="29" y="10"/>
                  <a:pt x="29" y="10"/>
                </a:cubicBezTo>
                <a:cubicBezTo>
                  <a:pt x="29" y="10"/>
                  <a:pt x="29" y="10"/>
                  <a:pt x="29" y="10"/>
                </a:cubicBezTo>
                <a:cubicBezTo>
                  <a:pt x="34" y="2"/>
                  <a:pt x="45" y="0"/>
                  <a:pt x="58" y="8"/>
                </a:cubicBezTo>
                <a:cubicBezTo>
                  <a:pt x="67" y="13"/>
                  <a:pt x="74" y="20"/>
                  <a:pt x="80" y="29"/>
                </a:cubicBezTo>
                <a:cubicBezTo>
                  <a:pt x="80" y="29"/>
                  <a:pt x="80" y="29"/>
                  <a:pt x="80" y="29"/>
                </a:cubicBezTo>
                <a:cubicBezTo>
                  <a:pt x="80" y="29"/>
                  <a:pt x="80" y="29"/>
                  <a:pt x="80" y="29"/>
                </a:cubicBezTo>
                <a:cubicBezTo>
                  <a:pt x="86" y="38"/>
                  <a:pt x="90" y="49"/>
                  <a:pt x="90" y="58"/>
                </a:cubicBezTo>
                <a:cubicBezTo>
                  <a:pt x="90" y="70"/>
                  <a:pt x="84" y="76"/>
                  <a:pt x="74" y="76"/>
                </a:cubicBezTo>
                <a:cubicBezTo>
                  <a:pt x="74" y="76"/>
                  <a:pt x="74" y="76"/>
                  <a:pt x="74" y="76"/>
                </a:cubicBezTo>
                <a:cubicBezTo>
                  <a:pt x="22" y="75"/>
                  <a:pt x="22" y="75"/>
                  <a:pt x="22" y="75"/>
                </a:cubicBezTo>
                <a:cubicBezTo>
                  <a:pt x="21" y="75"/>
                  <a:pt x="21" y="75"/>
                  <a:pt x="21" y="75"/>
                </a:cubicBezTo>
                <a:cubicBezTo>
                  <a:pt x="20" y="75"/>
                  <a:pt x="20" y="75"/>
                  <a:pt x="20" y="75"/>
                </a:cubicBezTo>
                <a:cubicBezTo>
                  <a:pt x="5" y="75"/>
                  <a:pt x="5" y="75"/>
                  <a:pt x="5" y="75"/>
                </a:cubicBezTo>
                <a:cubicBezTo>
                  <a:pt x="4" y="75"/>
                  <a:pt x="3" y="74"/>
                  <a:pt x="2" y="73"/>
                </a:cubicBezTo>
                <a:cubicBezTo>
                  <a:pt x="1" y="73"/>
                  <a:pt x="1" y="73"/>
                  <a:pt x="1" y="73"/>
                </a:cubicBezTo>
                <a:cubicBezTo>
                  <a:pt x="1" y="72"/>
                  <a:pt x="1" y="72"/>
                  <a:pt x="1" y="72"/>
                </a:cubicBezTo>
                <a:cubicBezTo>
                  <a:pt x="0" y="71"/>
                  <a:pt x="0" y="69"/>
                  <a:pt x="1" y="68"/>
                </a:cubicBezTo>
              </a:path>
            </a:pathLst>
          </a:custGeom>
          <a:solidFill>
            <a:srgbClr val="4856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5" name="Freeform 333"/>
          <p:cNvSpPr>
            <a:spLocks noEditPoints="1"/>
          </p:cNvSpPr>
          <p:nvPr userDrawn="1"/>
        </p:nvSpPr>
        <p:spPr bwMode="auto">
          <a:xfrm>
            <a:off x="9035825" y="5699579"/>
            <a:ext cx="166688" cy="136525"/>
          </a:xfrm>
          <a:custGeom>
            <a:avLst/>
            <a:gdLst>
              <a:gd name="T0" fmla="*/ 74 w 89"/>
              <a:gd name="T1" fmla="*/ 73 h 73"/>
              <a:gd name="T2" fmla="*/ 73 w 89"/>
              <a:gd name="T3" fmla="*/ 73 h 73"/>
              <a:gd name="T4" fmla="*/ 73 w 89"/>
              <a:gd name="T5" fmla="*/ 73 h 73"/>
              <a:gd name="T6" fmla="*/ 73 w 89"/>
              <a:gd name="T7" fmla="*/ 73 h 73"/>
              <a:gd name="T8" fmla="*/ 73 w 89"/>
              <a:gd name="T9" fmla="*/ 73 h 73"/>
              <a:gd name="T10" fmla="*/ 74 w 89"/>
              <a:gd name="T11" fmla="*/ 73 h 73"/>
              <a:gd name="T12" fmla="*/ 81 w 89"/>
              <a:gd name="T13" fmla="*/ 72 h 73"/>
              <a:gd name="T14" fmla="*/ 81 w 89"/>
              <a:gd name="T15" fmla="*/ 72 h 73"/>
              <a:gd name="T16" fmla="*/ 76 w 89"/>
              <a:gd name="T17" fmla="*/ 73 h 73"/>
              <a:gd name="T18" fmla="*/ 81 w 89"/>
              <a:gd name="T19" fmla="*/ 72 h 73"/>
              <a:gd name="T20" fmla="*/ 85 w 89"/>
              <a:gd name="T21" fmla="*/ 38 h 73"/>
              <a:gd name="T22" fmla="*/ 86 w 89"/>
              <a:gd name="T23" fmla="*/ 40 h 73"/>
              <a:gd name="T24" fmla="*/ 86 w 89"/>
              <a:gd name="T25" fmla="*/ 40 h 73"/>
              <a:gd name="T26" fmla="*/ 88 w 89"/>
              <a:gd name="T27" fmla="*/ 49 h 73"/>
              <a:gd name="T28" fmla="*/ 89 w 89"/>
              <a:gd name="T29" fmla="*/ 52 h 73"/>
              <a:gd name="T30" fmla="*/ 89 w 89"/>
              <a:gd name="T31" fmla="*/ 52 h 73"/>
              <a:gd name="T32" fmla="*/ 89 w 89"/>
              <a:gd name="T33" fmla="*/ 55 h 73"/>
              <a:gd name="T34" fmla="*/ 86 w 89"/>
              <a:gd name="T35" fmla="*/ 67 h 73"/>
              <a:gd name="T36" fmla="*/ 89 w 89"/>
              <a:gd name="T37" fmla="*/ 55 h 73"/>
              <a:gd name="T38" fmla="*/ 85 w 89"/>
              <a:gd name="T39" fmla="*/ 38 h 73"/>
              <a:gd name="T40" fmla="*/ 79 w 89"/>
              <a:gd name="T41" fmla="*/ 26 h 73"/>
              <a:gd name="T42" fmla="*/ 79 w 89"/>
              <a:gd name="T43" fmla="*/ 26 h 73"/>
              <a:gd name="T44" fmla="*/ 79 w 89"/>
              <a:gd name="T45" fmla="*/ 26 h 73"/>
              <a:gd name="T46" fmla="*/ 81 w 89"/>
              <a:gd name="T47" fmla="*/ 29 h 73"/>
              <a:gd name="T48" fmla="*/ 81 w 89"/>
              <a:gd name="T49" fmla="*/ 29 h 73"/>
              <a:gd name="T50" fmla="*/ 83 w 89"/>
              <a:gd name="T51" fmla="*/ 33 h 73"/>
              <a:gd name="T52" fmla="*/ 85 w 89"/>
              <a:gd name="T53" fmla="*/ 37 h 73"/>
              <a:gd name="T54" fmla="*/ 85 w 89"/>
              <a:gd name="T55" fmla="*/ 37 h 73"/>
              <a:gd name="T56" fmla="*/ 79 w 89"/>
              <a:gd name="T57" fmla="*/ 26 h 73"/>
              <a:gd name="T58" fmla="*/ 79 w 89"/>
              <a:gd name="T59" fmla="*/ 26 h 73"/>
              <a:gd name="T60" fmla="*/ 42 w 89"/>
              <a:gd name="T61" fmla="*/ 0 h 73"/>
              <a:gd name="T62" fmla="*/ 28 w 89"/>
              <a:gd name="T63" fmla="*/ 7 h 73"/>
              <a:gd name="T64" fmla="*/ 28 w 89"/>
              <a:gd name="T65" fmla="*/ 7 h 73"/>
              <a:gd name="T66" fmla="*/ 28 w 89"/>
              <a:gd name="T67" fmla="*/ 9 h 73"/>
              <a:gd name="T68" fmla="*/ 6 w 89"/>
              <a:gd name="T69" fmla="*/ 52 h 73"/>
              <a:gd name="T70" fmla="*/ 6 w 89"/>
              <a:gd name="T71" fmla="*/ 53 h 73"/>
              <a:gd name="T72" fmla="*/ 0 w 89"/>
              <a:gd name="T73" fmla="*/ 65 h 73"/>
              <a:gd name="T74" fmla="*/ 0 w 89"/>
              <a:gd name="T75" fmla="*/ 67 h 73"/>
              <a:gd name="T76" fmla="*/ 0 w 89"/>
              <a:gd name="T77" fmla="*/ 69 h 73"/>
              <a:gd name="T78" fmla="*/ 0 w 89"/>
              <a:gd name="T79" fmla="*/ 70 h 73"/>
              <a:gd name="T80" fmla="*/ 0 w 89"/>
              <a:gd name="T81" fmla="*/ 70 h 73"/>
              <a:gd name="T82" fmla="*/ 9 w 89"/>
              <a:gd name="T83" fmla="*/ 65 h 73"/>
              <a:gd name="T84" fmla="*/ 20 w 89"/>
              <a:gd name="T85" fmla="*/ 58 h 73"/>
              <a:gd name="T86" fmla="*/ 22 w 89"/>
              <a:gd name="T87" fmla="*/ 58 h 73"/>
              <a:gd name="T88" fmla="*/ 37 w 89"/>
              <a:gd name="T89" fmla="*/ 49 h 73"/>
              <a:gd name="T90" fmla="*/ 75 w 89"/>
              <a:gd name="T91" fmla="*/ 27 h 73"/>
              <a:gd name="T92" fmla="*/ 79 w 89"/>
              <a:gd name="T93" fmla="*/ 26 h 73"/>
              <a:gd name="T94" fmla="*/ 79 w 89"/>
              <a:gd name="T95" fmla="*/ 26 h 73"/>
              <a:gd name="T96" fmla="*/ 79 w 89"/>
              <a:gd name="T97" fmla="*/ 26 h 73"/>
              <a:gd name="T98" fmla="*/ 79 w 89"/>
              <a:gd name="T99" fmla="*/ 26 h 73"/>
              <a:gd name="T100" fmla="*/ 57 w 89"/>
              <a:gd name="T101" fmla="*/ 5 h 73"/>
              <a:gd name="T102" fmla="*/ 42 w 89"/>
              <a:gd name="T103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9" h="73">
                <a:moveTo>
                  <a:pt x="74" y="73"/>
                </a:moveTo>
                <a:cubicBezTo>
                  <a:pt x="73" y="73"/>
                  <a:pt x="73" y="73"/>
                  <a:pt x="73" y="73"/>
                </a:cubicBezTo>
                <a:cubicBezTo>
                  <a:pt x="73" y="73"/>
                  <a:pt x="73" y="73"/>
                  <a:pt x="73" y="73"/>
                </a:cubicBezTo>
                <a:cubicBezTo>
                  <a:pt x="73" y="73"/>
                  <a:pt x="73" y="73"/>
                  <a:pt x="73" y="73"/>
                </a:cubicBezTo>
                <a:cubicBezTo>
                  <a:pt x="73" y="73"/>
                  <a:pt x="73" y="73"/>
                  <a:pt x="73" y="73"/>
                </a:cubicBezTo>
                <a:cubicBezTo>
                  <a:pt x="74" y="73"/>
                  <a:pt x="74" y="73"/>
                  <a:pt x="74" y="73"/>
                </a:cubicBezTo>
                <a:moveTo>
                  <a:pt x="81" y="72"/>
                </a:moveTo>
                <a:cubicBezTo>
                  <a:pt x="81" y="72"/>
                  <a:pt x="81" y="72"/>
                  <a:pt x="81" y="72"/>
                </a:cubicBezTo>
                <a:cubicBezTo>
                  <a:pt x="79" y="72"/>
                  <a:pt x="78" y="73"/>
                  <a:pt x="76" y="73"/>
                </a:cubicBezTo>
                <a:cubicBezTo>
                  <a:pt x="78" y="73"/>
                  <a:pt x="79" y="72"/>
                  <a:pt x="81" y="72"/>
                </a:cubicBezTo>
                <a:moveTo>
                  <a:pt x="85" y="38"/>
                </a:moveTo>
                <a:cubicBezTo>
                  <a:pt x="85" y="39"/>
                  <a:pt x="86" y="39"/>
                  <a:pt x="86" y="40"/>
                </a:cubicBezTo>
                <a:cubicBezTo>
                  <a:pt x="86" y="40"/>
                  <a:pt x="86" y="40"/>
                  <a:pt x="86" y="40"/>
                </a:cubicBezTo>
                <a:cubicBezTo>
                  <a:pt x="87" y="43"/>
                  <a:pt x="88" y="46"/>
                  <a:pt x="88" y="49"/>
                </a:cubicBezTo>
                <a:cubicBezTo>
                  <a:pt x="89" y="50"/>
                  <a:pt x="89" y="51"/>
                  <a:pt x="89" y="52"/>
                </a:cubicBezTo>
                <a:cubicBezTo>
                  <a:pt x="89" y="52"/>
                  <a:pt x="89" y="52"/>
                  <a:pt x="89" y="52"/>
                </a:cubicBezTo>
                <a:cubicBezTo>
                  <a:pt x="89" y="53"/>
                  <a:pt x="89" y="54"/>
                  <a:pt x="89" y="55"/>
                </a:cubicBezTo>
                <a:cubicBezTo>
                  <a:pt x="89" y="60"/>
                  <a:pt x="88" y="64"/>
                  <a:pt x="86" y="67"/>
                </a:cubicBezTo>
                <a:cubicBezTo>
                  <a:pt x="88" y="64"/>
                  <a:pt x="89" y="60"/>
                  <a:pt x="89" y="55"/>
                </a:cubicBezTo>
                <a:cubicBezTo>
                  <a:pt x="89" y="50"/>
                  <a:pt x="88" y="44"/>
                  <a:pt x="85" y="38"/>
                </a:cubicBezTo>
                <a:moveTo>
                  <a:pt x="79" y="26"/>
                </a:moveTo>
                <a:cubicBezTo>
                  <a:pt x="79" y="26"/>
                  <a:pt x="79" y="26"/>
                  <a:pt x="79" y="26"/>
                </a:cubicBezTo>
                <a:cubicBezTo>
                  <a:pt x="79" y="26"/>
                  <a:pt x="79" y="26"/>
                  <a:pt x="79" y="26"/>
                </a:cubicBezTo>
                <a:cubicBezTo>
                  <a:pt x="80" y="27"/>
                  <a:pt x="80" y="28"/>
                  <a:pt x="81" y="29"/>
                </a:cubicBezTo>
                <a:cubicBezTo>
                  <a:pt x="81" y="29"/>
                  <a:pt x="81" y="29"/>
                  <a:pt x="81" y="29"/>
                </a:cubicBezTo>
                <a:cubicBezTo>
                  <a:pt x="82" y="31"/>
                  <a:pt x="82" y="32"/>
                  <a:pt x="83" y="33"/>
                </a:cubicBezTo>
                <a:cubicBezTo>
                  <a:pt x="84" y="34"/>
                  <a:pt x="84" y="35"/>
                  <a:pt x="85" y="37"/>
                </a:cubicBezTo>
                <a:cubicBezTo>
                  <a:pt x="85" y="37"/>
                  <a:pt x="85" y="37"/>
                  <a:pt x="85" y="37"/>
                </a:cubicBezTo>
                <a:cubicBezTo>
                  <a:pt x="83" y="33"/>
                  <a:pt x="81" y="29"/>
                  <a:pt x="79" y="26"/>
                </a:cubicBezTo>
                <a:cubicBezTo>
                  <a:pt x="79" y="26"/>
                  <a:pt x="79" y="26"/>
                  <a:pt x="79" y="26"/>
                </a:cubicBezTo>
                <a:moveTo>
                  <a:pt x="42" y="0"/>
                </a:moveTo>
                <a:cubicBezTo>
                  <a:pt x="36" y="0"/>
                  <a:pt x="31" y="3"/>
                  <a:pt x="28" y="7"/>
                </a:cubicBezTo>
                <a:cubicBezTo>
                  <a:pt x="28" y="7"/>
                  <a:pt x="28" y="7"/>
                  <a:pt x="28" y="7"/>
                </a:cubicBezTo>
                <a:cubicBezTo>
                  <a:pt x="28" y="9"/>
                  <a:pt x="28" y="9"/>
                  <a:pt x="28" y="9"/>
                </a:cubicBezTo>
                <a:cubicBezTo>
                  <a:pt x="6" y="52"/>
                  <a:pt x="6" y="52"/>
                  <a:pt x="6" y="52"/>
                </a:cubicBezTo>
                <a:cubicBezTo>
                  <a:pt x="6" y="53"/>
                  <a:pt x="6" y="53"/>
                  <a:pt x="6" y="53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6"/>
                  <a:pt x="0" y="67"/>
                  <a:pt x="0" y="67"/>
                </a:cubicBezTo>
                <a:cubicBezTo>
                  <a:pt x="0" y="68"/>
                  <a:pt x="0" y="68"/>
                  <a:pt x="0" y="69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9" y="65"/>
                  <a:pt x="9" y="65"/>
                  <a:pt x="9" y="65"/>
                </a:cubicBezTo>
                <a:cubicBezTo>
                  <a:pt x="20" y="58"/>
                  <a:pt x="20" y="58"/>
                  <a:pt x="20" y="58"/>
                </a:cubicBezTo>
                <a:cubicBezTo>
                  <a:pt x="22" y="58"/>
                  <a:pt x="22" y="58"/>
                  <a:pt x="22" y="58"/>
                </a:cubicBezTo>
                <a:cubicBezTo>
                  <a:pt x="37" y="49"/>
                  <a:pt x="37" y="49"/>
                  <a:pt x="37" y="49"/>
                </a:cubicBezTo>
                <a:cubicBezTo>
                  <a:pt x="75" y="27"/>
                  <a:pt x="75" y="27"/>
                  <a:pt x="75" y="27"/>
                </a:cubicBezTo>
                <a:cubicBezTo>
                  <a:pt x="79" y="26"/>
                  <a:pt x="79" y="26"/>
                  <a:pt x="79" y="26"/>
                </a:cubicBezTo>
                <a:cubicBezTo>
                  <a:pt x="79" y="26"/>
                  <a:pt x="79" y="26"/>
                  <a:pt x="79" y="26"/>
                </a:cubicBezTo>
                <a:cubicBezTo>
                  <a:pt x="79" y="26"/>
                  <a:pt x="79" y="26"/>
                  <a:pt x="79" y="26"/>
                </a:cubicBezTo>
                <a:cubicBezTo>
                  <a:pt x="79" y="26"/>
                  <a:pt x="79" y="26"/>
                  <a:pt x="79" y="26"/>
                </a:cubicBezTo>
                <a:cubicBezTo>
                  <a:pt x="73" y="17"/>
                  <a:pt x="66" y="10"/>
                  <a:pt x="57" y="5"/>
                </a:cubicBezTo>
                <a:cubicBezTo>
                  <a:pt x="52" y="2"/>
                  <a:pt x="46" y="0"/>
                  <a:pt x="42" y="0"/>
                </a:cubicBezTo>
              </a:path>
            </a:pathLst>
          </a:custGeom>
          <a:solidFill>
            <a:srgbClr val="5B6E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6" name="Freeform 334"/>
          <p:cNvSpPr>
            <a:spLocks/>
          </p:cNvSpPr>
          <p:nvPr userDrawn="1"/>
        </p:nvSpPr>
        <p:spPr bwMode="auto">
          <a:xfrm>
            <a:off x="9035825" y="5747204"/>
            <a:ext cx="166688" cy="88900"/>
          </a:xfrm>
          <a:custGeom>
            <a:avLst/>
            <a:gdLst>
              <a:gd name="T0" fmla="*/ 0 w 89"/>
              <a:gd name="T1" fmla="*/ 44 h 47"/>
              <a:gd name="T2" fmla="*/ 1 w 89"/>
              <a:gd name="T3" fmla="*/ 44 h 47"/>
              <a:gd name="T4" fmla="*/ 4 w 89"/>
              <a:gd name="T5" fmla="*/ 46 h 47"/>
              <a:gd name="T6" fmla="*/ 8 w 89"/>
              <a:gd name="T7" fmla="*/ 46 h 47"/>
              <a:gd name="T8" fmla="*/ 20 w 89"/>
              <a:gd name="T9" fmla="*/ 46 h 47"/>
              <a:gd name="T10" fmla="*/ 20 w 89"/>
              <a:gd name="T11" fmla="*/ 46 h 47"/>
              <a:gd name="T12" fmla="*/ 20 w 89"/>
              <a:gd name="T13" fmla="*/ 46 h 47"/>
              <a:gd name="T14" fmla="*/ 21 w 89"/>
              <a:gd name="T15" fmla="*/ 46 h 47"/>
              <a:gd name="T16" fmla="*/ 73 w 89"/>
              <a:gd name="T17" fmla="*/ 47 h 47"/>
              <a:gd name="T18" fmla="*/ 73 w 89"/>
              <a:gd name="T19" fmla="*/ 47 h 47"/>
              <a:gd name="T20" fmla="*/ 81 w 89"/>
              <a:gd name="T21" fmla="*/ 46 h 47"/>
              <a:gd name="T22" fmla="*/ 81 w 89"/>
              <a:gd name="T23" fmla="*/ 45 h 47"/>
              <a:gd name="T24" fmla="*/ 89 w 89"/>
              <a:gd name="T25" fmla="*/ 29 h 47"/>
              <a:gd name="T26" fmla="*/ 89 w 89"/>
              <a:gd name="T27" fmla="*/ 26 h 47"/>
              <a:gd name="T28" fmla="*/ 89 w 89"/>
              <a:gd name="T29" fmla="*/ 26 h 47"/>
              <a:gd name="T30" fmla="*/ 88 w 89"/>
              <a:gd name="T31" fmla="*/ 23 h 47"/>
              <a:gd name="T32" fmla="*/ 86 w 89"/>
              <a:gd name="T33" fmla="*/ 14 h 47"/>
              <a:gd name="T34" fmla="*/ 86 w 89"/>
              <a:gd name="T35" fmla="*/ 14 h 47"/>
              <a:gd name="T36" fmla="*/ 85 w 89"/>
              <a:gd name="T37" fmla="*/ 11 h 47"/>
              <a:gd name="T38" fmla="*/ 85 w 89"/>
              <a:gd name="T39" fmla="*/ 11 h 47"/>
              <a:gd name="T40" fmla="*/ 83 w 89"/>
              <a:gd name="T41" fmla="*/ 7 h 47"/>
              <a:gd name="T42" fmla="*/ 81 w 89"/>
              <a:gd name="T43" fmla="*/ 3 h 47"/>
              <a:gd name="T44" fmla="*/ 81 w 89"/>
              <a:gd name="T45" fmla="*/ 3 h 47"/>
              <a:gd name="T46" fmla="*/ 79 w 89"/>
              <a:gd name="T47" fmla="*/ 0 h 47"/>
              <a:gd name="T48" fmla="*/ 79 w 89"/>
              <a:gd name="T49" fmla="*/ 0 h 47"/>
              <a:gd name="T50" fmla="*/ 79 w 89"/>
              <a:gd name="T51" fmla="*/ 0 h 47"/>
              <a:gd name="T52" fmla="*/ 79 w 89"/>
              <a:gd name="T53" fmla="*/ 0 h 47"/>
              <a:gd name="T54" fmla="*/ 75 w 89"/>
              <a:gd name="T55" fmla="*/ 1 h 47"/>
              <a:gd name="T56" fmla="*/ 37 w 89"/>
              <a:gd name="T57" fmla="*/ 23 h 47"/>
              <a:gd name="T58" fmla="*/ 22 w 89"/>
              <a:gd name="T59" fmla="*/ 32 h 47"/>
              <a:gd name="T60" fmla="*/ 20 w 89"/>
              <a:gd name="T61" fmla="*/ 32 h 47"/>
              <a:gd name="T62" fmla="*/ 9 w 89"/>
              <a:gd name="T63" fmla="*/ 39 h 47"/>
              <a:gd name="T64" fmla="*/ 0 w 89"/>
              <a:gd name="T65" fmla="*/ 44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9" h="47">
                <a:moveTo>
                  <a:pt x="0" y="44"/>
                </a:moveTo>
                <a:cubicBezTo>
                  <a:pt x="1" y="44"/>
                  <a:pt x="1" y="44"/>
                  <a:pt x="1" y="44"/>
                </a:cubicBezTo>
                <a:cubicBezTo>
                  <a:pt x="2" y="45"/>
                  <a:pt x="3" y="46"/>
                  <a:pt x="4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1" y="46"/>
                  <a:pt x="21" y="46"/>
                  <a:pt x="21" y="46"/>
                </a:cubicBezTo>
                <a:cubicBezTo>
                  <a:pt x="73" y="47"/>
                  <a:pt x="73" y="47"/>
                  <a:pt x="73" y="47"/>
                </a:cubicBezTo>
                <a:cubicBezTo>
                  <a:pt x="73" y="47"/>
                  <a:pt x="73" y="47"/>
                  <a:pt x="73" y="47"/>
                </a:cubicBezTo>
                <a:cubicBezTo>
                  <a:pt x="76" y="47"/>
                  <a:pt x="78" y="47"/>
                  <a:pt x="81" y="46"/>
                </a:cubicBezTo>
                <a:cubicBezTo>
                  <a:pt x="81" y="45"/>
                  <a:pt x="81" y="45"/>
                  <a:pt x="81" y="45"/>
                </a:cubicBezTo>
                <a:cubicBezTo>
                  <a:pt x="86" y="43"/>
                  <a:pt x="89" y="37"/>
                  <a:pt x="89" y="29"/>
                </a:cubicBezTo>
                <a:cubicBezTo>
                  <a:pt x="89" y="28"/>
                  <a:pt x="89" y="27"/>
                  <a:pt x="89" y="26"/>
                </a:cubicBezTo>
                <a:cubicBezTo>
                  <a:pt x="89" y="26"/>
                  <a:pt x="89" y="26"/>
                  <a:pt x="89" y="26"/>
                </a:cubicBezTo>
                <a:cubicBezTo>
                  <a:pt x="89" y="25"/>
                  <a:pt x="89" y="24"/>
                  <a:pt x="88" y="23"/>
                </a:cubicBezTo>
                <a:cubicBezTo>
                  <a:pt x="88" y="20"/>
                  <a:pt x="87" y="17"/>
                  <a:pt x="86" y="14"/>
                </a:cubicBezTo>
                <a:cubicBezTo>
                  <a:pt x="86" y="14"/>
                  <a:pt x="86" y="14"/>
                  <a:pt x="86" y="14"/>
                </a:cubicBezTo>
                <a:cubicBezTo>
                  <a:pt x="86" y="13"/>
                  <a:pt x="85" y="12"/>
                  <a:pt x="85" y="11"/>
                </a:cubicBezTo>
                <a:cubicBezTo>
                  <a:pt x="85" y="11"/>
                  <a:pt x="85" y="11"/>
                  <a:pt x="85" y="11"/>
                </a:cubicBezTo>
                <a:cubicBezTo>
                  <a:pt x="84" y="9"/>
                  <a:pt x="84" y="8"/>
                  <a:pt x="83" y="7"/>
                </a:cubicBezTo>
                <a:cubicBezTo>
                  <a:pt x="82" y="6"/>
                  <a:pt x="82" y="5"/>
                  <a:pt x="81" y="3"/>
                </a:cubicBezTo>
                <a:cubicBezTo>
                  <a:pt x="81" y="3"/>
                  <a:pt x="81" y="3"/>
                  <a:pt x="81" y="3"/>
                </a:cubicBezTo>
                <a:cubicBezTo>
                  <a:pt x="80" y="2"/>
                  <a:pt x="80" y="1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5" y="1"/>
                  <a:pt x="75" y="1"/>
                  <a:pt x="75" y="1"/>
                </a:cubicBezTo>
                <a:cubicBezTo>
                  <a:pt x="37" y="23"/>
                  <a:pt x="37" y="23"/>
                  <a:pt x="37" y="23"/>
                </a:cubicBezTo>
                <a:cubicBezTo>
                  <a:pt x="22" y="32"/>
                  <a:pt x="22" y="32"/>
                  <a:pt x="22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9" y="39"/>
                  <a:pt x="9" y="39"/>
                  <a:pt x="9" y="39"/>
                </a:cubicBezTo>
                <a:cubicBezTo>
                  <a:pt x="0" y="44"/>
                  <a:pt x="0" y="44"/>
                  <a:pt x="0" y="44"/>
                </a:cubicBezTo>
              </a:path>
            </a:pathLst>
          </a:custGeom>
          <a:solidFill>
            <a:srgbClr val="4856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7" name="Freeform 335"/>
          <p:cNvSpPr>
            <a:spLocks/>
          </p:cNvSpPr>
          <p:nvPr userDrawn="1"/>
        </p:nvSpPr>
        <p:spPr bwMode="auto">
          <a:xfrm>
            <a:off x="9035825" y="5747204"/>
            <a:ext cx="166688" cy="88900"/>
          </a:xfrm>
          <a:custGeom>
            <a:avLst/>
            <a:gdLst>
              <a:gd name="T0" fmla="*/ 79 w 89"/>
              <a:gd name="T1" fmla="*/ 0 h 47"/>
              <a:gd name="T2" fmla="*/ 79 w 89"/>
              <a:gd name="T3" fmla="*/ 0 h 47"/>
              <a:gd name="T4" fmla="*/ 79 w 89"/>
              <a:gd name="T5" fmla="*/ 0 h 47"/>
              <a:gd name="T6" fmla="*/ 75 w 89"/>
              <a:gd name="T7" fmla="*/ 1 h 47"/>
              <a:gd name="T8" fmla="*/ 37 w 89"/>
              <a:gd name="T9" fmla="*/ 23 h 47"/>
              <a:gd name="T10" fmla="*/ 22 w 89"/>
              <a:gd name="T11" fmla="*/ 32 h 47"/>
              <a:gd name="T12" fmla="*/ 20 w 89"/>
              <a:gd name="T13" fmla="*/ 32 h 47"/>
              <a:gd name="T14" fmla="*/ 9 w 89"/>
              <a:gd name="T15" fmla="*/ 39 h 47"/>
              <a:gd name="T16" fmla="*/ 0 w 89"/>
              <a:gd name="T17" fmla="*/ 44 h 47"/>
              <a:gd name="T18" fmla="*/ 0 w 89"/>
              <a:gd name="T19" fmla="*/ 44 h 47"/>
              <a:gd name="T20" fmla="*/ 1 w 89"/>
              <a:gd name="T21" fmla="*/ 44 h 47"/>
              <a:gd name="T22" fmla="*/ 4 w 89"/>
              <a:gd name="T23" fmla="*/ 46 h 47"/>
              <a:gd name="T24" fmla="*/ 8 w 89"/>
              <a:gd name="T25" fmla="*/ 46 h 47"/>
              <a:gd name="T26" fmla="*/ 20 w 89"/>
              <a:gd name="T27" fmla="*/ 46 h 47"/>
              <a:gd name="T28" fmla="*/ 20 w 89"/>
              <a:gd name="T29" fmla="*/ 46 h 47"/>
              <a:gd name="T30" fmla="*/ 20 w 89"/>
              <a:gd name="T31" fmla="*/ 46 h 47"/>
              <a:gd name="T32" fmla="*/ 21 w 89"/>
              <a:gd name="T33" fmla="*/ 46 h 47"/>
              <a:gd name="T34" fmla="*/ 73 w 89"/>
              <a:gd name="T35" fmla="*/ 47 h 47"/>
              <a:gd name="T36" fmla="*/ 73 w 89"/>
              <a:gd name="T37" fmla="*/ 47 h 47"/>
              <a:gd name="T38" fmla="*/ 73 w 89"/>
              <a:gd name="T39" fmla="*/ 47 h 47"/>
              <a:gd name="T40" fmla="*/ 73 w 89"/>
              <a:gd name="T41" fmla="*/ 47 h 47"/>
              <a:gd name="T42" fmla="*/ 81 w 89"/>
              <a:gd name="T43" fmla="*/ 46 h 47"/>
              <a:gd name="T44" fmla="*/ 81 w 89"/>
              <a:gd name="T45" fmla="*/ 45 h 47"/>
              <a:gd name="T46" fmla="*/ 89 w 89"/>
              <a:gd name="T47" fmla="*/ 29 h 47"/>
              <a:gd name="T48" fmla="*/ 89 w 89"/>
              <a:gd name="T49" fmla="*/ 26 h 47"/>
              <a:gd name="T50" fmla="*/ 89 w 89"/>
              <a:gd name="T51" fmla="*/ 26 h 47"/>
              <a:gd name="T52" fmla="*/ 88 w 89"/>
              <a:gd name="T53" fmla="*/ 23 h 47"/>
              <a:gd name="T54" fmla="*/ 86 w 89"/>
              <a:gd name="T55" fmla="*/ 14 h 47"/>
              <a:gd name="T56" fmla="*/ 86 w 89"/>
              <a:gd name="T57" fmla="*/ 14 h 47"/>
              <a:gd name="T58" fmla="*/ 85 w 89"/>
              <a:gd name="T59" fmla="*/ 11 h 47"/>
              <a:gd name="T60" fmla="*/ 85 w 89"/>
              <a:gd name="T61" fmla="*/ 11 h 47"/>
              <a:gd name="T62" fmla="*/ 83 w 89"/>
              <a:gd name="T63" fmla="*/ 7 h 47"/>
              <a:gd name="T64" fmla="*/ 81 w 89"/>
              <a:gd name="T65" fmla="*/ 3 h 47"/>
              <a:gd name="T66" fmla="*/ 81 w 89"/>
              <a:gd name="T67" fmla="*/ 3 h 47"/>
              <a:gd name="T68" fmla="*/ 79 w 89"/>
              <a:gd name="T69" fmla="*/ 0 h 47"/>
              <a:gd name="T70" fmla="*/ 79 w 89"/>
              <a:gd name="T71" fmla="*/ 0 h 47"/>
              <a:gd name="T72" fmla="*/ 79 w 89"/>
              <a:gd name="T73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9" h="47">
                <a:moveTo>
                  <a:pt x="79" y="0"/>
                </a:moveTo>
                <a:cubicBezTo>
                  <a:pt x="79" y="0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5" y="1"/>
                  <a:pt x="75" y="1"/>
                  <a:pt x="75" y="1"/>
                </a:cubicBezTo>
                <a:cubicBezTo>
                  <a:pt x="37" y="23"/>
                  <a:pt x="37" y="23"/>
                  <a:pt x="37" y="23"/>
                </a:cubicBezTo>
                <a:cubicBezTo>
                  <a:pt x="22" y="32"/>
                  <a:pt x="22" y="32"/>
                  <a:pt x="22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9" y="39"/>
                  <a:pt x="9" y="39"/>
                  <a:pt x="9" y="3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0" y="44"/>
                  <a:pt x="0" y="44"/>
                </a:cubicBezTo>
                <a:cubicBezTo>
                  <a:pt x="1" y="44"/>
                  <a:pt x="1" y="44"/>
                  <a:pt x="1" y="44"/>
                </a:cubicBezTo>
                <a:cubicBezTo>
                  <a:pt x="2" y="45"/>
                  <a:pt x="3" y="46"/>
                  <a:pt x="4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1" y="46"/>
                  <a:pt x="21" y="46"/>
                  <a:pt x="21" y="46"/>
                </a:cubicBezTo>
                <a:cubicBezTo>
                  <a:pt x="73" y="47"/>
                  <a:pt x="73" y="47"/>
                  <a:pt x="73" y="47"/>
                </a:cubicBezTo>
                <a:cubicBezTo>
                  <a:pt x="73" y="47"/>
                  <a:pt x="73" y="47"/>
                  <a:pt x="73" y="47"/>
                </a:cubicBezTo>
                <a:cubicBezTo>
                  <a:pt x="73" y="47"/>
                  <a:pt x="73" y="47"/>
                  <a:pt x="73" y="47"/>
                </a:cubicBezTo>
                <a:cubicBezTo>
                  <a:pt x="73" y="47"/>
                  <a:pt x="73" y="47"/>
                  <a:pt x="73" y="47"/>
                </a:cubicBezTo>
                <a:cubicBezTo>
                  <a:pt x="76" y="47"/>
                  <a:pt x="79" y="47"/>
                  <a:pt x="81" y="46"/>
                </a:cubicBezTo>
                <a:cubicBezTo>
                  <a:pt x="81" y="45"/>
                  <a:pt x="81" y="45"/>
                  <a:pt x="81" y="45"/>
                </a:cubicBezTo>
                <a:cubicBezTo>
                  <a:pt x="86" y="43"/>
                  <a:pt x="89" y="37"/>
                  <a:pt x="89" y="29"/>
                </a:cubicBezTo>
                <a:cubicBezTo>
                  <a:pt x="89" y="28"/>
                  <a:pt x="89" y="27"/>
                  <a:pt x="89" y="26"/>
                </a:cubicBezTo>
                <a:cubicBezTo>
                  <a:pt x="89" y="26"/>
                  <a:pt x="89" y="26"/>
                  <a:pt x="89" y="26"/>
                </a:cubicBezTo>
                <a:cubicBezTo>
                  <a:pt x="89" y="25"/>
                  <a:pt x="89" y="24"/>
                  <a:pt x="88" y="23"/>
                </a:cubicBezTo>
                <a:cubicBezTo>
                  <a:pt x="88" y="20"/>
                  <a:pt x="87" y="17"/>
                  <a:pt x="86" y="14"/>
                </a:cubicBezTo>
                <a:cubicBezTo>
                  <a:pt x="86" y="14"/>
                  <a:pt x="86" y="14"/>
                  <a:pt x="86" y="14"/>
                </a:cubicBezTo>
                <a:cubicBezTo>
                  <a:pt x="86" y="13"/>
                  <a:pt x="85" y="12"/>
                  <a:pt x="85" y="11"/>
                </a:cubicBezTo>
                <a:cubicBezTo>
                  <a:pt x="85" y="11"/>
                  <a:pt x="85" y="11"/>
                  <a:pt x="85" y="11"/>
                </a:cubicBezTo>
                <a:cubicBezTo>
                  <a:pt x="84" y="9"/>
                  <a:pt x="84" y="8"/>
                  <a:pt x="83" y="7"/>
                </a:cubicBezTo>
                <a:cubicBezTo>
                  <a:pt x="82" y="6"/>
                  <a:pt x="82" y="5"/>
                  <a:pt x="81" y="3"/>
                </a:cubicBezTo>
                <a:cubicBezTo>
                  <a:pt x="81" y="3"/>
                  <a:pt x="81" y="3"/>
                  <a:pt x="81" y="3"/>
                </a:cubicBezTo>
                <a:cubicBezTo>
                  <a:pt x="80" y="2"/>
                  <a:pt x="80" y="1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</a:path>
            </a:pathLst>
          </a:custGeom>
          <a:solidFill>
            <a:srgbClr val="3B48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8" name="Freeform 336"/>
          <p:cNvSpPr>
            <a:spLocks/>
          </p:cNvSpPr>
          <p:nvPr userDrawn="1"/>
        </p:nvSpPr>
        <p:spPr bwMode="auto">
          <a:xfrm>
            <a:off x="9034237" y="5798004"/>
            <a:ext cx="39688" cy="36513"/>
          </a:xfrm>
          <a:custGeom>
            <a:avLst/>
            <a:gdLst>
              <a:gd name="T0" fmla="*/ 1 w 21"/>
              <a:gd name="T1" fmla="*/ 16 h 19"/>
              <a:gd name="T2" fmla="*/ 1 w 21"/>
              <a:gd name="T3" fmla="*/ 17 h 19"/>
              <a:gd name="T4" fmla="*/ 1 w 21"/>
              <a:gd name="T5" fmla="*/ 17 h 19"/>
              <a:gd name="T6" fmla="*/ 2 w 21"/>
              <a:gd name="T7" fmla="*/ 17 h 19"/>
              <a:gd name="T8" fmla="*/ 5 w 21"/>
              <a:gd name="T9" fmla="*/ 19 h 19"/>
              <a:gd name="T10" fmla="*/ 9 w 21"/>
              <a:gd name="T11" fmla="*/ 19 h 19"/>
              <a:gd name="T12" fmla="*/ 21 w 21"/>
              <a:gd name="T13" fmla="*/ 19 h 19"/>
              <a:gd name="T14" fmla="*/ 21 w 21"/>
              <a:gd name="T15" fmla="*/ 19 h 19"/>
              <a:gd name="T16" fmla="*/ 21 w 21"/>
              <a:gd name="T17" fmla="*/ 19 h 19"/>
              <a:gd name="T18" fmla="*/ 21 w 21"/>
              <a:gd name="T19" fmla="*/ 5 h 19"/>
              <a:gd name="T20" fmla="*/ 21 w 21"/>
              <a:gd name="T21" fmla="*/ 5 h 19"/>
              <a:gd name="T22" fmla="*/ 7 w 21"/>
              <a:gd name="T23" fmla="*/ 0 h 19"/>
              <a:gd name="T24" fmla="*/ 1 w 21"/>
              <a:gd name="T25" fmla="*/ 12 h 19"/>
              <a:gd name="T26" fmla="*/ 1 w 21"/>
              <a:gd name="T27" fmla="*/ 16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" h="19">
                <a:moveTo>
                  <a:pt x="1" y="16"/>
                </a:moveTo>
                <a:cubicBezTo>
                  <a:pt x="1" y="17"/>
                  <a:pt x="1" y="17"/>
                  <a:pt x="1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3" y="18"/>
                  <a:pt x="4" y="19"/>
                  <a:pt x="5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7" y="0"/>
                  <a:pt x="7" y="0"/>
                  <a:pt x="7" y="0"/>
                </a:cubicBezTo>
                <a:cubicBezTo>
                  <a:pt x="1" y="12"/>
                  <a:pt x="1" y="12"/>
                  <a:pt x="1" y="12"/>
                </a:cubicBezTo>
                <a:cubicBezTo>
                  <a:pt x="0" y="13"/>
                  <a:pt x="0" y="15"/>
                  <a:pt x="1" y="16"/>
                </a:cubicBezTo>
                <a:close/>
              </a:path>
            </a:pathLst>
          </a:custGeom>
          <a:solidFill>
            <a:srgbClr val="2627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9" name="Freeform 337"/>
          <p:cNvSpPr>
            <a:spLocks/>
          </p:cNvSpPr>
          <p:nvPr userDrawn="1"/>
        </p:nvSpPr>
        <p:spPr bwMode="auto">
          <a:xfrm>
            <a:off x="9046937" y="5788479"/>
            <a:ext cx="36513" cy="49213"/>
          </a:xfrm>
          <a:custGeom>
            <a:avLst/>
            <a:gdLst>
              <a:gd name="T0" fmla="*/ 0 w 19"/>
              <a:gd name="T1" fmla="*/ 7 h 26"/>
              <a:gd name="T2" fmla="*/ 9 w 19"/>
              <a:gd name="T3" fmla="*/ 23 h 26"/>
              <a:gd name="T4" fmla="*/ 19 w 19"/>
              <a:gd name="T5" fmla="*/ 19 h 26"/>
              <a:gd name="T6" fmla="*/ 9 w 19"/>
              <a:gd name="T7" fmla="*/ 3 h 26"/>
              <a:gd name="T8" fmla="*/ 0 w 19"/>
              <a:gd name="T9" fmla="*/ 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6">
                <a:moveTo>
                  <a:pt x="0" y="7"/>
                </a:moveTo>
                <a:cubicBezTo>
                  <a:pt x="0" y="13"/>
                  <a:pt x="4" y="20"/>
                  <a:pt x="9" y="23"/>
                </a:cubicBezTo>
                <a:cubicBezTo>
                  <a:pt x="15" y="26"/>
                  <a:pt x="19" y="24"/>
                  <a:pt x="19" y="19"/>
                </a:cubicBezTo>
                <a:cubicBezTo>
                  <a:pt x="19" y="13"/>
                  <a:pt x="15" y="6"/>
                  <a:pt x="9" y="3"/>
                </a:cubicBezTo>
                <a:cubicBezTo>
                  <a:pt x="4" y="0"/>
                  <a:pt x="0" y="2"/>
                  <a:pt x="0" y="7"/>
                </a:cubicBezTo>
                <a:close/>
              </a:path>
            </a:pathLst>
          </a:custGeom>
          <a:solidFill>
            <a:srgbClr val="2627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0" name="Freeform 338"/>
          <p:cNvSpPr>
            <a:spLocks/>
          </p:cNvSpPr>
          <p:nvPr userDrawn="1"/>
        </p:nvSpPr>
        <p:spPr bwMode="auto">
          <a:xfrm>
            <a:off x="7378475" y="4885191"/>
            <a:ext cx="139700" cy="242888"/>
          </a:xfrm>
          <a:custGeom>
            <a:avLst/>
            <a:gdLst>
              <a:gd name="T0" fmla="*/ 0 w 88"/>
              <a:gd name="T1" fmla="*/ 101 h 153"/>
              <a:gd name="T2" fmla="*/ 0 w 88"/>
              <a:gd name="T3" fmla="*/ 0 h 153"/>
              <a:gd name="T4" fmla="*/ 88 w 88"/>
              <a:gd name="T5" fmla="*/ 51 h 153"/>
              <a:gd name="T6" fmla="*/ 88 w 88"/>
              <a:gd name="T7" fmla="*/ 153 h 153"/>
              <a:gd name="T8" fmla="*/ 0 w 88"/>
              <a:gd name="T9" fmla="*/ 101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53">
                <a:moveTo>
                  <a:pt x="0" y="101"/>
                </a:moveTo>
                <a:lnTo>
                  <a:pt x="0" y="0"/>
                </a:lnTo>
                <a:lnTo>
                  <a:pt x="88" y="51"/>
                </a:lnTo>
                <a:lnTo>
                  <a:pt x="88" y="153"/>
                </a:lnTo>
                <a:lnTo>
                  <a:pt x="0" y="101"/>
                </a:lnTo>
                <a:close/>
              </a:path>
            </a:pathLst>
          </a:custGeom>
          <a:solidFill>
            <a:srgbClr val="7F56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1" name="Freeform 339"/>
          <p:cNvSpPr>
            <a:spLocks/>
          </p:cNvSpPr>
          <p:nvPr userDrawn="1"/>
        </p:nvSpPr>
        <p:spPr bwMode="auto">
          <a:xfrm>
            <a:off x="7378475" y="4885191"/>
            <a:ext cx="139700" cy="242888"/>
          </a:xfrm>
          <a:custGeom>
            <a:avLst/>
            <a:gdLst>
              <a:gd name="T0" fmla="*/ 0 w 88"/>
              <a:gd name="T1" fmla="*/ 101 h 153"/>
              <a:gd name="T2" fmla="*/ 0 w 88"/>
              <a:gd name="T3" fmla="*/ 0 h 153"/>
              <a:gd name="T4" fmla="*/ 88 w 88"/>
              <a:gd name="T5" fmla="*/ 51 h 153"/>
              <a:gd name="T6" fmla="*/ 88 w 88"/>
              <a:gd name="T7" fmla="*/ 153 h 153"/>
              <a:gd name="T8" fmla="*/ 0 w 88"/>
              <a:gd name="T9" fmla="*/ 101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53">
                <a:moveTo>
                  <a:pt x="0" y="101"/>
                </a:moveTo>
                <a:lnTo>
                  <a:pt x="0" y="0"/>
                </a:lnTo>
                <a:lnTo>
                  <a:pt x="88" y="51"/>
                </a:lnTo>
                <a:lnTo>
                  <a:pt x="88" y="153"/>
                </a:lnTo>
                <a:lnTo>
                  <a:pt x="0" y="10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2" name="Freeform 340"/>
          <p:cNvSpPr>
            <a:spLocks/>
          </p:cNvSpPr>
          <p:nvPr userDrawn="1"/>
        </p:nvSpPr>
        <p:spPr bwMode="auto">
          <a:xfrm>
            <a:off x="7378475" y="4885191"/>
            <a:ext cx="139700" cy="242888"/>
          </a:xfrm>
          <a:custGeom>
            <a:avLst/>
            <a:gdLst>
              <a:gd name="T0" fmla="*/ 0 w 88"/>
              <a:gd name="T1" fmla="*/ 0 h 153"/>
              <a:gd name="T2" fmla="*/ 0 w 88"/>
              <a:gd name="T3" fmla="*/ 101 h 153"/>
              <a:gd name="T4" fmla="*/ 88 w 88"/>
              <a:gd name="T5" fmla="*/ 153 h 153"/>
              <a:gd name="T6" fmla="*/ 88 w 88"/>
              <a:gd name="T7" fmla="*/ 51 h 153"/>
              <a:gd name="T8" fmla="*/ 0 w 88"/>
              <a:gd name="T9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53">
                <a:moveTo>
                  <a:pt x="0" y="0"/>
                </a:moveTo>
                <a:lnTo>
                  <a:pt x="0" y="101"/>
                </a:lnTo>
                <a:lnTo>
                  <a:pt x="88" y="153"/>
                </a:lnTo>
                <a:lnTo>
                  <a:pt x="88" y="51"/>
                </a:lnTo>
                <a:lnTo>
                  <a:pt x="0" y="0"/>
                </a:lnTo>
                <a:close/>
              </a:path>
            </a:pathLst>
          </a:custGeom>
          <a:solidFill>
            <a:srgbClr val="7F56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3" name="Freeform 341"/>
          <p:cNvSpPr>
            <a:spLocks/>
          </p:cNvSpPr>
          <p:nvPr userDrawn="1"/>
        </p:nvSpPr>
        <p:spPr bwMode="auto">
          <a:xfrm>
            <a:off x="7378475" y="4885191"/>
            <a:ext cx="139700" cy="242888"/>
          </a:xfrm>
          <a:custGeom>
            <a:avLst/>
            <a:gdLst>
              <a:gd name="T0" fmla="*/ 0 w 88"/>
              <a:gd name="T1" fmla="*/ 0 h 153"/>
              <a:gd name="T2" fmla="*/ 0 w 88"/>
              <a:gd name="T3" fmla="*/ 101 h 153"/>
              <a:gd name="T4" fmla="*/ 88 w 88"/>
              <a:gd name="T5" fmla="*/ 153 h 153"/>
              <a:gd name="T6" fmla="*/ 88 w 88"/>
              <a:gd name="T7" fmla="*/ 51 h 153"/>
              <a:gd name="T8" fmla="*/ 0 w 88"/>
              <a:gd name="T9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53">
                <a:moveTo>
                  <a:pt x="0" y="0"/>
                </a:moveTo>
                <a:lnTo>
                  <a:pt x="0" y="101"/>
                </a:lnTo>
                <a:lnTo>
                  <a:pt x="88" y="153"/>
                </a:lnTo>
                <a:lnTo>
                  <a:pt x="88" y="5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4" name="Freeform 342"/>
          <p:cNvSpPr>
            <a:spLocks/>
          </p:cNvSpPr>
          <p:nvPr userDrawn="1"/>
        </p:nvSpPr>
        <p:spPr bwMode="auto">
          <a:xfrm>
            <a:off x="7378475" y="4804229"/>
            <a:ext cx="280988" cy="161925"/>
          </a:xfrm>
          <a:custGeom>
            <a:avLst/>
            <a:gdLst>
              <a:gd name="T0" fmla="*/ 0 w 177"/>
              <a:gd name="T1" fmla="*/ 51 h 102"/>
              <a:gd name="T2" fmla="*/ 88 w 177"/>
              <a:gd name="T3" fmla="*/ 0 h 102"/>
              <a:gd name="T4" fmla="*/ 177 w 177"/>
              <a:gd name="T5" fmla="*/ 51 h 102"/>
              <a:gd name="T6" fmla="*/ 88 w 177"/>
              <a:gd name="T7" fmla="*/ 102 h 102"/>
              <a:gd name="T8" fmla="*/ 0 w 177"/>
              <a:gd name="T9" fmla="*/ 5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102">
                <a:moveTo>
                  <a:pt x="0" y="51"/>
                </a:moveTo>
                <a:lnTo>
                  <a:pt x="88" y="0"/>
                </a:lnTo>
                <a:lnTo>
                  <a:pt x="177" y="51"/>
                </a:lnTo>
                <a:lnTo>
                  <a:pt x="88" y="102"/>
                </a:lnTo>
                <a:lnTo>
                  <a:pt x="0" y="51"/>
                </a:lnTo>
                <a:close/>
              </a:path>
            </a:pathLst>
          </a:custGeom>
          <a:solidFill>
            <a:srgbClr val="7F56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5" name="Freeform 343"/>
          <p:cNvSpPr>
            <a:spLocks/>
          </p:cNvSpPr>
          <p:nvPr userDrawn="1"/>
        </p:nvSpPr>
        <p:spPr bwMode="auto">
          <a:xfrm>
            <a:off x="7378475" y="4804229"/>
            <a:ext cx="280988" cy="161925"/>
          </a:xfrm>
          <a:custGeom>
            <a:avLst/>
            <a:gdLst>
              <a:gd name="T0" fmla="*/ 0 w 177"/>
              <a:gd name="T1" fmla="*/ 51 h 102"/>
              <a:gd name="T2" fmla="*/ 88 w 177"/>
              <a:gd name="T3" fmla="*/ 0 h 102"/>
              <a:gd name="T4" fmla="*/ 177 w 177"/>
              <a:gd name="T5" fmla="*/ 51 h 102"/>
              <a:gd name="T6" fmla="*/ 88 w 177"/>
              <a:gd name="T7" fmla="*/ 102 h 102"/>
              <a:gd name="T8" fmla="*/ 0 w 177"/>
              <a:gd name="T9" fmla="*/ 5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102">
                <a:moveTo>
                  <a:pt x="0" y="51"/>
                </a:moveTo>
                <a:lnTo>
                  <a:pt x="88" y="0"/>
                </a:lnTo>
                <a:lnTo>
                  <a:pt x="177" y="51"/>
                </a:lnTo>
                <a:lnTo>
                  <a:pt x="88" y="102"/>
                </a:lnTo>
                <a:lnTo>
                  <a:pt x="0" y="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6" name="Freeform 344"/>
          <p:cNvSpPr>
            <a:spLocks/>
          </p:cNvSpPr>
          <p:nvPr userDrawn="1"/>
        </p:nvSpPr>
        <p:spPr bwMode="auto">
          <a:xfrm>
            <a:off x="7378475" y="4804229"/>
            <a:ext cx="280988" cy="161925"/>
          </a:xfrm>
          <a:custGeom>
            <a:avLst/>
            <a:gdLst>
              <a:gd name="T0" fmla="*/ 88 w 177"/>
              <a:gd name="T1" fmla="*/ 0 h 102"/>
              <a:gd name="T2" fmla="*/ 0 w 177"/>
              <a:gd name="T3" fmla="*/ 51 h 102"/>
              <a:gd name="T4" fmla="*/ 88 w 177"/>
              <a:gd name="T5" fmla="*/ 102 h 102"/>
              <a:gd name="T6" fmla="*/ 177 w 177"/>
              <a:gd name="T7" fmla="*/ 51 h 102"/>
              <a:gd name="T8" fmla="*/ 88 w 177"/>
              <a:gd name="T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102">
                <a:moveTo>
                  <a:pt x="88" y="0"/>
                </a:moveTo>
                <a:lnTo>
                  <a:pt x="0" y="51"/>
                </a:lnTo>
                <a:lnTo>
                  <a:pt x="88" y="102"/>
                </a:lnTo>
                <a:lnTo>
                  <a:pt x="177" y="51"/>
                </a:lnTo>
                <a:lnTo>
                  <a:pt x="88" y="0"/>
                </a:lnTo>
                <a:close/>
              </a:path>
            </a:pathLst>
          </a:custGeom>
          <a:solidFill>
            <a:srgbClr val="7F56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7" name="Freeform 345"/>
          <p:cNvSpPr>
            <a:spLocks/>
          </p:cNvSpPr>
          <p:nvPr userDrawn="1"/>
        </p:nvSpPr>
        <p:spPr bwMode="auto">
          <a:xfrm>
            <a:off x="7378475" y="4804229"/>
            <a:ext cx="280988" cy="161925"/>
          </a:xfrm>
          <a:custGeom>
            <a:avLst/>
            <a:gdLst>
              <a:gd name="T0" fmla="*/ 88 w 177"/>
              <a:gd name="T1" fmla="*/ 0 h 102"/>
              <a:gd name="T2" fmla="*/ 0 w 177"/>
              <a:gd name="T3" fmla="*/ 51 h 102"/>
              <a:gd name="T4" fmla="*/ 88 w 177"/>
              <a:gd name="T5" fmla="*/ 102 h 102"/>
              <a:gd name="T6" fmla="*/ 177 w 177"/>
              <a:gd name="T7" fmla="*/ 51 h 102"/>
              <a:gd name="T8" fmla="*/ 88 w 177"/>
              <a:gd name="T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102">
                <a:moveTo>
                  <a:pt x="88" y="0"/>
                </a:moveTo>
                <a:lnTo>
                  <a:pt x="0" y="51"/>
                </a:lnTo>
                <a:lnTo>
                  <a:pt x="88" y="102"/>
                </a:lnTo>
                <a:lnTo>
                  <a:pt x="177" y="51"/>
                </a:lnTo>
                <a:lnTo>
                  <a:pt x="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8" name="Freeform 346"/>
          <p:cNvSpPr>
            <a:spLocks/>
          </p:cNvSpPr>
          <p:nvPr userDrawn="1"/>
        </p:nvSpPr>
        <p:spPr bwMode="auto">
          <a:xfrm>
            <a:off x="7518175" y="4885191"/>
            <a:ext cx="141288" cy="242888"/>
          </a:xfrm>
          <a:custGeom>
            <a:avLst/>
            <a:gdLst>
              <a:gd name="T0" fmla="*/ 0 w 89"/>
              <a:gd name="T1" fmla="*/ 51 h 153"/>
              <a:gd name="T2" fmla="*/ 89 w 89"/>
              <a:gd name="T3" fmla="*/ 0 h 153"/>
              <a:gd name="T4" fmla="*/ 89 w 89"/>
              <a:gd name="T5" fmla="*/ 101 h 153"/>
              <a:gd name="T6" fmla="*/ 0 w 89"/>
              <a:gd name="T7" fmla="*/ 153 h 153"/>
              <a:gd name="T8" fmla="*/ 0 w 89"/>
              <a:gd name="T9" fmla="*/ 51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153">
                <a:moveTo>
                  <a:pt x="0" y="51"/>
                </a:moveTo>
                <a:lnTo>
                  <a:pt x="89" y="0"/>
                </a:lnTo>
                <a:lnTo>
                  <a:pt x="89" y="101"/>
                </a:lnTo>
                <a:lnTo>
                  <a:pt x="0" y="153"/>
                </a:lnTo>
                <a:lnTo>
                  <a:pt x="0" y="51"/>
                </a:lnTo>
                <a:close/>
              </a:path>
            </a:pathLst>
          </a:custGeom>
          <a:solidFill>
            <a:srgbClr val="00A1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9" name="Freeform 347"/>
          <p:cNvSpPr>
            <a:spLocks/>
          </p:cNvSpPr>
          <p:nvPr userDrawn="1"/>
        </p:nvSpPr>
        <p:spPr bwMode="auto">
          <a:xfrm>
            <a:off x="7518175" y="4885191"/>
            <a:ext cx="141288" cy="242888"/>
          </a:xfrm>
          <a:custGeom>
            <a:avLst/>
            <a:gdLst>
              <a:gd name="T0" fmla="*/ 0 w 89"/>
              <a:gd name="T1" fmla="*/ 51 h 153"/>
              <a:gd name="T2" fmla="*/ 89 w 89"/>
              <a:gd name="T3" fmla="*/ 0 h 153"/>
              <a:gd name="T4" fmla="*/ 89 w 89"/>
              <a:gd name="T5" fmla="*/ 101 h 153"/>
              <a:gd name="T6" fmla="*/ 0 w 89"/>
              <a:gd name="T7" fmla="*/ 153 h 153"/>
              <a:gd name="T8" fmla="*/ 0 w 89"/>
              <a:gd name="T9" fmla="*/ 51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153">
                <a:moveTo>
                  <a:pt x="0" y="51"/>
                </a:moveTo>
                <a:lnTo>
                  <a:pt x="89" y="0"/>
                </a:lnTo>
                <a:lnTo>
                  <a:pt x="89" y="101"/>
                </a:lnTo>
                <a:lnTo>
                  <a:pt x="0" y="153"/>
                </a:lnTo>
                <a:lnTo>
                  <a:pt x="0" y="51"/>
                </a:lnTo>
                <a:close/>
              </a:path>
            </a:pathLst>
          </a:custGeom>
          <a:solidFill>
            <a:srgbClr val="7F56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9" name="Freeform 397"/>
          <p:cNvSpPr>
            <a:spLocks/>
          </p:cNvSpPr>
          <p:nvPr userDrawn="1"/>
        </p:nvSpPr>
        <p:spPr bwMode="auto">
          <a:xfrm>
            <a:off x="10026425" y="5121729"/>
            <a:ext cx="173038" cy="174625"/>
          </a:xfrm>
          <a:custGeom>
            <a:avLst/>
            <a:gdLst>
              <a:gd name="T0" fmla="*/ 92 w 92"/>
              <a:gd name="T1" fmla="*/ 57 h 93"/>
              <a:gd name="T2" fmla="*/ 86 w 92"/>
              <a:gd name="T3" fmla="*/ 72 h 93"/>
              <a:gd name="T4" fmla="*/ 86 w 92"/>
              <a:gd name="T5" fmla="*/ 72 h 93"/>
              <a:gd name="T6" fmla="*/ 83 w 92"/>
              <a:gd name="T7" fmla="*/ 74 h 93"/>
              <a:gd name="T8" fmla="*/ 83 w 92"/>
              <a:gd name="T9" fmla="*/ 74 h 93"/>
              <a:gd name="T10" fmla="*/ 49 w 92"/>
              <a:gd name="T11" fmla="*/ 93 h 93"/>
              <a:gd name="T12" fmla="*/ 55 w 92"/>
              <a:gd name="T13" fmla="*/ 78 h 93"/>
              <a:gd name="T14" fmla="*/ 45 w 92"/>
              <a:gd name="T15" fmla="*/ 48 h 93"/>
              <a:gd name="T16" fmla="*/ 45 w 92"/>
              <a:gd name="T17" fmla="*/ 47 h 93"/>
              <a:gd name="T18" fmla="*/ 24 w 92"/>
              <a:gd name="T19" fmla="*/ 28 h 93"/>
              <a:gd name="T20" fmla="*/ 0 w 92"/>
              <a:gd name="T21" fmla="*/ 24 h 93"/>
              <a:gd name="T22" fmla="*/ 38 w 92"/>
              <a:gd name="T23" fmla="*/ 3 h 93"/>
              <a:gd name="T24" fmla="*/ 60 w 92"/>
              <a:gd name="T25" fmla="*/ 7 h 93"/>
              <a:gd name="T26" fmla="*/ 81 w 92"/>
              <a:gd name="T27" fmla="*/ 26 h 93"/>
              <a:gd name="T28" fmla="*/ 81 w 92"/>
              <a:gd name="T29" fmla="*/ 27 h 93"/>
              <a:gd name="T30" fmla="*/ 92 w 92"/>
              <a:gd name="T31" fmla="*/ 57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2" h="93">
                <a:moveTo>
                  <a:pt x="92" y="57"/>
                </a:moveTo>
                <a:cubicBezTo>
                  <a:pt x="92" y="64"/>
                  <a:pt x="90" y="69"/>
                  <a:pt x="86" y="72"/>
                </a:cubicBezTo>
                <a:cubicBezTo>
                  <a:pt x="86" y="72"/>
                  <a:pt x="86" y="72"/>
                  <a:pt x="86" y="72"/>
                </a:cubicBezTo>
                <a:cubicBezTo>
                  <a:pt x="83" y="74"/>
                  <a:pt x="83" y="74"/>
                  <a:pt x="83" y="74"/>
                </a:cubicBezTo>
                <a:cubicBezTo>
                  <a:pt x="83" y="74"/>
                  <a:pt x="83" y="74"/>
                  <a:pt x="83" y="74"/>
                </a:cubicBezTo>
                <a:cubicBezTo>
                  <a:pt x="49" y="93"/>
                  <a:pt x="49" y="93"/>
                  <a:pt x="49" y="93"/>
                </a:cubicBezTo>
                <a:cubicBezTo>
                  <a:pt x="53" y="90"/>
                  <a:pt x="55" y="85"/>
                  <a:pt x="55" y="78"/>
                </a:cubicBezTo>
                <a:cubicBezTo>
                  <a:pt x="55" y="68"/>
                  <a:pt x="51" y="57"/>
                  <a:pt x="45" y="48"/>
                </a:cubicBezTo>
                <a:cubicBezTo>
                  <a:pt x="45" y="47"/>
                  <a:pt x="45" y="47"/>
                  <a:pt x="45" y="47"/>
                </a:cubicBezTo>
                <a:cubicBezTo>
                  <a:pt x="39" y="39"/>
                  <a:pt x="32" y="32"/>
                  <a:pt x="24" y="28"/>
                </a:cubicBezTo>
                <a:cubicBezTo>
                  <a:pt x="14" y="22"/>
                  <a:pt x="6" y="21"/>
                  <a:pt x="0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43" y="0"/>
                  <a:pt x="51" y="1"/>
                  <a:pt x="60" y="7"/>
                </a:cubicBezTo>
                <a:cubicBezTo>
                  <a:pt x="68" y="11"/>
                  <a:pt x="75" y="18"/>
                  <a:pt x="81" y="26"/>
                </a:cubicBezTo>
                <a:cubicBezTo>
                  <a:pt x="81" y="27"/>
                  <a:pt x="81" y="27"/>
                  <a:pt x="81" y="27"/>
                </a:cubicBezTo>
                <a:cubicBezTo>
                  <a:pt x="88" y="36"/>
                  <a:pt x="92" y="47"/>
                  <a:pt x="92" y="57"/>
                </a:cubicBezTo>
                <a:close/>
              </a:path>
            </a:pathLst>
          </a:custGeom>
          <a:solidFill>
            <a:srgbClr val="C885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0" name="Freeform 398"/>
          <p:cNvSpPr>
            <a:spLocks/>
          </p:cNvSpPr>
          <p:nvPr userDrawn="1"/>
        </p:nvSpPr>
        <p:spPr bwMode="auto">
          <a:xfrm>
            <a:off x="10113737" y="5296354"/>
            <a:ext cx="4763" cy="1588"/>
          </a:xfrm>
          <a:custGeom>
            <a:avLst/>
            <a:gdLst>
              <a:gd name="T0" fmla="*/ 3 w 3"/>
              <a:gd name="T1" fmla="*/ 0 h 1"/>
              <a:gd name="T2" fmla="*/ 3 w 3"/>
              <a:gd name="T3" fmla="*/ 0 h 1"/>
              <a:gd name="T4" fmla="*/ 0 w 3"/>
              <a:gd name="T5" fmla="*/ 1 h 1"/>
              <a:gd name="T6" fmla="*/ 3 w 3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1">
                <a:moveTo>
                  <a:pt x="3" y="0"/>
                </a:moveTo>
                <a:lnTo>
                  <a:pt x="3" y="0"/>
                </a:lnTo>
                <a:lnTo>
                  <a:pt x="0" y="1"/>
                </a:lnTo>
                <a:lnTo>
                  <a:pt x="3" y="0"/>
                </a:lnTo>
                <a:close/>
              </a:path>
            </a:pathLst>
          </a:custGeom>
          <a:solidFill>
            <a:srgbClr val="A7BA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1" name="Freeform 399"/>
          <p:cNvSpPr>
            <a:spLocks/>
          </p:cNvSpPr>
          <p:nvPr userDrawn="1"/>
        </p:nvSpPr>
        <p:spPr bwMode="auto">
          <a:xfrm>
            <a:off x="10024837" y="5166179"/>
            <a:ext cx="1588" cy="1588"/>
          </a:xfrm>
          <a:custGeom>
            <a:avLst/>
            <a:gdLst>
              <a:gd name="T0" fmla="*/ 1 w 1"/>
              <a:gd name="T1" fmla="*/ 0 h 1"/>
              <a:gd name="T2" fmla="*/ 0 w 1"/>
              <a:gd name="T3" fmla="*/ 1 h 1"/>
              <a:gd name="T4" fmla="*/ 0 w 1"/>
              <a:gd name="T5" fmla="*/ 1 h 1"/>
              <a:gd name="T6" fmla="*/ 1 w 1"/>
              <a:gd name="T7" fmla="*/ 0 h 1"/>
              <a:gd name="T8" fmla="*/ 1 w 1"/>
              <a:gd name="T9" fmla="*/ 0 h 1"/>
              <a:gd name="T10" fmla="*/ 1 w 1"/>
              <a:gd name="T11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" h="1">
                <a:moveTo>
                  <a:pt x="1" y="0"/>
                </a:moveTo>
                <a:lnTo>
                  <a:pt x="0" y="1"/>
                </a:lnTo>
                <a:lnTo>
                  <a:pt x="0" y="1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A7BA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2" name="Freeform 400"/>
          <p:cNvSpPr>
            <a:spLocks/>
          </p:cNvSpPr>
          <p:nvPr userDrawn="1"/>
        </p:nvSpPr>
        <p:spPr bwMode="auto">
          <a:xfrm>
            <a:off x="10112150" y="5297941"/>
            <a:ext cx="1588" cy="1588"/>
          </a:xfrm>
          <a:custGeom>
            <a:avLst/>
            <a:gdLst>
              <a:gd name="T0" fmla="*/ 0 w 1"/>
              <a:gd name="T1" fmla="*/ 1 h 1"/>
              <a:gd name="T2" fmla="*/ 1 w 1"/>
              <a:gd name="T3" fmla="*/ 0 h 1"/>
              <a:gd name="T4" fmla="*/ 0 w 1"/>
              <a:gd name="T5" fmla="*/ 1 h 1"/>
              <a:gd name="T6" fmla="*/ 0 w 1"/>
              <a:gd name="T7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0" y="1"/>
                </a:moveTo>
                <a:lnTo>
                  <a:pt x="1" y="0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A7BA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3" name="Freeform 401"/>
          <p:cNvSpPr>
            <a:spLocks/>
          </p:cNvSpPr>
          <p:nvPr userDrawn="1"/>
        </p:nvSpPr>
        <p:spPr bwMode="auto">
          <a:xfrm>
            <a:off x="10081987" y="5128079"/>
            <a:ext cx="9525" cy="6350"/>
          </a:xfrm>
          <a:custGeom>
            <a:avLst/>
            <a:gdLst>
              <a:gd name="T0" fmla="*/ 0 w 6"/>
              <a:gd name="T1" fmla="*/ 4 h 4"/>
              <a:gd name="T2" fmla="*/ 6 w 6"/>
              <a:gd name="T3" fmla="*/ 0 h 4"/>
              <a:gd name="T4" fmla="*/ 5 w 6"/>
              <a:gd name="T5" fmla="*/ 2 h 4"/>
              <a:gd name="T6" fmla="*/ 1 w 6"/>
              <a:gd name="T7" fmla="*/ 4 h 4"/>
              <a:gd name="T8" fmla="*/ 0 w 6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0"/>
                </a:lnTo>
                <a:lnTo>
                  <a:pt x="5" y="2"/>
                </a:lnTo>
                <a:lnTo>
                  <a:pt x="1" y="4"/>
                </a:lnTo>
                <a:lnTo>
                  <a:pt x="0" y="4"/>
                </a:lnTo>
                <a:close/>
              </a:path>
            </a:pathLst>
          </a:custGeom>
          <a:solidFill>
            <a:srgbClr val="C885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4" name="Freeform 402"/>
          <p:cNvSpPr>
            <a:spLocks/>
          </p:cNvSpPr>
          <p:nvPr userDrawn="1"/>
        </p:nvSpPr>
        <p:spPr bwMode="auto">
          <a:xfrm>
            <a:off x="10174062" y="5258254"/>
            <a:ext cx="9525" cy="6350"/>
          </a:xfrm>
          <a:custGeom>
            <a:avLst/>
            <a:gdLst>
              <a:gd name="T0" fmla="*/ 0 w 6"/>
              <a:gd name="T1" fmla="*/ 4 h 4"/>
              <a:gd name="T2" fmla="*/ 6 w 6"/>
              <a:gd name="T3" fmla="*/ 0 h 4"/>
              <a:gd name="T4" fmla="*/ 0 w 6"/>
              <a:gd name="T5" fmla="*/ 4 h 4"/>
              <a:gd name="T6" fmla="*/ 0 w 6"/>
              <a:gd name="T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0"/>
                </a:lnTo>
                <a:lnTo>
                  <a:pt x="0" y="4"/>
                </a:lnTo>
                <a:lnTo>
                  <a:pt x="0" y="4"/>
                </a:lnTo>
                <a:close/>
              </a:path>
            </a:pathLst>
          </a:custGeom>
          <a:solidFill>
            <a:srgbClr val="C885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5" name="Freeform 403"/>
          <p:cNvSpPr>
            <a:spLocks/>
          </p:cNvSpPr>
          <p:nvPr userDrawn="1"/>
        </p:nvSpPr>
        <p:spPr bwMode="auto">
          <a:xfrm>
            <a:off x="10170887" y="5264604"/>
            <a:ext cx="3175" cy="1588"/>
          </a:xfrm>
          <a:custGeom>
            <a:avLst/>
            <a:gdLst>
              <a:gd name="T0" fmla="*/ 2 w 2"/>
              <a:gd name="T1" fmla="*/ 0 h 1"/>
              <a:gd name="T2" fmla="*/ 2 w 2"/>
              <a:gd name="T3" fmla="*/ 0 h 1"/>
              <a:gd name="T4" fmla="*/ 0 w 2"/>
              <a:gd name="T5" fmla="*/ 1 h 1"/>
              <a:gd name="T6" fmla="*/ 2 w 2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1">
                <a:moveTo>
                  <a:pt x="2" y="0"/>
                </a:moveTo>
                <a:lnTo>
                  <a:pt x="2" y="0"/>
                </a:lnTo>
                <a:lnTo>
                  <a:pt x="0" y="1"/>
                </a:lnTo>
                <a:lnTo>
                  <a:pt x="2" y="0"/>
                </a:lnTo>
                <a:close/>
              </a:path>
            </a:pathLst>
          </a:custGeom>
          <a:solidFill>
            <a:srgbClr val="A7BA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6" name="Freeform 404"/>
          <p:cNvSpPr>
            <a:spLocks/>
          </p:cNvSpPr>
          <p:nvPr userDrawn="1"/>
        </p:nvSpPr>
        <p:spPr bwMode="auto">
          <a:xfrm>
            <a:off x="10078812" y="5134429"/>
            <a:ext cx="3175" cy="1588"/>
          </a:xfrm>
          <a:custGeom>
            <a:avLst/>
            <a:gdLst>
              <a:gd name="T0" fmla="*/ 2 w 2"/>
              <a:gd name="T1" fmla="*/ 0 h 1"/>
              <a:gd name="T2" fmla="*/ 0 w 2"/>
              <a:gd name="T3" fmla="*/ 1 h 1"/>
              <a:gd name="T4" fmla="*/ 0 w 2"/>
              <a:gd name="T5" fmla="*/ 1 h 1"/>
              <a:gd name="T6" fmla="*/ 2 w 2"/>
              <a:gd name="T7" fmla="*/ 0 h 1"/>
              <a:gd name="T8" fmla="*/ 2 w 2"/>
              <a:gd name="T9" fmla="*/ 0 h 1"/>
              <a:gd name="T10" fmla="*/ 2 w 2"/>
              <a:gd name="T11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1">
                <a:moveTo>
                  <a:pt x="2" y="0"/>
                </a:moveTo>
                <a:lnTo>
                  <a:pt x="0" y="1"/>
                </a:lnTo>
                <a:lnTo>
                  <a:pt x="0" y="1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A7BA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7" name="Freeform 405"/>
          <p:cNvSpPr>
            <a:spLocks/>
          </p:cNvSpPr>
          <p:nvPr userDrawn="1"/>
        </p:nvSpPr>
        <p:spPr bwMode="auto">
          <a:xfrm>
            <a:off x="10169300" y="5266191"/>
            <a:ext cx="1588" cy="1588"/>
          </a:xfrm>
          <a:custGeom>
            <a:avLst/>
            <a:gdLst>
              <a:gd name="T0" fmla="*/ 0 w 1"/>
              <a:gd name="T1" fmla="*/ 1 h 1"/>
              <a:gd name="T2" fmla="*/ 1 w 1"/>
              <a:gd name="T3" fmla="*/ 0 h 1"/>
              <a:gd name="T4" fmla="*/ 0 w 1"/>
              <a:gd name="T5" fmla="*/ 1 h 1"/>
              <a:gd name="T6" fmla="*/ 0 w 1"/>
              <a:gd name="T7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0" y="1"/>
                </a:moveTo>
                <a:lnTo>
                  <a:pt x="1" y="0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A7BA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407"/>
          <p:cNvSpPr>
            <a:spLocks/>
          </p:cNvSpPr>
          <p:nvPr userDrawn="1"/>
        </p:nvSpPr>
        <p:spPr bwMode="auto">
          <a:xfrm>
            <a:off x="7665892" y="4978401"/>
            <a:ext cx="1285714" cy="744070"/>
          </a:xfrm>
          <a:custGeom>
            <a:avLst/>
            <a:gdLst>
              <a:gd name="T0" fmla="*/ 0 w 470"/>
              <a:gd name="T1" fmla="*/ 136 h 272"/>
              <a:gd name="T2" fmla="*/ 235 w 470"/>
              <a:gd name="T3" fmla="*/ 0 h 272"/>
              <a:gd name="T4" fmla="*/ 470 w 470"/>
              <a:gd name="T5" fmla="*/ 136 h 272"/>
              <a:gd name="T6" fmla="*/ 235 w 470"/>
              <a:gd name="T7" fmla="*/ 272 h 272"/>
              <a:gd name="T8" fmla="*/ 0 w 470"/>
              <a:gd name="T9" fmla="*/ 13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2"/>
                </a:lnTo>
                <a:lnTo>
                  <a:pt x="0" y="136"/>
                </a:lnTo>
                <a:close/>
              </a:path>
            </a:pathLst>
          </a:custGeom>
          <a:solidFill>
            <a:srgbClr val="CF3A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408"/>
          <p:cNvSpPr>
            <a:spLocks/>
          </p:cNvSpPr>
          <p:nvPr userDrawn="1"/>
        </p:nvSpPr>
        <p:spPr bwMode="auto">
          <a:xfrm>
            <a:off x="7665892" y="4978401"/>
            <a:ext cx="1285714" cy="744070"/>
          </a:xfrm>
          <a:custGeom>
            <a:avLst/>
            <a:gdLst>
              <a:gd name="T0" fmla="*/ 0 w 470"/>
              <a:gd name="T1" fmla="*/ 136 h 272"/>
              <a:gd name="T2" fmla="*/ 235 w 470"/>
              <a:gd name="T3" fmla="*/ 0 h 272"/>
              <a:gd name="T4" fmla="*/ 470 w 470"/>
              <a:gd name="T5" fmla="*/ 136 h 272"/>
              <a:gd name="T6" fmla="*/ 235 w 470"/>
              <a:gd name="T7" fmla="*/ 272 h 272"/>
              <a:gd name="T8" fmla="*/ 0 w 470"/>
              <a:gd name="T9" fmla="*/ 13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2"/>
                </a:lnTo>
                <a:lnTo>
                  <a:pt x="0" y="13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409"/>
          <p:cNvSpPr>
            <a:spLocks/>
          </p:cNvSpPr>
          <p:nvPr userDrawn="1"/>
        </p:nvSpPr>
        <p:spPr bwMode="auto">
          <a:xfrm>
            <a:off x="7665892" y="4978401"/>
            <a:ext cx="1285714" cy="744070"/>
          </a:xfrm>
          <a:custGeom>
            <a:avLst/>
            <a:gdLst>
              <a:gd name="T0" fmla="*/ 235 w 470"/>
              <a:gd name="T1" fmla="*/ 0 h 272"/>
              <a:gd name="T2" fmla="*/ 0 w 470"/>
              <a:gd name="T3" fmla="*/ 136 h 272"/>
              <a:gd name="T4" fmla="*/ 235 w 470"/>
              <a:gd name="T5" fmla="*/ 272 h 272"/>
              <a:gd name="T6" fmla="*/ 470 w 470"/>
              <a:gd name="T7" fmla="*/ 136 h 272"/>
              <a:gd name="T8" fmla="*/ 235 w 470"/>
              <a:gd name="T9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235" y="0"/>
                </a:moveTo>
                <a:lnTo>
                  <a:pt x="0" y="136"/>
                </a:lnTo>
                <a:lnTo>
                  <a:pt x="235" y="272"/>
                </a:lnTo>
                <a:lnTo>
                  <a:pt x="470" y="136"/>
                </a:lnTo>
                <a:lnTo>
                  <a:pt x="235" y="0"/>
                </a:lnTo>
                <a:close/>
              </a:path>
            </a:pathLst>
          </a:custGeom>
          <a:solidFill>
            <a:srgbClr val="D0316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410"/>
          <p:cNvSpPr>
            <a:spLocks/>
          </p:cNvSpPr>
          <p:nvPr userDrawn="1"/>
        </p:nvSpPr>
        <p:spPr bwMode="auto">
          <a:xfrm>
            <a:off x="7665892" y="4978401"/>
            <a:ext cx="1285714" cy="744070"/>
          </a:xfrm>
          <a:custGeom>
            <a:avLst/>
            <a:gdLst>
              <a:gd name="T0" fmla="*/ 235 w 470"/>
              <a:gd name="T1" fmla="*/ 0 h 272"/>
              <a:gd name="T2" fmla="*/ 0 w 470"/>
              <a:gd name="T3" fmla="*/ 136 h 272"/>
              <a:gd name="T4" fmla="*/ 235 w 470"/>
              <a:gd name="T5" fmla="*/ 272 h 272"/>
              <a:gd name="T6" fmla="*/ 470 w 470"/>
              <a:gd name="T7" fmla="*/ 136 h 272"/>
              <a:gd name="T8" fmla="*/ 235 w 470"/>
              <a:gd name="T9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235" y="0"/>
                </a:moveTo>
                <a:lnTo>
                  <a:pt x="0" y="136"/>
                </a:lnTo>
                <a:lnTo>
                  <a:pt x="235" y="272"/>
                </a:lnTo>
                <a:lnTo>
                  <a:pt x="470" y="136"/>
                </a:lnTo>
                <a:lnTo>
                  <a:pt x="23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411"/>
          <p:cNvSpPr>
            <a:spLocks/>
          </p:cNvSpPr>
          <p:nvPr userDrawn="1"/>
        </p:nvSpPr>
        <p:spPr bwMode="auto">
          <a:xfrm>
            <a:off x="7665892" y="5350436"/>
            <a:ext cx="1285714" cy="462307"/>
          </a:xfrm>
          <a:custGeom>
            <a:avLst/>
            <a:gdLst>
              <a:gd name="T0" fmla="*/ 0 w 470"/>
              <a:gd name="T1" fmla="*/ 0 h 169"/>
              <a:gd name="T2" fmla="*/ 0 w 470"/>
              <a:gd name="T3" fmla="*/ 33 h 169"/>
              <a:gd name="T4" fmla="*/ 235 w 470"/>
              <a:gd name="T5" fmla="*/ 169 h 169"/>
              <a:gd name="T6" fmla="*/ 470 w 470"/>
              <a:gd name="T7" fmla="*/ 33 h 169"/>
              <a:gd name="T8" fmla="*/ 470 w 470"/>
              <a:gd name="T9" fmla="*/ 0 h 169"/>
              <a:gd name="T10" fmla="*/ 235 w 470"/>
              <a:gd name="T11" fmla="*/ 136 h 169"/>
              <a:gd name="T12" fmla="*/ 0 w 470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69">
                <a:moveTo>
                  <a:pt x="0" y="0"/>
                </a:moveTo>
                <a:lnTo>
                  <a:pt x="0" y="33"/>
                </a:lnTo>
                <a:lnTo>
                  <a:pt x="235" y="169"/>
                </a:lnTo>
                <a:lnTo>
                  <a:pt x="470" y="33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  <a:close/>
              </a:path>
            </a:pathLst>
          </a:custGeom>
          <a:solidFill>
            <a:srgbClr val="CF3A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412"/>
          <p:cNvSpPr>
            <a:spLocks/>
          </p:cNvSpPr>
          <p:nvPr userDrawn="1"/>
        </p:nvSpPr>
        <p:spPr bwMode="auto">
          <a:xfrm>
            <a:off x="7665892" y="5350436"/>
            <a:ext cx="1285714" cy="462307"/>
          </a:xfrm>
          <a:custGeom>
            <a:avLst/>
            <a:gdLst>
              <a:gd name="T0" fmla="*/ 0 w 470"/>
              <a:gd name="T1" fmla="*/ 0 h 169"/>
              <a:gd name="T2" fmla="*/ 0 w 470"/>
              <a:gd name="T3" fmla="*/ 33 h 169"/>
              <a:gd name="T4" fmla="*/ 235 w 470"/>
              <a:gd name="T5" fmla="*/ 169 h 169"/>
              <a:gd name="T6" fmla="*/ 470 w 470"/>
              <a:gd name="T7" fmla="*/ 33 h 169"/>
              <a:gd name="T8" fmla="*/ 470 w 470"/>
              <a:gd name="T9" fmla="*/ 0 h 169"/>
              <a:gd name="T10" fmla="*/ 235 w 470"/>
              <a:gd name="T11" fmla="*/ 136 h 169"/>
              <a:gd name="T12" fmla="*/ 0 w 470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69">
                <a:moveTo>
                  <a:pt x="0" y="0"/>
                </a:moveTo>
                <a:lnTo>
                  <a:pt x="0" y="33"/>
                </a:lnTo>
                <a:lnTo>
                  <a:pt x="235" y="169"/>
                </a:lnTo>
                <a:lnTo>
                  <a:pt x="470" y="33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413"/>
          <p:cNvSpPr>
            <a:spLocks/>
          </p:cNvSpPr>
          <p:nvPr userDrawn="1"/>
        </p:nvSpPr>
        <p:spPr bwMode="auto">
          <a:xfrm>
            <a:off x="8051607" y="5210924"/>
            <a:ext cx="503343" cy="300911"/>
          </a:xfrm>
          <a:custGeom>
            <a:avLst/>
            <a:gdLst>
              <a:gd name="T0" fmla="*/ 159 w 184"/>
              <a:gd name="T1" fmla="*/ 16 h 110"/>
              <a:gd name="T2" fmla="*/ 142 w 184"/>
              <a:gd name="T3" fmla="*/ 51 h 110"/>
              <a:gd name="T4" fmla="*/ 184 w 184"/>
              <a:gd name="T5" fmla="*/ 84 h 110"/>
              <a:gd name="T6" fmla="*/ 119 w 184"/>
              <a:gd name="T7" fmla="*/ 80 h 110"/>
              <a:gd name="T8" fmla="*/ 84 w 184"/>
              <a:gd name="T9" fmla="*/ 110 h 110"/>
              <a:gd name="T10" fmla="*/ 63 w 184"/>
              <a:gd name="T11" fmla="*/ 72 h 110"/>
              <a:gd name="T12" fmla="*/ 0 w 184"/>
              <a:gd name="T13" fmla="*/ 57 h 110"/>
              <a:gd name="T14" fmla="*/ 51 w 184"/>
              <a:gd name="T15" fmla="*/ 38 h 110"/>
              <a:gd name="T16" fmla="*/ 47 w 184"/>
              <a:gd name="T17" fmla="*/ 0 h 110"/>
              <a:gd name="T18" fmla="*/ 100 w 184"/>
              <a:gd name="T19" fmla="*/ 25 h 110"/>
              <a:gd name="T20" fmla="*/ 159 w 184"/>
              <a:gd name="T21" fmla="*/ 16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4" h="110">
                <a:moveTo>
                  <a:pt x="159" y="16"/>
                </a:moveTo>
                <a:lnTo>
                  <a:pt x="142" y="51"/>
                </a:lnTo>
                <a:lnTo>
                  <a:pt x="184" y="84"/>
                </a:lnTo>
                <a:lnTo>
                  <a:pt x="119" y="80"/>
                </a:lnTo>
                <a:lnTo>
                  <a:pt x="84" y="110"/>
                </a:lnTo>
                <a:lnTo>
                  <a:pt x="63" y="72"/>
                </a:lnTo>
                <a:lnTo>
                  <a:pt x="0" y="57"/>
                </a:lnTo>
                <a:lnTo>
                  <a:pt x="51" y="38"/>
                </a:lnTo>
                <a:lnTo>
                  <a:pt x="47" y="0"/>
                </a:lnTo>
                <a:lnTo>
                  <a:pt x="100" y="25"/>
                </a:lnTo>
                <a:lnTo>
                  <a:pt x="159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414"/>
          <p:cNvSpPr>
            <a:spLocks/>
          </p:cNvSpPr>
          <p:nvPr userDrawn="1"/>
        </p:nvSpPr>
        <p:spPr bwMode="auto">
          <a:xfrm>
            <a:off x="7665892" y="5350436"/>
            <a:ext cx="642856" cy="462307"/>
          </a:xfrm>
          <a:custGeom>
            <a:avLst/>
            <a:gdLst>
              <a:gd name="T0" fmla="*/ 0 w 235"/>
              <a:gd name="T1" fmla="*/ 0 h 169"/>
              <a:gd name="T2" fmla="*/ 0 w 235"/>
              <a:gd name="T3" fmla="*/ 33 h 169"/>
              <a:gd name="T4" fmla="*/ 235 w 235"/>
              <a:gd name="T5" fmla="*/ 169 h 169"/>
              <a:gd name="T6" fmla="*/ 235 w 235"/>
              <a:gd name="T7" fmla="*/ 136 h 169"/>
              <a:gd name="T8" fmla="*/ 0 w 235"/>
              <a:gd name="T9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169">
                <a:moveTo>
                  <a:pt x="0" y="0"/>
                </a:moveTo>
                <a:lnTo>
                  <a:pt x="0" y="33"/>
                </a:lnTo>
                <a:lnTo>
                  <a:pt x="235" y="169"/>
                </a:lnTo>
                <a:lnTo>
                  <a:pt x="235" y="136"/>
                </a:lnTo>
                <a:lnTo>
                  <a:pt x="0" y="0"/>
                </a:lnTo>
                <a:close/>
              </a:path>
            </a:pathLst>
          </a:custGeom>
          <a:solidFill>
            <a:srgbClr val="E351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415"/>
          <p:cNvSpPr>
            <a:spLocks/>
          </p:cNvSpPr>
          <p:nvPr userDrawn="1"/>
        </p:nvSpPr>
        <p:spPr bwMode="auto">
          <a:xfrm>
            <a:off x="7665892" y="5350436"/>
            <a:ext cx="642856" cy="462307"/>
          </a:xfrm>
          <a:custGeom>
            <a:avLst/>
            <a:gdLst>
              <a:gd name="T0" fmla="*/ 0 w 235"/>
              <a:gd name="T1" fmla="*/ 0 h 169"/>
              <a:gd name="T2" fmla="*/ 0 w 235"/>
              <a:gd name="T3" fmla="*/ 33 h 169"/>
              <a:gd name="T4" fmla="*/ 235 w 235"/>
              <a:gd name="T5" fmla="*/ 169 h 169"/>
              <a:gd name="T6" fmla="*/ 235 w 235"/>
              <a:gd name="T7" fmla="*/ 136 h 169"/>
              <a:gd name="T8" fmla="*/ 0 w 235"/>
              <a:gd name="T9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169">
                <a:moveTo>
                  <a:pt x="0" y="0"/>
                </a:moveTo>
                <a:lnTo>
                  <a:pt x="0" y="33"/>
                </a:lnTo>
                <a:lnTo>
                  <a:pt x="235" y="169"/>
                </a:lnTo>
                <a:lnTo>
                  <a:pt x="235" y="13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416"/>
          <p:cNvSpPr>
            <a:spLocks/>
          </p:cNvSpPr>
          <p:nvPr userDrawn="1"/>
        </p:nvSpPr>
        <p:spPr bwMode="auto">
          <a:xfrm>
            <a:off x="6397399" y="4521653"/>
            <a:ext cx="746125" cy="430212"/>
          </a:xfrm>
          <a:custGeom>
            <a:avLst/>
            <a:gdLst>
              <a:gd name="T0" fmla="*/ 0 w 470"/>
              <a:gd name="T1" fmla="*/ 136 h 271"/>
              <a:gd name="T2" fmla="*/ 235 w 470"/>
              <a:gd name="T3" fmla="*/ 0 h 271"/>
              <a:gd name="T4" fmla="*/ 470 w 470"/>
              <a:gd name="T5" fmla="*/ 136 h 271"/>
              <a:gd name="T6" fmla="*/ 235 w 470"/>
              <a:gd name="T7" fmla="*/ 271 h 271"/>
              <a:gd name="T8" fmla="*/ 0 w 470"/>
              <a:gd name="T9" fmla="*/ 136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1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1"/>
                </a:lnTo>
                <a:lnTo>
                  <a:pt x="0" y="136"/>
                </a:lnTo>
                <a:close/>
              </a:path>
            </a:pathLst>
          </a:custGeom>
          <a:solidFill>
            <a:srgbClr val="446C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417"/>
          <p:cNvSpPr>
            <a:spLocks/>
          </p:cNvSpPr>
          <p:nvPr userDrawn="1"/>
        </p:nvSpPr>
        <p:spPr bwMode="auto">
          <a:xfrm>
            <a:off x="6397399" y="4521653"/>
            <a:ext cx="746125" cy="430212"/>
          </a:xfrm>
          <a:custGeom>
            <a:avLst/>
            <a:gdLst>
              <a:gd name="T0" fmla="*/ 0 w 470"/>
              <a:gd name="T1" fmla="*/ 136 h 271"/>
              <a:gd name="T2" fmla="*/ 235 w 470"/>
              <a:gd name="T3" fmla="*/ 0 h 271"/>
              <a:gd name="T4" fmla="*/ 470 w 470"/>
              <a:gd name="T5" fmla="*/ 136 h 271"/>
              <a:gd name="T6" fmla="*/ 235 w 470"/>
              <a:gd name="T7" fmla="*/ 271 h 271"/>
              <a:gd name="T8" fmla="*/ 0 w 470"/>
              <a:gd name="T9" fmla="*/ 136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1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1"/>
                </a:lnTo>
                <a:lnTo>
                  <a:pt x="0" y="13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418"/>
          <p:cNvSpPr>
            <a:spLocks/>
          </p:cNvSpPr>
          <p:nvPr userDrawn="1"/>
        </p:nvSpPr>
        <p:spPr bwMode="auto">
          <a:xfrm>
            <a:off x="6397399" y="4521653"/>
            <a:ext cx="746125" cy="430212"/>
          </a:xfrm>
          <a:custGeom>
            <a:avLst/>
            <a:gdLst>
              <a:gd name="T0" fmla="*/ 235 w 470"/>
              <a:gd name="T1" fmla="*/ 0 h 271"/>
              <a:gd name="T2" fmla="*/ 0 w 470"/>
              <a:gd name="T3" fmla="*/ 136 h 271"/>
              <a:gd name="T4" fmla="*/ 235 w 470"/>
              <a:gd name="T5" fmla="*/ 271 h 271"/>
              <a:gd name="T6" fmla="*/ 470 w 470"/>
              <a:gd name="T7" fmla="*/ 136 h 271"/>
              <a:gd name="T8" fmla="*/ 235 w 470"/>
              <a:gd name="T9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1">
                <a:moveTo>
                  <a:pt x="235" y="0"/>
                </a:moveTo>
                <a:lnTo>
                  <a:pt x="0" y="136"/>
                </a:lnTo>
                <a:lnTo>
                  <a:pt x="235" y="271"/>
                </a:lnTo>
                <a:lnTo>
                  <a:pt x="470" y="136"/>
                </a:lnTo>
                <a:lnTo>
                  <a:pt x="235" y="0"/>
                </a:lnTo>
                <a:close/>
              </a:path>
            </a:pathLst>
          </a:custGeom>
          <a:solidFill>
            <a:srgbClr val="446C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419"/>
          <p:cNvSpPr>
            <a:spLocks/>
          </p:cNvSpPr>
          <p:nvPr userDrawn="1"/>
        </p:nvSpPr>
        <p:spPr bwMode="auto">
          <a:xfrm>
            <a:off x="6397399" y="4521653"/>
            <a:ext cx="746125" cy="430212"/>
          </a:xfrm>
          <a:custGeom>
            <a:avLst/>
            <a:gdLst>
              <a:gd name="T0" fmla="*/ 235 w 470"/>
              <a:gd name="T1" fmla="*/ 0 h 271"/>
              <a:gd name="T2" fmla="*/ 0 w 470"/>
              <a:gd name="T3" fmla="*/ 136 h 271"/>
              <a:gd name="T4" fmla="*/ 235 w 470"/>
              <a:gd name="T5" fmla="*/ 271 h 271"/>
              <a:gd name="T6" fmla="*/ 470 w 470"/>
              <a:gd name="T7" fmla="*/ 136 h 271"/>
              <a:gd name="T8" fmla="*/ 235 w 470"/>
              <a:gd name="T9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1">
                <a:moveTo>
                  <a:pt x="235" y="0"/>
                </a:moveTo>
                <a:lnTo>
                  <a:pt x="0" y="136"/>
                </a:lnTo>
                <a:lnTo>
                  <a:pt x="235" y="271"/>
                </a:lnTo>
                <a:lnTo>
                  <a:pt x="470" y="136"/>
                </a:lnTo>
                <a:lnTo>
                  <a:pt x="23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420"/>
          <p:cNvSpPr>
            <a:spLocks/>
          </p:cNvSpPr>
          <p:nvPr userDrawn="1"/>
        </p:nvSpPr>
        <p:spPr bwMode="auto">
          <a:xfrm>
            <a:off x="6397399" y="4737553"/>
            <a:ext cx="746125" cy="269875"/>
          </a:xfrm>
          <a:custGeom>
            <a:avLst/>
            <a:gdLst>
              <a:gd name="T0" fmla="*/ 0 w 470"/>
              <a:gd name="T1" fmla="*/ 0 h 170"/>
              <a:gd name="T2" fmla="*/ 0 w 470"/>
              <a:gd name="T3" fmla="*/ 34 h 170"/>
              <a:gd name="T4" fmla="*/ 235 w 470"/>
              <a:gd name="T5" fmla="*/ 170 h 170"/>
              <a:gd name="T6" fmla="*/ 470 w 470"/>
              <a:gd name="T7" fmla="*/ 34 h 170"/>
              <a:gd name="T8" fmla="*/ 470 w 470"/>
              <a:gd name="T9" fmla="*/ 0 h 170"/>
              <a:gd name="T10" fmla="*/ 235 w 470"/>
              <a:gd name="T11" fmla="*/ 135 h 170"/>
              <a:gd name="T12" fmla="*/ 0 w 470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470" y="34"/>
                </a:lnTo>
                <a:lnTo>
                  <a:pt x="470" y="0"/>
                </a:lnTo>
                <a:lnTo>
                  <a:pt x="235" y="135"/>
                </a:lnTo>
                <a:lnTo>
                  <a:pt x="0" y="0"/>
                </a:lnTo>
                <a:close/>
              </a:path>
            </a:pathLst>
          </a:custGeom>
          <a:solidFill>
            <a:srgbClr val="1E42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421"/>
          <p:cNvSpPr>
            <a:spLocks/>
          </p:cNvSpPr>
          <p:nvPr userDrawn="1"/>
        </p:nvSpPr>
        <p:spPr bwMode="auto">
          <a:xfrm>
            <a:off x="6397399" y="4737553"/>
            <a:ext cx="746125" cy="269875"/>
          </a:xfrm>
          <a:custGeom>
            <a:avLst/>
            <a:gdLst>
              <a:gd name="T0" fmla="*/ 0 w 470"/>
              <a:gd name="T1" fmla="*/ 0 h 170"/>
              <a:gd name="T2" fmla="*/ 0 w 470"/>
              <a:gd name="T3" fmla="*/ 34 h 170"/>
              <a:gd name="T4" fmla="*/ 235 w 470"/>
              <a:gd name="T5" fmla="*/ 170 h 170"/>
              <a:gd name="T6" fmla="*/ 470 w 470"/>
              <a:gd name="T7" fmla="*/ 34 h 170"/>
              <a:gd name="T8" fmla="*/ 470 w 470"/>
              <a:gd name="T9" fmla="*/ 0 h 170"/>
              <a:gd name="T10" fmla="*/ 235 w 470"/>
              <a:gd name="T11" fmla="*/ 135 h 170"/>
              <a:gd name="T12" fmla="*/ 0 w 470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470" y="34"/>
                </a:lnTo>
                <a:lnTo>
                  <a:pt x="470" y="0"/>
                </a:lnTo>
                <a:lnTo>
                  <a:pt x="235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422"/>
          <p:cNvSpPr>
            <a:spLocks/>
          </p:cNvSpPr>
          <p:nvPr userDrawn="1"/>
        </p:nvSpPr>
        <p:spPr bwMode="auto">
          <a:xfrm>
            <a:off x="6621236" y="4645478"/>
            <a:ext cx="301625" cy="182562"/>
          </a:xfrm>
          <a:custGeom>
            <a:avLst/>
            <a:gdLst>
              <a:gd name="T0" fmla="*/ 72 w 161"/>
              <a:gd name="T1" fmla="*/ 1 h 98"/>
              <a:gd name="T2" fmla="*/ 155 w 161"/>
              <a:gd name="T3" fmla="*/ 49 h 98"/>
              <a:gd name="T4" fmla="*/ 155 w 161"/>
              <a:gd name="T5" fmla="*/ 63 h 98"/>
              <a:gd name="T6" fmla="*/ 97 w 161"/>
              <a:gd name="T7" fmla="*/ 97 h 98"/>
              <a:gd name="T8" fmla="*/ 89 w 161"/>
              <a:gd name="T9" fmla="*/ 97 h 98"/>
              <a:gd name="T10" fmla="*/ 44 w 161"/>
              <a:gd name="T11" fmla="*/ 71 h 98"/>
              <a:gd name="T12" fmla="*/ 5 w 161"/>
              <a:gd name="T13" fmla="*/ 49 h 98"/>
              <a:gd name="T14" fmla="*/ 5 w 161"/>
              <a:gd name="T15" fmla="*/ 35 h 98"/>
              <a:gd name="T16" fmla="*/ 64 w 161"/>
              <a:gd name="T17" fmla="*/ 1 h 98"/>
              <a:gd name="T18" fmla="*/ 72 w 161"/>
              <a:gd name="T19" fmla="*/ 1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1" h="98">
                <a:moveTo>
                  <a:pt x="72" y="1"/>
                </a:moveTo>
                <a:cubicBezTo>
                  <a:pt x="155" y="49"/>
                  <a:pt x="155" y="49"/>
                  <a:pt x="155" y="49"/>
                </a:cubicBezTo>
                <a:cubicBezTo>
                  <a:pt x="161" y="52"/>
                  <a:pt x="161" y="60"/>
                  <a:pt x="155" y="63"/>
                </a:cubicBezTo>
                <a:cubicBezTo>
                  <a:pt x="97" y="97"/>
                  <a:pt x="97" y="97"/>
                  <a:pt x="97" y="97"/>
                </a:cubicBezTo>
                <a:cubicBezTo>
                  <a:pt x="94" y="98"/>
                  <a:pt x="91" y="98"/>
                  <a:pt x="89" y="97"/>
                </a:cubicBezTo>
                <a:cubicBezTo>
                  <a:pt x="44" y="71"/>
                  <a:pt x="44" y="71"/>
                  <a:pt x="44" y="71"/>
                </a:cubicBezTo>
                <a:cubicBezTo>
                  <a:pt x="5" y="49"/>
                  <a:pt x="5" y="49"/>
                  <a:pt x="5" y="49"/>
                </a:cubicBezTo>
                <a:cubicBezTo>
                  <a:pt x="0" y="46"/>
                  <a:pt x="0" y="38"/>
                  <a:pt x="5" y="35"/>
                </a:cubicBezTo>
                <a:cubicBezTo>
                  <a:pt x="64" y="1"/>
                  <a:pt x="64" y="1"/>
                  <a:pt x="64" y="1"/>
                </a:cubicBezTo>
                <a:cubicBezTo>
                  <a:pt x="66" y="0"/>
                  <a:pt x="69" y="0"/>
                  <a:pt x="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423"/>
          <p:cNvSpPr>
            <a:spLocks/>
          </p:cNvSpPr>
          <p:nvPr userDrawn="1"/>
        </p:nvSpPr>
        <p:spPr bwMode="auto">
          <a:xfrm>
            <a:off x="6700611" y="4778828"/>
            <a:ext cx="47625" cy="52387"/>
          </a:xfrm>
          <a:custGeom>
            <a:avLst/>
            <a:gdLst>
              <a:gd name="T0" fmla="*/ 0 w 30"/>
              <a:gd name="T1" fmla="*/ 33 h 33"/>
              <a:gd name="T2" fmla="*/ 30 w 30"/>
              <a:gd name="T3" fmla="*/ 16 h 33"/>
              <a:gd name="T4" fmla="*/ 2 w 30"/>
              <a:gd name="T5" fmla="*/ 0 h 33"/>
              <a:gd name="T6" fmla="*/ 0 w 30"/>
              <a:gd name="T7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33">
                <a:moveTo>
                  <a:pt x="0" y="33"/>
                </a:moveTo>
                <a:lnTo>
                  <a:pt x="30" y="16"/>
                </a:lnTo>
                <a:lnTo>
                  <a:pt x="2" y="0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424"/>
          <p:cNvSpPr>
            <a:spLocks/>
          </p:cNvSpPr>
          <p:nvPr userDrawn="1"/>
        </p:nvSpPr>
        <p:spPr bwMode="auto">
          <a:xfrm>
            <a:off x="6397399" y="4737553"/>
            <a:ext cx="373062" cy="269875"/>
          </a:xfrm>
          <a:custGeom>
            <a:avLst/>
            <a:gdLst>
              <a:gd name="T0" fmla="*/ 0 w 235"/>
              <a:gd name="T1" fmla="*/ 0 h 170"/>
              <a:gd name="T2" fmla="*/ 0 w 235"/>
              <a:gd name="T3" fmla="*/ 34 h 170"/>
              <a:gd name="T4" fmla="*/ 235 w 235"/>
              <a:gd name="T5" fmla="*/ 170 h 170"/>
              <a:gd name="T6" fmla="*/ 235 w 235"/>
              <a:gd name="T7" fmla="*/ 135 h 170"/>
              <a:gd name="T8" fmla="*/ 0 w 235"/>
              <a:gd name="T9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235" y="135"/>
                </a:lnTo>
                <a:lnTo>
                  <a:pt x="0" y="0"/>
                </a:lnTo>
                <a:close/>
              </a:path>
            </a:pathLst>
          </a:custGeom>
          <a:solidFill>
            <a:srgbClr val="385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425"/>
          <p:cNvSpPr>
            <a:spLocks/>
          </p:cNvSpPr>
          <p:nvPr userDrawn="1"/>
        </p:nvSpPr>
        <p:spPr bwMode="auto">
          <a:xfrm>
            <a:off x="6397399" y="4737553"/>
            <a:ext cx="373062" cy="269875"/>
          </a:xfrm>
          <a:custGeom>
            <a:avLst/>
            <a:gdLst>
              <a:gd name="T0" fmla="*/ 0 w 235"/>
              <a:gd name="T1" fmla="*/ 0 h 170"/>
              <a:gd name="T2" fmla="*/ 0 w 235"/>
              <a:gd name="T3" fmla="*/ 34 h 170"/>
              <a:gd name="T4" fmla="*/ 235 w 235"/>
              <a:gd name="T5" fmla="*/ 170 h 170"/>
              <a:gd name="T6" fmla="*/ 235 w 235"/>
              <a:gd name="T7" fmla="*/ 135 h 170"/>
              <a:gd name="T8" fmla="*/ 0 w 235"/>
              <a:gd name="T9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235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63" name="Freeform 361"/>
          <p:cNvSpPr>
            <a:spLocks/>
          </p:cNvSpPr>
          <p:nvPr userDrawn="1"/>
        </p:nvSpPr>
        <p:spPr bwMode="auto">
          <a:xfrm>
            <a:off x="445225" y="5015391"/>
            <a:ext cx="483688" cy="839763"/>
          </a:xfrm>
          <a:custGeom>
            <a:avLst/>
            <a:gdLst>
              <a:gd name="T0" fmla="*/ 235 w 235"/>
              <a:gd name="T1" fmla="*/ 0 h 408"/>
              <a:gd name="T2" fmla="*/ 0 w 235"/>
              <a:gd name="T3" fmla="*/ 136 h 408"/>
              <a:gd name="T4" fmla="*/ 0 w 235"/>
              <a:gd name="T5" fmla="*/ 408 h 408"/>
              <a:gd name="T6" fmla="*/ 235 w 235"/>
              <a:gd name="T7" fmla="*/ 272 h 408"/>
              <a:gd name="T8" fmla="*/ 235 w 235"/>
              <a:gd name="T9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408">
                <a:moveTo>
                  <a:pt x="235" y="0"/>
                </a:moveTo>
                <a:lnTo>
                  <a:pt x="0" y="136"/>
                </a:lnTo>
                <a:lnTo>
                  <a:pt x="0" y="408"/>
                </a:lnTo>
                <a:lnTo>
                  <a:pt x="235" y="272"/>
                </a:lnTo>
                <a:lnTo>
                  <a:pt x="235" y="0"/>
                </a:lnTo>
                <a:close/>
              </a:path>
            </a:pathLst>
          </a:custGeom>
          <a:solidFill>
            <a:srgbClr val="5CD2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64" name="Freeform 362"/>
          <p:cNvSpPr>
            <a:spLocks/>
          </p:cNvSpPr>
          <p:nvPr userDrawn="1"/>
        </p:nvSpPr>
        <p:spPr bwMode="auto">
          <a:xfrm>
            <a:off x="445225" y="5015391"/>
            <a:ext cx="483688" cy="839763"/>
          </a:xfrm>
          <a:custGeom>
            <a:avLst/>
            <a:gdLst>
              <a:gd name="T0" fmla="*/ 235 w 235"/>
              <a:gd name="T1" fmla="*/ 0 h 408"/>
              <a:gd name="T2" fmla="*/ 0 w 235"/>
              <a:gd name="T3" fmla="*/ 136 h 408"/>
              <a:gd name="T4" fmla="*/ 0 w 235"/>
              <a:gd name="T5" fmla="*/ 408 h 408"/>
              <a:gd name="T6" fmla="*/ 235 w 235"/>
              <a:gd name="T7" fmla="*/ 272 h 408"/>
              <a:gd name="T8" fmla="*/ 235 w 235"/>
              <a:gd name="T9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408">
                <a:moveTo>
                  <a:pt x="235" y="0"/>
                </a:moveTo>
                <a:lnTo>
                  <a:pt x="0" y="136"/>
                </a:lnTo>
                <a:lnTo>
                  <a:pt x="0" y="408"/>
                </a:lnTo>
                <a:lnTo>
                  <a:pt x="235" y="272"/>
                </a:lnTo>
                <a:lnTo>
                  <a:pt x="23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65" name="Freeform 363"/>
          <p:cNvSpPr>
            <a:spLocks/>
          </p:cNvSpPr>
          <p:nvPr userDrawn="1"/>
        </p:nvSpPr>
        <p:spPr bwMode="auto">
          <a:xfrm>
            <a:off x="445225" y="5015391"/>
            <a:ext cx="483688" cy="839763"/>
          </a:xfrm>
          <a:custGeom>
            <a:avLst/>
            <a:gdLst>
              <a:gd name="T0" fmla="*/ 235 w 235"/>
              <a:gd name="T1" fmla="*/ 0 h 408"/>
              <a:gd name="T2" fmla="*/ 0 w 235"/>
              <a:gd name="T3" fmla="*/ 136 h 408"/>
              <a:gd name="T4" fmla="*/ 0 w 235"/>
              <a:gd name="T5" fmla="*/ 408 h 408"/>
              <a:gd name="T6" fmla="*/ 235 w 235"/>
              <a:gd name="T7" fmla="*/ 272 h 408"/>
              <a:gd name="T8" fmla="*/ 235 w 235"/>
              <a:gd name="T9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408">
                <a:moveTo>
                  <a:pt x="235" y="0"/>
                </a:moveTo>
                <a:lnTo>
                  <a:pt x="0" y="136"/>
                </a:lnTo>
                <a:lnTo>
                  <a:pt x="0" y="408"/>
                </a:lnTo>
                <a:lnTo>
                  <a:pt x="235" y="272"/>
                </a:lnTo>
                <a:lnTo>
                  <a:pt x="235" y="0"/>
                </a:lnTo>
                <a:close/>
              </a:path>
            </a:pathLst>
          </a:custGeom>
          <a:solidFill>
            <a:srgbClr val="6B1A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66" name="Freeform 364"/>
          <p:cNvSpPr>
            <a:spLocks/>
          </p:cNvSpPr>
          <p:nvPr userDrawn="1"/>
        </p:nvSpPr>
        <p:spPr bwMode="auto">
          <a:xfrm>
            <a:off x="445225" y="5015391"/>
            <a:ext cx="483688" cy="839763"/>
          </a:xfrm>
          <a:custGeom>
            <a:avLst/>
            <a:gdLst>
              <a:gd name="T0" fmla="*/ 235 w 235"/>
              <a:gd name="T1" fmla="*/ 0 h 408"/>
              <a:gd name="T2" fmla="*/ 0 w 235"/>
              <a:gd name="T3" fmla="*/ 136 h 408"/>
              <a:gd name="T4" fmla="*/ 0 w 235"/>
              <a:gd name="T5" fmla="*/ 408 h 408"/>
              <a:gd name="T6" fmla="*/ 235 w 235"/>
              <a:gd name="T7" fmla="*/ 272 h 408"/>
              <a:gd name="T8" fmla="*/ 235 w 235"/>
              <a:gd name="T9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408">
                <a:moveTo>
                  <a:pt x="235" y="0"/>
                </a:moveTo>
                <a:lnTo>
                  <a:pt x="0" y="136"/>
                </a:lnTo>
                <a:lnTo>
                  <a:pt x="0" y="408"/>
                </a:lnTo>
                <a:lnTo>
                  <a:pt x="235" y="272"/>
                </a:lnTo>
                <a:lnTo>
                  <a:pt x="23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67" name="Freeform 365"/>
          <p:cNvSpPr>
            <a:spLocks/>
          </p:cNvSpPr>
          <p:nvPr userDrawn="1"/>
        </p:nvSpPr>
        <p:spPr bwMode="auto">
          <a:xfrm>
            <a:off x="714854" y="5412632"/>
            <a:ext cx="115262" cy="152310"/>
          </a:xfrm>
          <a:custGeom>
            <a:avLst/>
            <a:gdLst>
              <a:gd name="T0" fmla="*/ 47 w 47"/>
              <a:gd name="T1" fmla="*/ 18 h 63"/>
              <a:gd name="T2" fmla="*/ 23 w 47"/>
              <a:gd name="T3" fmla="*/ 8 h 63"/>
              <a:gd name="T4" fmla="*/ 0 w 47"/>
              <a:gd name="T5" fmla="*/ 45 h 63"/>
              <a:gd name="T6" fmla="*/ 23 w 47"/>
              <a:gd name="T7" fmla="*/ 55 h 63"/>
              <a:gd name="T8" fmla="*/ 47 w 47"/>
              <a:gd name="T9" fmla="*/ 1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63">
                <a:moveTo>
                  <a:pt x="47" y="18"/>
                </a:moveTo>
                <a:cubicBezTo>
                  <a:pt x="47" y="5"/>
                  <a:pt x="37" y="0"/>
                  <a:pt x="23" y="8"/>
                </a:cubicBezTo>
                <a:cubicBezTo>
                  <a:pt x="10" y="15"/>
                  <a:pt x="0" y="32"/>
                  <a:pt x="0" y="45"/>
                </a:cubicBezTo>
                <a:cubicBezTo>
                  <a:pt x="0" y="58"/>
                  <a:pt x="10" y="63"/>
                  <a:pt x="23" y="55"/>
                </a:cubicBezTo>
                <a:cubicBezTo>
                  <a:pt x="37" y="48"/>
                  <a:pt x="47" y="31"/>
                  <a:pt x="47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68" name="Freeform 366"/>
          <p:cNvSpPr>
            <a:spLocks/>
          </p:cNvSpPr>
          <p:nvPr userDrawn="1"/>
        </p:nvSpPr>
        <p:spPr bwMode="auto">
          <a:xfrm>
            <a:off x="714854" y="5186226"/>
            <a:ext cx="115262" cy="154369"/>
          </a:xfrm>
          <a:custGeom>
            <a:avLst/>
            <a:gdLst>
              <a:gd name="T0" fmla="*/ 47 w 47"/>
              <a:gd name="T1" fmla="*/ 18 h 63"/>
              <a:gd name="T2" fmla="*/ 23 w 47"/>
              <a:gd name="T3" fmla="*/ 8 h 63"/>
              <a:gd name="T4" fmla="*/ 0 w 47"/>
              <a:gd name="T5" fmla="*/ 45 h 63"/>
              <a:gd name="T6" fmla="*/ 23 w 47"/>
              <a:gd name="T7" fmla="*/ 55 h 63"/>
              <a:gd name="T8" fmla="*/ 47 w 47"/>
              <a:gd name="T9" fmla="*/ 1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63">
                <a:moveTo>
                  <a:pt x="47" y="18"/>
                </a:moveTo>
                <a:cubicBezTo>
                  <a:pt x="47" y="5"/>
                  <a:pt x="37" y="0"/>
                  <a:pt x="23" y="8"/>
                </a:cubicBezTo>
                <a:cubicBezTo>
                  <a:pt x="10" y="15"/>
                  <a:pt x="0" y="32"/>
                  <a:pt x="0" y="45"/>
                </a:cubicBezTo>
                <a:cubicBezTo>
                  <a:pt x="0" y="58"/>
                  <a:pt x="10" y="63"/>
                  <a:pt x="23" y="55"/>
                </a:cubicBezTo>
                <a:cubicBezTo>
                  <a:pt x="37" y="48"/>
                  <a:pt x="47" y="31"/>
                  <a:pt x="47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69" name="Freeform 367"/>
          <p:cNvSpPr>
            <a:spLocks/>
          </p:cNvSpPr>
          <p:nvPr userDrawn="1"/>
        </p:nvSpPr>
        <p:spPr bwMode="auto">
          <a:xfrm>
            <a:off x="527555" y="5408516"/>
            <a:ext cx="115262" cy="152310"/>
          </a:xfrm>
          <a:custGeom>
            <a:avLst/>
            <a:gdLst>
              <a:gd name="T0" fmla="*/ 47 w 47"/>
              <a:gd name="T1" fmla="*/ 18 h 63"/>
              <a:gd name="T2" fmla="*/ 24 w 47"/>
              <a:gd name="T3" fmla="*/ 7 h 63"/>
              <a:gd name="T4" fmla="*/ 0 w 47"/>
              <a:gd name="T5" fmla="*/ 45 h 63"/>
              <a:gd name="T6" fmla="*/ 24 w 47"/>
              <a:gd name="T7" fmla="*/ 55 h 63"/>
              <a:gd name="T8" fmla="*/ 47 w 47"/>
              <a:gd name="T9" fmla="*/ 1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63">
                <a:moveTo>
                  <a:pt x="47" y="18"/>
                </a:moveTo>
                <a:cubicBezTo>
                  <a:pt x="47" y="4"/>
                  <a:pt x="37" y="0"/>
                  <a:pt x="24" y="7"/>
                </a:cubicBezTo>
                <a:cubicBezTo>
                  <a:pt x="10" y="15"/>
                  <a:pt x="0" y="32"/>
                  <a:pt x="0" y="45"/>
                </a:cubicBezTo>
                <a:cubicBezTo>
                  <a:pt x="0" y="58"/>
                  <a:pt x="10" y="63"/>
                  <a:pt x="24" y="55"/>
                </a:cubicBezTo>
                <a:cubicBezTo>
                  <a:pt x="37" y="47"/>
                  <a:pt x="47" y="31"/>
                  <a:pt x="47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70" name="Freeform 368"/>
          <p:cNvSpPr>
            <a:spLocks/>
          </p:cNvSpPr>
          <p:nvPr userDrawn="1"/>
        </p:nvSpPr>
        <p:spPr bwMode="auto">
          <a:xfrm>
            <a:off x="579010" y="5464088"/>
            <a:ext cx="199650" cy="45281"/>
          </a:xfrm>
          <a:custGeom>
            <a:avLst/>
            <a:gdLst>
              <a:gd name="T0" fmla="*/ 9 w 97"/>
              <a:gd name="T1" fmla="*/ 0 h 22"/>
              <a:gd name="T2" fmla="*/ 0 w 97"/>
              <a:gd name="T3" fmla="*/ 20 h 22"/>
              <a:gd name="T4" fmla="*/ 89 w 97"/>
              <a:gd name="T5" fmla="*/ 22 h 22"/>
              <a:gd name="T6" fmla="*/ 97 w 97"/>
              <a:gd name="T7" fmla="*/ 2 h 22"/>
              <a:gd name="T8" fmla="*/ 9 w 97"/>
              <a:gd name="T9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22">
                <a:moveTo>
                  <a:pt x="9" y="0"/>
                </a:moveTo>
                <a:lnTo>
                  <a:pt x="0" y="20"/>
                </a:lnTo>
                <a:lnTo>
                  <a:pt x="89" y="22"/>
                </a:lnTo>
                <a:lnTo>
                  <a:pt x="97" y="2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71" name="Freeform 369"/>
          <p:cNvSpPr>
            <a:spLocks/>
          </p:cNvSpPr>
          <p:nvPr userDrawn="1"/>
        </p:nvSpPr>
        <p:spPr bwMode="auto">
          <a:xfrm>
            <a:off x="579010" y="5256206"/>
            <a:ext cx="199650" cy="234640"/>
          </a:xfrm>
          <a:custGeom>
            <a:avLst/>
            <a:gdLst>
              <a:gd name="T0" fmla="*/ 89 w 97"/>
              <a:gd name="T1" fmla="*/ 0 h 114"/>
              <a:gd name="T2" fmla="*/ 0 w 97"/>
              <a:gd name="T3" fmla="*/ 104 h 114"/>
              <a:gd name="T4" fmla="*/ 9 w 97"/>
              <a:gd name="T5" fmla="*/ 114 h 114"/>
              <a:gd name="T6" fmla="*/ 97 w 97"/>
              <a:gd name="T7" fmla="*/ 10 h 114"/>
              <a:gd name="T8" fmla="*/ 89 w 97"/>
              <a:gd name="T9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114">
                <a:moveTo>
                  <a:pt x="89" y="0"/>
                </a:moveTo>
                <a:lnTo>
                  <a:pt x="0" y="104"/>
                </a:lnTo>
                <a:lnTo>
                  <a:pt x="9" y="114"/>
                </a:lnTo>
                <a:lnTo>
                  <a:pt x="97" y="10"/>
                </a:lnTo>
                <a:lnTo>
                  <a:pt x="8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75" name="Freeform 373"/>
          <p:cNvSpPr>
            <a:spLocks/>
          </p:cNvSpPr>
          <p:nvPr userDrawn="1"/>
        </p:nvSpPr>
        <p:spPr bwMode="auto">
          <a:xfrm>
            <a:off x="385535" y="5262380"/>
            <a:ext cx="59690" cy="592774"/>
          </a:xfrm>
          <a:custGeom>
            <a:avLst/>
            <a:gdLst>
              <a:gd name="T0" fmla="*/ 29 w 29"/>
              <a:gd name="T1" fmla="*/ 288 h 288"/>
              <a:gd name="T2" fmla="*/ 0 w 29"/>
              <a:gd name="T3" fmla="*/ 270 h 288"/>
              <a:gd name="T4" fmla="*/ 0 w 29"/>
              <a:gd name="T5" fmla="*/ 0 h 288"/>
              <a:gd name="T6" fmla="*/ 29 w 29"/>
              <a:gd name="T7" fmla="*/ 16 h 288"/>
              <a:gd name="T8" fmla="*/ 29 w 29"/>
              <a:gd name="T9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8">
                <a:moveTo>
                  <a:pt x="29" y="288"/>
                </a:moveTo>
                <a:lnTo>
                  <a:pt x="0" y="270"/>
                </a:lnTo>
                <a:lnTo>
                  <a:pt x="0" y="0"/>
                </a:lnTo>
                <a:lnTo>
                  <a:pt x="29" y="16"/>
                </a:lnTo>
                <a:lnTo>
                  <a:pt x="29" y="288"/>
                </a:lnTo>
                <a:close/>
              </a:path>
            </a:pathLst>
          </a:custGeom>
          <a:solidFill>
            <a:srgbClr val="4F186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76" name="Freeform 374"/>
          <p:cNvSpPr>
            <a:spLocks/>
          </p:cNvSpPr>
          <p:nvPr userDrawn="1"/>
        </p:nvSpPr>
        <p:spPr bwMode="auto">
          <a:xfrm>
            <a:off x="385535" y="5262380"/>
            <a:ext cx="59690" cy="592774"/>
          </a:xfrm>
          <a:custGeom>
            <a:avLst/>
            <a:gdLst>
              <a:gd name="T0" fmla="*/ 29 w 29"/>
              <a:gd name="T1" fmla="*/ 288 h 288"/>
              <a:gd name="T2" fmla="*/ 0 w 29"/>
              <a:gd name="T3" fmla="*/ 270 h 288"/>
              <a:gd name="T4" fmla="*/ 0 w 29"/>
              <a:gd name="T5" fmla="*/ 0 h 288"/>
              <a:gd name="T6" fmla="*/ 29 w 29"/>
              <a:gd name="T7" fmla="*/ 16 h 288"/>
              <a:gd name="T8" fmla="*/ 29 w 29"/>
              <a:gd name="T9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8">
                <a:moveTo>
                  <a:pt x="29" y="288"/>
                </a:moveTo>
                <a:lnTo>
                  <a:pt x="0" y="270"/>
                </a:lnTo>
                <a:lnTo>
                  <a:pt x="0" y="0"/>
                </a:lnTo>
                <a:lnTo>
                  <a:pt x="29" y="16"/>
                </a:lnTo>
                <a:lnTo>
                  <a:pt x="29" y="28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5" name="Freeform 541"/>
          <p:cNvSpPr>
            <a:spLocks/>
          </p:cNvSpPr>
          <p:nvPr userDrawn="1"/>
        </p:nvSpPr>
        <p:spPr bwMode="auto">
          <a:xfrm>
            <a:off x="385534" y="4982459"/>
            <a:ext cx="543376" cy="312853"/>
          </a:xfrm>
          <a:custGeom>
            <a:avLst/>
            <a:gdLst>
              <a:gd name="T0" fmla="*/ 0 w 264"/>
              <a:gd name="T1" fmla="*/ 136 h 152"/>
              <a:gd name="T2" fmla="*/ 236 w 264"/>
              <a:gd name="T3" fmla="*/ 0 h 152"/>
              <a:gd name="T4" fmla="*/ 264 w 264"/>
              <a:gd name="T5" fmla="*/ 16 h 152"/>
              <a:gd name="T6" fmla="*/ 29 w 264"/>
              <a:gd name="T7" fmla="*/ 152 h 152"/>
              <a:gd name="T8" fmla="*/ 0 w 264"/>
              <a:gd name="T9" fmla="*/ 13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52">
                <a:moveTo>
                  <a:pt x="0" y="136"/>
                </a:moveTo>
                <a:lnTo>
                  <a:pt x="236" y="0"/>
                </a:lnTo>
                <a:lnTo>
                  <a:pt x="264" y="16"/>
                </a:lnTo>
                <a:lnTo>
                  <a:pt x="29" y="152"/>
                </a:lnTo>
                <a:lnTo>
                  <a:pt x="0" y="136"/>
                </a:lnTo>
                <a:close/>
              </a:path>
            </a:pathLst>
          </a:custGeom>
          <a:solidFill>
            <a:srgbClr val="5CD2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6" name="Freeform 542"/>
          <p:cNvSpPr>
            <a:spLocks/>
          </p:cNvSpPr>
          <p:nvPr userDrawn="1"/>
        </p:nvSpPr>
        <p:spPr bwMode="auto">
          <a:xfrm>
            <a:off x="385534" y="4982459"/>
            <a:ext cx="543376" cy="312853"/>
          </a:xfrm>
          <a:custGeom>
            <a:avLst/>
            <a:gdLst>
              <a:gd name="T0" fmla="*/ 0 w 264"/>
              <a:gd name="T1" fmla="*/ 136 h 152"/>
              <a:gd name="T2" fmla="*/ 236 w 264"/>
              <a:gd name="T3" fmla="*/ 0 h 152"/>
              <a:gd name="T4" fmla="*/ 264 w 264"/>
              <a:gd name="T5" fmla="*/ 16 h 152"/>
              <a:gd name="T6" fmla="*/ 29 w 264"/>
              <a:gd name="T7" fmla="*/ 152 h 152"/>
              <a:gd name="T8" fmla="*/ 0 w 264"/>
              <a:gd name="T9" fmla="*/ 13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52">
                <a:moveTo>
                  <a:pt x="0" y="136"/>
                </a:moveTo>
                <a:lnTo>
                  <a:pt x="236" y="0"/>
                </a:lnTo>
                <a:lnTo>
                  <a:pt x="264" y="16"/>
                </a:lnTo>
                <a:lnTo>
                  <a:pt x="29" y="152"/>
                </a:lnTo>
                <a:lnTo>
                  <a:pt x="0" y="13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7" name="Freeform 543"/>
          <p:cNvSpPr>
            <a:spLocks/>
          </p:cNvSpPr>
          <p:nvPr userDrawn="1"/>
        </p:nvSpPr>
        <p:spPr bwMode="auto">
          <a:xfrm>
            <a:off x="385534" y="4982459"/>
            <a:ext cx="543376" cy="312853"/>
          </a:xfrm>
          <a:custGeom>
            <a:avLst/>
            <a:gdLst>
              <a:gd name="T0" fmla="*/ 236 w 264"/>
              <a:gd name="T1" fmla="*/ 0 h 152"/>
              <a:gd name="T2" fmla="*/ 0 w 264"/>
              <a:gd name="T3" fmla="*/ 136 h 152"/>
              <a:gd name="T4" fmla="*/ 29 w 264"/>
              <a:gd name="T5" fmla="*/ 152 h 152"/>
              <a:gd name="T6" fmla="*/ 264 w 264"/>
              <a:gd name="T7" fmla="*/ 16 h 152"/>
              <a:gd name="T8" fmla="*/ 236 w 264"/>
              <a:gd name="T9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52">
                <a:moveTo>
                  <a:pt x="236" y="0"/>
                </a:moveTo>
                <a:lnTo>
                  <a:pt x="0" y="136"/>
                </a:lnTo>
                <a:lnTo>
                  <a:pt x="29" y="152"/>
                </a:lnTo>
                <a:lnTo>
                  <a:pt x="264" y="16"/>
                </a:lnTo>
                <a:lnTo>
                  <a:pt x="236" y="0"/>
                </a:lnTo>
                <a:close/>
              </a:path>
            </a:pathLst>
          </a:custGeom>
          <a:solidFill>
            <a:srgbClr val="4F186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8" name="Freeform 544"/>
          <p:cNvSpPr>
            <a:spLocks/>
          </p:cNvSpPr>
          <p:nvPr userDrawn="1"/>
        </p:nvSpPr>
        <p:spPr bwMode="auto">
          <a:xfrm>
            <a:off x="385534" y="4982459"/>
            <a:ext cx="543376" cy="312853"/>
          </a:xfrm>
          <a:custGeom>
            <a:avLst/>
            <a:gdLst>
              <a:gd name="T0" fmla="*/ 236 w 264"/>
              <a:gd name="T1" fmla="*/ 0 h 152"/>
              <a:gd name="T2" fmla="*/ 0 w 264"/>
              <a:gd name="T3" fmla="*/ 136 h 152"/>
              <a:gd name="T4" fmla="*/ 29 w 264"/>
              <a:gd name="T5" fmla="*/ 152 h 152"/>
              <a:gd name="T6" fmla="*/ 264 w 264"/>
              <a:gd name="T7" fmla="*/ 16 h 152"/>
              <a:gd name="T8" fmla="*/ 236 w 264"/>
              <a:gd name="T9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52">
                <a:moveTo>
                  <a:pt x="236" y="0"/>
                </a:moveTo>
                <a:lnTo>
                  <a:pt x="0" y="136"/>
                </a:lnTo>
                <a:lnTo>
                  <a:pt x="29" y="152"/>
                </a:lnTo>
                <a:lnTo>
                  <a:pt x="264" y="16"/>
                </a:lnTo>
                <a:lnTo>
                  <a:pt x="2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8" name="Freeform 564"/>
          <p:cNvSpPr>
            <a:spLocks/>
          </p:cNvSpPr>
          <p:nvPr userDrawn="1"/>
        </p:nvSpPr>
        <p:spPr bwMode="auto">
          <a:xfrm>
            <a:off x="7054624" y="3805691"/>
            <a:ext cx="746125" cy="431800"/>
          </a:xfrm>
          <a:custGeom>
            <a:avLst/>
            <a:gdLst>
              <a:gd name="T0" fmla="*/ 0 w 470"/>
              <a:gd name="T1" fmla="*/ 136 h 272"/>
              <a:gd name="T2" fmla="*/ 235 w 470"/>
              <a:gd name="T3" fmla="*/ 0 h 272"/>
              <a:gd name="T4" fmla="*/ 470 w 470"/>
              <a:gd name="T5" fmla="*/ 136 h 272"/>
              <a:gd name="T6" fmla="*/ 235 w 470"/>
              <a:gd name="T7" fmla="*/ 272 h 272"/>
              <a:gd name="T8" fmla="*/ 0 w 470"/>
              <a:gd name="T9" fmla="*/ 13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2"/>
                </a:lnTo>
                <a:lnTo>
                  <a:pt x="0" y="136"/>
                </a:lnTo>
                <a:close/>
              </a:path>
            </a:pathLst>
          </a:custGeom>
          <a:solidFill>
            <a:srgbClr val="F2C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9" name="Freeform 565"/>
          <p:cNvSpPr>
            <a:spLocks/>
          </p:cNvSpPr>
          <p:nvPr userDrawn="1"/>
        </p:nvSpPr>
        <p:spPr bwMode="auto">
          <a:xfrm>
            <a:off x="7054624" y="3805691"/>
            <a:ext cx="746125" cy="431800"/>
          </a:xfrm>
          <a:custGeom>
            <a:avLst/>
            <a:gdLst>
              <a:gd name="T0" fmla="*/ 0 w 470"/>
              <a:gd name="T1" fmla="*/ 136 h 272"/>
              <a:gd name="T2" fmla="*/ 235 w 470"/>
              <a:gd name="T3" fmla="*/ 0 h 272"/>
              <a:gd name="T4" fmla="*/ 470 w 470"/>
              <a:gd name="T5" fmla="*/ 136 h 272"/>
              <a:gd name="T6" fmla="*/ 235 w 470"/>
              <a:gd name="T7" fmla="*/ 272 h 272"/>
              <a:gd name="T8" fmla="*/ 0 w 470"/>
              <a:gd name="T9" fmla="*/ 13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2"/>
                </a:lnTo>
                <a:lnTo>
                  <a:pt x="0" y="13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0" name="Freeform 566"/>
          <p:cNvSpPr>
            <a:spLocks/>
          </p:cNvSpPr>
          <p:nvPr userDrawn="1"/>
        </p:nvSpPr>
        <p:spPr bwMode="auto">
          <a:xfrm>
            <a:off x="7054624" y="3805691"/>
            <a:ext cx="746125" cy="431800"/>
          </a:xfrm>
          <a:custGeom>
            <a:avLst/>
            <a:gdLst>
              <a:gd name="T0" fmla="*/ 235 w 470"/>
              <a:gd name="T1" fmla="*/ 0 h 272"/>
              <a:gd name="T2" fmla="*/ 0 w 470"/>
              <a:gd name="T3" fmla="*/ 136 h 272"/>
              <a:gd name="T4" fmla="*/ 235 w 470"/>
              <a:gd name="T5" fmla="*/ 272 h 272"/>
              <a:gd name="T6" fmla="*/ 470 w 470"/>
              <a:gd name="T7" fmla="*/ 136 h 272"/>
              <a:gd name="T8" fmla="*/ 235 w 470"/>
              <a:gd name="T9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235" y="0"/>
                </a:moveTo>
                <a:lnTo>
                  <a:pt x="0" y="136"/>
                </a:lnTo>
                <a:lnTo>
                  <a:pt x="235" y="272"/>
                </a:lnTo>
                <a:lnTo>
                  <a:pt x="470" y="136"/>
                </a:lnTo>
                <a:lnTo>
                  <a:pt x="235" y="0"/>
                </a:lnTo>
                <a:close/>
              </a:path>
            </a:pathLst>
          </a:custGeom>
          <a:solidFill>
            <a:srgbClr val="F8D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1" name="Freeform 567"/>
          <p:cNvSpPr>
            <a:spLocks/>
          </p:cNvSpPr>
          <p:nvPr userDrawn="1"/>
        </p:nvSpPr>
        <p:spPr bwMode="auto">
          <a:xfrm>
            <a:off x="7054624" y="3805691"/>
            <a:ext cx="746125" cy="431800"/>
          </a:xfrm>
          <a:custGeom>
            <a:avLst/>
            <a:gdLst>
              <a:gd name="T0" fmla="*/ 235 w 470"/>
              <a:gd name="T1" fmla="*/ 0 h 272"/>
              <a:gd name="T2" fmla="*/ 0 w 470"/>
              <a:gd name="T3" fmla="*/ 136 h 272"/>
              <a:gd name="T4" fmla="*/ 235 w 470"/>
              <a:gd name="T5" fmla="*/ 272 h 272"/>
              <a:gd name="T6" fmla="*/ 470 w 470"/>
              <a:gd name="T7" fmla="*/ 136 h 272"/>
              <a:gd name="T8" fmla="*/ 235 w 470"/>
              <a:gd name="T9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235" y="0"/>
                </a:moveTo>
                <a:lnTo>
                  <a:pt x="0" y="136"/>
                </a:lnTo>
                <a:lnTo>
                  <a:pt x="235" y="272"/>
                </a:lnTo>
                <a:lnTo>
                  <a:pt x="470" y="136"/>
                </a:lnTo>
                <a:lnTo>
                  <a:pt x="23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2" name="Freeform 568"/>
          <p:cNvSpPr>
            <a:spLocks/>
          </p:cNvSpPr>
          <p:nvPr userDrawn="1"/>
        </p:nvSpPr>
        <p:spPr bwMode="auto">
          <a:xfrm>
            <a:off x="7054624" y="4021591"/>
            <a:ext cx="746125" cy="268287"/>
          </a:xfrm>
          <a:custGeom>
            <a:avLst/>
            <a:gdLst>
              <a:gd name="T0" fmla="*/ 0 w 470"/>
              <a:gd name="T1" fmla="*/ 0 h 169"/>
              <a:gd name="T2" fmla="*/ 0 w 470"/>
              <a:gd name="T3" fmla="*/ 33 h 169"/>
              <a:gd name="T4" fmla="*/ 235 w 470"/>
              <a:gd name="T5" fmla="*/ 169 h 169"/>
              <a:gd name="T6" fmla="*/ 470 w 470"/>
              <a:gd name="T7" fmla="*/ 33 h 169"/>
              <a:gd name="T8" fmla="*/ 470 w 470"/>
              <a:gd name="T9" fmla="*/ 0 h 169"/>
              <a:gd name="T10" fmla="*/ 235 w 470"/>
              <a:gd name="T11" fmla="*/ 136 h 169"/>
              <a:gd name="T12" fmla="*/ 0 w 470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69">
                <a:moveTo>
                  <a:pt x="0" y="0"/>
                </a:moveTo>
                <a:lnTo>
                  <a:pt x="0" y="33"/>
                </a:lnTo>
                <a:lnTo>
                  <a:pt x="235" y="169"/>
                </a:lnTo>
                <a:lnTo>
                  <a:pt x="470" y="33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  <a:close/>
              </a:path>
            </a:pathLst>
          </a:custGeom>
          <a:solidFill>
            <a:srgbClr val="F2C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3" name="Freeform 569"/>
          <p:cNvSpPr>
            <a:spLocks/>
          </p:cNvSpPr>
          <p:nvPr userDrawn="1"/>
        </p:nvSpPr>
        <p:spPr bwMode="auto">
          <a:xfrm>
            <a:off x="7054624" y="4021591"/>
            <a:ext cx="746125" cy="268287"/>
          </a:xfrm>
          <a:custGeom>
            <a:avLst/>
            <a:gdLst>
              <a:gd name="T0" fmla="*/ 0 w 470"/>
              <a:gd name="T1" fmla="*/ 0 h 169"/>
              <a:gd name="T2" fmla="*/ 0 w 470"/>
              <a:gd name="T3" fmla="*/ 33 h 169"/>
              <a:gd name="T4" fmla="*/ 235 w 470"/>
              <a:gd name="T5" fmla="*/ 169 h 169"/>
              <a:gd name="T6" fmla="*/ 470 w 470"/>
              <a:gd name="T7" fmla="*/ 33 h 169"/>
              <a:gd name="T8" fmla="*/ 470 w 470"/>
              <a:gd name="T9" fmla="*/ 0 h 169"/>
              <a:gd name="T10" fmla="*/ 235 w 470"/>
              <a:gd name="T11" fmla="*/ 136 h 169"/>
              <a:gd name="T12" fmla="*/ 0 w 470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69">
                <a:moveTo>
                  <a:pt x="0" y="0"/>
                </a:moveTo>
                <a:lnTo>
                  <a:pt x="0" y="33"/>
                </a:lnTo>
                <a:lnTo>
                  <a:pt x="235" y="169"/>
                </a:lnTo>
                <a:lnTo>
                  <a:pt x="470" y="33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4" name="Freeform 570"/>
          <p:cNvSpPr>
            <a:spLocks/>
          </p:cNvSpPr>
          <p:nvPr userDrawn="1"/>
        </p:nvSpPr>
        <p:spPr bwMode="auto">
          <a:xfrm>
            <a:off x="7283224" y="3929516"/>
            <a:ext cx="168275" cy="106362"/>
          </a:xfrm>
          <a:custGeom>
            <a:avLst/>
            <a:gdLst>
              <a:gd name="T0" fmla="*/ 70 w 90"/>
              <a:gd name="T1" fmla="*/ 45 h 56"/>
              <a:gd name="T2" fmla="*/ 0 w 90"/>
              <a:gd name="T3" fmla="*/ 56 h 56"/>
              <a:gd name="T4" fmla="*/ 2 w 90"/>
              <a:gd name="T5" fmla="*/ 55 h 56"/>
              <a:gd name="T6" fmla="*/ 89 w 90"/>
              <a:gd name="T7" fmla="*/ 1 h 56"/>
              <a:gd name="T8" fmla="*/ 90 w 90"/>
              <a:gd name="T9" fmla="*/ 0 h 56"/>
              <a:gd name="T10" fmla="*/ 75 w 90"/>
              <a:gd name="T11" fmla="*/ 42 h 56"/>
              <a:gd name="T12" fmla="*/ 70 w 90"/>
              <a:gd name="T13" fmla="*/ 4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0" h="56">
                <a:moveTo>
                  <a:pt x="70" y="45"/>
                </a:moveTo>
                <a:cubicBezTo>
                  <a:pt x="0" y="56"/>
                  <a:pt x="0" y="56"/>
                  <a:pt x="0" y="56"/>
                </a:cubicBezTo>
                <a:cubicBezTo>
                  <a:pt x="1" y="56"/>
                  <a:pt x="1" y="56"/>
                  <a:pt x="2" y="55"/>
                </a:cubicBezTo>
                <a:cubicBezTo>
                  <a:pt x="89" y="1"/>
                  <a:pt x="89" y="1"/>
                  <a:pt x="89" y="1"/>
                </a:cubicBezTo>
                <a:cubicBezTo>
                  <a:pt x="89" y="1"/>
                  <a:pt x="90" y="1"/>
                  <a:pt x="90" y="0"/>
                </a:cubicBezTo>
                <a:cubicBezTo>
                  <a:pt x="75" y="42"/>
                  <a:pt x="75" y="42"/>
                  <a:pt x="75" y="42"/>
                </a:cubicBezTo>
                <a:cubicBezTo>
                  <a:pt x="74" y="43"/>
                  <a:pt x="72" y="45"/>
                  <a:pt x="70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5" name="Freeform 571"/>
          <p:cNvSpPr>
            <a:spLocks/>
          </p:cNvSpPr>
          <p:nvPr userDrawn="1"/>
        </p:nvSpPr>
        <p:spPr bwMode="auto">
          <a:xfrm>
            <a:off x="7280049" y="3932691"/>
            <a:ext cx="287337" cy="174625"/>
          </a:xfrm>
          <a:custGeom>
            <a:avLst/>
            <a:gdLst>
              <a:gd name="T0" fmla="*/ 103 w 153"/>
              <a:gd name="T1" fmla="*/ 1 h 93"/>
              <a:gd name="T2" fmla="*/ 149 w 153"/>
              <a:gd name="T3" fmla="*/ 28 h 93"/>
              <a:gd name="T4" fmla="*/ 148 w 153"/>
              <a:gd name="T5" fmla="*/ 37 h 93"/>
              <a:gd name="T6" fmla="*/ 64 w 153"/>
              <a:gd name="T7" fmla="*/ 90 h 93"/>
              <a:gd name="T8" fmla="*/ 47 w 153"/>
              <a:gd name="T9" fmla="*/ 91 h 93"/>
              <a:gd name="T10" fmla="*/ 2 w 153"/>
              <a:gd name="T11" fmla="*/ 64 h 93"/>
              <a:gd name="T12" fmla="*/ 0 w 153"/>
              <a:gd name="T13" fmla="*/ 62 h 93"/>
              <a:gd name="T14" fmla="*/ 70 w 153"/>
              <a:gd name="T15" fmla="*/ 52 h 93"/>
              <a:gd name="T16" fmla="*/ 79 w 153"/>
              <a:gd name="T17" fmla="*/ 48 h 93"/>
              <a:gd name="T18" fmla="*/ 85 w 153"/>
              <a:gd name="T19" fmla="*/ 42 h 93"/>
              <a:gd name="T20" fmla="*/ 100 w 153"/>
              <a:gd name="T21" fmla="*/ 0 h 93"/>
              <a:gd name="T22" fmla="*/ 103 w 153"/>
              <a:gd name="T23" fmla="*/ 1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3" h="93">
                <a:moveTo>
                  <a:pt x="103" y="1"/>
                </a:moveTo>
                <a:cubicBezTo>
                  <a:pt x="149" y="28"/>
                  <a:pt x="149" y="28"/>
                  <a:pt x="149" y="28"/>
                </a:cubicBezTo>
                <a:cubicBezTo>
                  <a:pt x="153" y="30"/>
                  <a:pt x="153" y="34"/>
                  <a:pt x="148" y="37"/>
                </a:cubicBezTo>
                <a:cubicBezTo>
                  <a:pt x="64" y="90"/>
                  <a:pt x="64" y="90"/>
                  <a:pt x="64" y="90"/>
                </a:cubicBezTo>
                <a:cubicBezTo>
                  <a:pt x="59" y="93"/>
                  <a:pt x="51" y="93"/>
                  <a:pt x="47" y="91"/>
                </a:cubicBezTo>
                <a:cubicBezTo>
                  <a:pt x="2" y="64"/>
                  <a:pt x="2" y="64"/>
                  <a:pt x="2" y="64"/>
                </a:cubicBezTo>
                <a:cubicBezTo>
                  <a:pt x="1" y="64"/>
                  <a:pt x="0" y="63"/>
                  <a:pt x="0" y="62"/>
                </a:cubicBezTo>
                <a:cubicBezTo>
                  <a:pt x="70" y="52"/>
                  <a:pt x="70" y="52"/>
                  <a:pt x="70" y="52"/>
                </a:cubicBezTo>
                <a:cubicBezTo>
                  <a:pt x="73" y="51"/>
                  <a:pt x="77" y="50"/>
                  <a:pt x="79" y="48"/>
                </a:cubicBezTo>
                <a:cubicBezTo>
                  <a:pt x="82" y="47"/>
                  <a:pt x="84" y="45"/>
                  <a:pt x="85" y="42"/>
                </a:cubicBezTo>
                <a:cubicBezTo>
                  <a:pt x="100" y="0"/>
                  <a:pt x="100" y="0"/>
                  <a:pt x="100" y="0"/>
                </a:cubicBezTo>
                <a:cubicBezTo>
                  <a:pt x="101" y="0"/>
                  <a:pt x="102" y="1"/>
                  <a:pt x="1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6" name="Freeform 572"/>
          <p:cNvSpPr>
            <a:spLocks/>
          </p:cNvSpPr>
          <p:nvPr userDrawn="1"/>
        </p:nvSpPr>
        <p:spPr bwMode="auto">
          <a:xfrm>
            <a:off x="7427686" y="4021591"/>
            <a:ext cx="373062" cy="268287"/>
          </a:xfrm>
          <a:custGeom>
            <a:avLst/>
            <a:gdLst>
              <a:gd name="T0" fmla="*/ 235 w 235"/>
              <a:gd name="T1" fmla="*/ 0 h 169"/>
              <a:gd name="T2" fmla="*/ 235 w 235"/>
              <a:gd name="T3" fmla="*/ 0 h 169"/>
              <a:gd name="T4" fmla="*/ 0 w 235"/>
              <a:gd name="T5" fmla="*/ 136 h 169"/>
              <a:gd name="T6" fmla="*/ 0 w 235"/>
              <a:gd name="T7" fmla="*/ 169 h 169"/>
              <a:gd name="T8" fmla="*/ 235 w 235"/>
              <a:gd name="T9" fmla="*/ 33 h 169"/>
              <a:gd name="T10" fmla="*/ 235 w 235"/>
              <a:gd name="T11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5" h="169">
                <a:moveTo>
                  <a:pt x="235" y="0"/>
                </a:moveTo>
                <a:lnTo>
                  <a:pt x="235" y="0"/>
                </a:lnTo>
                <a:lnTo>
                  <a:pt x="0" y="136"/>
                </a:lnTo>
                <a:lnTo>
                  <a:pt x="0" y="169"/>
                </a:lnTo>
                <a:lnTo>
                  <a:pt x="235" y="33"/>
                </a:lnTo>
                <a:lnTo>
                  <a:pt x="235" y="0"/>
                </a:lnTo>
                <a:close/>
              </a:path>
            </a:pathLst>
          </a:custGeom>
          <a:solidFill>
            <a:srgbClr val="C69F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7" name="Freeform 573"/>
          <p:cNvSpPr>
            <a:spLocks/>
          </p:cNvSpPr>
          <p:nvPr userDrawn="1"/>
        </p:nvSpPr>
        <p:spPr bwMode="auto">
          <a:xfrm>
            <a:off x="7427686" y="4021591"/>
            <a:ext cx="373062" cy="268287"/>
          </a:xfrm>
          <a:custGeom>
            <a:avLst/>
            <a:gdLst>
              <a:gd name="T0" fmla="*/ 235 w 235"/>
              <a:gd name="T1" fmla="*/ 0 h 169"/>
              <a:gd name="T2" fmla="*/ 235 w 235"/>
              <a:gd name="T3" fmla="*/ 0 h 169"/>
              <a:gd name="T4" fmla="*/ 0 w 235"/>
              <a:gd name="T5" fmla="*/ 136 h 169"/>
              <a:gd name="T6" fmla="*/ 0 w 235"/>
              <a:gd name="T7" fmla="*/ 169 h 169"/>
              <a:gd name="T8" fmla="*/ 235 w 235"/>
              <a:gd name="T9" fmla="*/ 33 h 169"/>
              <a:gd name="T10" fmla="*/ 235 w 235"/>
              <a:gd name="T11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5" h="169">
                <a:moveTo>
                  <a:pt x="235" y="0"/>
                </a:moveTo>
                <a:lnTo>
                  <a:pt x="235" y="0"/>
                </a:lnTo>
                <a:lnTo>
                  <a:pt x="0" y="136"/>
                </a:lnTo>
                <a:lnTo>
                  <a:pt x="0" y="169"/>
                </a:lnTo>
                <a:lnTo>
                  <a:pt x="235" y="33"/>
                </a:lnTo>
                <a:lnTo>
                  <a:pt x="23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4" name="Freeform 560"/>
          <p:cNvSpPr>
            <a:spLocks/>
          </p:cNvSpPr>
          <p:nvPr userDrawn="1"/>
        </p:nvSpPr>
        <p:spPr bwMode="auto">
          <a:xfrm>
            <a:off x="9527267" y="5719178"/>
            <a:ext cx="1561169" cy="900162"/>
          </a:xfrm>
          <a:custGeom>
            <a:avLst/>
            <a:gdLst>
              <a:gd name="T0" fmla="*/ 0 w 470"/>
              <a:gd name="T1" fmla="*/ 135 h 271"/>
              <a:gd name="T2" fmla="*/ 235 w 470"/>
              <a:gd name="T3" fmla="*/ 0 h 271"/>
              <a:gd name="T4" fmla="*/ 470 w 470"/>
              <a:gd name="T5" fmla="*/ 135 h 271"/>
              <a:gd name="T6" fmla="*/ 235 w 470"/>
              <a:gd name="T7" fmla="*/ 271 h 271"/>
              <a:gd name="T8" fmla="*/ 0 w 470"/>
              <a:gd name="T9" fmla="*/ 135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1">
                <a:moveTo>
                  <a:pt x="0" y="135"/>
                </a:moveTo>
                <a:lnTo>
                  <a:pt x="235" y="0"/>
                </a:lnTo>
                <a:lnTo>
                  <a:pt x="470" y="135"/>
                </a:lnTo>
                <a:lnTo>
                  <a:pt x="235" y="271"/>
                </a:lnTo>
                <a:lnTo>
                  <a:pt x="0" y="135"/>
                </a:lnTo>
                <a:close/>
              </a:path>
            </a:pathLst>
          </a:custGeom>
          <a:solidFill>
            <a:srgbClr val="FD53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5" name="Freeform 561"/>
          <p:cNvSpPr>
            <a:spLocks/>
          </p:cNvSpPr>
          <p:nvPr userDrawn="1"/>
        </p:nvSpPr>
        <p:spPr bwMode="auto">
          <a:xfrm>
            <a:off x="9527267" y="5719178"/>
            <a:ext cx="1561169" cy="900162"/>
          </a:xfrm>
          <a:custGeom>
            <a:avLst/>
            <a:gdLst>
              <a:gd name="T0" fmla="*/ 0 w 470"/>
              <a:gd name="T1" fmla="*/ 135 h 271"/>
              <a:gd name="T2" fmla="*/ 235 w 470"/>
              <a:gd name="T3" fmla="*/ 0 h 271"/>
              <a:gd name="T4" fmla="*/ 470 w 470"/>
              <a:gd name="T5" fmla="*/ 135 h 271"/>
              <a:gd name="T6" fmla="*/ 235 w 470"/>
              <a:gd name="T7" fmla="*/ 271 h 271"/>
              <a:gd name="T8" fmla="*/ 0 w 470"/>
              <a:gd name="T9" fmla="*/ 135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1">
                <a:moveTo>
                  <a:pt x="0" y="135"/>
                </a:moveTo>
                <a:lnTo>
                  <a:pt x="235" y="0"/>
                </a:lnTo>
                <a:lnTo>
                  <a:pt x="470" y="135"/>
                </a:lnTo>
                <a:lnTo>
                  <a:pt x="235" y="271"/>
                </a:lnTo>
                <a:lnTo>
                  <a:pt x="0" y="13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6" name="Freeform 562"/>
          <p:cNvSpPr>
            <a:spLocks/>
          </p:cNvSpPr>
          <p:nvPr userDrawn="1"/>
        </p:nvSpPr>
        <p:spPr bwMode="auto">
          <a:xfrm>
            <a:off x="9527267" y="6167598"/>
            <a:ext cx="1561169" cy="564678"/>
          </a:xfrm>
          <a:custGeom>
            <a:avLst/>
            <a:gdLst>
              <a:gd name="T0" fmla="*/ 0 w 470"/>
              <a:gd name="T1" fmla="*/ 0 h 170"/>
              <a:gd name="T2" fmla="*/ 0 w 470"/>
              <a:gd name="T3" fmla="*/ 34 h 170"/>
              <a:gd name="T4" fmla="*/ 235 w 470"/>
              <a:gd name="T5" fmla="*/ 170 h 170"/>
              <a:gd name="T6" fmla="*/ 470 w 470"/>
              <a:gd name="T7" fmla="*/ 34 h 170"/>
              <a:gd name="T8" fmla="*/ 470 w 470"/>
              <a:gd name="T9" fmla="*/ 0 h 170"/>
              <a:gd name="T10" fmla="*/ 235 w 470"/>
              <a:gd name="T11" fmla="*/ 136 h 170"/>
              <a:gd name="T12" fmla="*/ 0 w 470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470" y="34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  <a:close/>
              </a:path>
            </a:pathLst>
          </a:custGeom>
          <a:solidFill>
            <a:srgbClr val="CF0A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7" name="Freeform 563"/>
          <p:cNvSpPr>
            <a:spLocks/>
          </p:cNvSpPr>
          <p:nvPr userDrawn="1"/>
        </p:nvSpPr>
        <p:spPr bwMode="auto">
          <a:xfrm>
            <a:off x="9527267" y="6167598"/>
            <a:ext cx="1561169" cy="564678"/>
          </a:xfrm>
          <a:custGeom>
            <a:avLst/>
            <a:gdLst>
              <a:gd name="T0" fmla="*/ 0 w 470"/>
              <a:gd name="T1" fmla="*/ 0 h 170"/>
              <a:gd name="T2" fmla="*/ 0 w 470"/>
              <a:gd name="T3" fmla="*/ 34 h 170"/>
              <a:gd name="T4" fmla="*/ 235 w 470"/>
              <a:gd name="T5" fmla="*/ 170 h 170"/>
              <a:gd name="T6" fmla="*/ 470 w 470"/>
              <a:gd name="T7" fmla="*/ 34 h 170"/>
              <a:gd name="T8" fmla="*/ 470 w 470"/>
              <a:gd name="T9" fmla="*/ 0 h 170"/>
              <a:gd name="T10" fmla="*/ 235 w 470"/>
              <a:gd name="T11" fmla="*/ 136 h 170"/>
              <a:gd name="T12" fmla="*/ 0 w 470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470" y="34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8" name="Freeform 574"/>
          <p:cNvSpPr>
            <a:spLocks/>
          </p:cNvSpPr>
          <p:nvPr userDrawn="1"/>
        </p:nvSpPr>
        <p:spPr bwMode="auto">
          <a:xfrm>
            <a:off x="9523946" y="6230710"/>
            <a:ext cx="783906" cy="501566"/>
          </a:xfrm>
          <a:custGeom>
            <a:avLst/>
            <a:gdLst>
              <a:gd name="T0" fmla="*/ 0 w 236"/>
              <a:gd name="T1" fmla="*/ 0 h 151"/>
              <a:gd name="T2" fmla="*/ 0 w 236"/>
              <a:gd name="T3" fmla="*/ 15 h 151"/>
              <a:gd name="T4" fmla="*/ 236 w 236"/>
              <a:gd name="T5" fmla="*/ 151 h 151"/>
              <a:gd name="T6" fmla="*/ 236 w 236"/>
              <a:gd name="T7" fmla="*/ 151 h 151"/>
              <a:gd name="T8" fmla="*/ 1 w 236"/>
              <a:gd name="T9" fmla="*/ 15 h 151"/>
              <a:gd name="T10" fmla="*/ 1 w 236"/>
              <a:gd name="T11" fmla="*/ 0 h 151"/>
              <a:gd name="T12" fmla="*/ 0 w 236"/>
              <a:gd name="T13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1">
                <a:moveTo>
                  <a:pt x="0" y="0"/>
                </a:moveTo>
                <a:lnTo>
                  <a:pt x="0" y="15"/>
                </a:lnTo>
                <a:lnTo>
                  <a:pt x="236" y="151"/>
                </a:lnTo>
                <a:lnTo>
                  <a:pt x="236" y="151"/>
                </a:lnTo>
                <a:lnTo>
                  <a:pt x="1" y="15"/>
                </a:lnTo>
                <a:lnTo>
                  <a:pt x="1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9" name="Freeform 575"/>
          <p:cNvSpPr>
            <a:spLocks/>
          </p:cNvSpPr>
          <p:nvPr userDrawn="1"/>
        </p:nvSpPr>
        <p:spPr bwMode="auto">
          <a:xfrm>
            <a:off x="9523946" y="6230710"/>
            <a:ext cx="783906" cy="501566"/>
          </a:xfrm>
          <a:custGeom>
            <a:avLst/>
            <a:gdLst>
              <a:gd name="T0" fmla="*/ 0 w 236"/>
              <a:gd name="T1" fmla="*/ 0 h 151"/>
              <a:gd name="T2" fmla="*/ 0 w 236"/>
              <a:gd name="T3" fmla="*/ 15 h 151"/>
              <a:gd name="T4" fmla="*/ 236 w 236"/>
              <a:gd name="T5" fmla="*/ 151 h 151"/>
              <a:gd name="T6" fmla="*/ 236 w 236"/>
              <a:gd name="T7" fmla="*/ 151 h 151"/>
              <a:gd name="T8" fmla="*/ 1 w 236"/>
              <a:gd name="T9" fmla="*/ 15 h 151"/>
              <a:gd name="T10" fmla="*/ 1 w 236"/>
              <a:gd name="T11" fmla="*/ 0 h 151"/>
              <a:gd name="T12" fmla="*/ 0 w 236"/>
              <a:gd name="T13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1">
                <a:moveTo>
                  <a:pt x="0" y="0"/>
                </a:moveTo>
                <a:lnTo>
                  <a:pt x="0" y="15"/>
                </a:lnTo>
                <a:lnTo>
                  <a:pt x="236" y="151"/>
                </a:lnTo>
                <a:lnTo>
                  <a:pt x="236" y="151"/>
                </a:lnTo>
                <a:lnTo>
                  <a:pt x="1" y="15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0" name="Freeform 576"/>
          <p:cNvSpPr>
            <a:spLocks/>
          </p:cNvSpPr>
          <p:nvPr userDrawn="1"/>
        </p:nvSpPr>
        <p:spPr bwMode="auto">
          <a:xfrm>
            <a:off x="9527267" y="6230710"/>
            <a:ext cx="780584" cy="501566"/>
          </a:xfrm>
          <a:custGeom>
            <a:avLst/>
            <a:gdLst>
              <a:gd name="T0" fmla="*/ 0 w 235"/>
              <a:gd name="T1" fmla="*/ 0 h 151"/>
              <a:gd name="T2" fmla="*/ 0 w 235"/>
              <a:gd name="T3" fmla="*/ 15 h 151"/>
              <a:gd name="T4" fmla="*/ 235 w 235"/>
              <a:gd name="T5" fmla="*/ 151 h 151"/>
              <a:gd name="T6" fmla="*/ 235 w 235"/>
              <a:gd name="T7" fmla="*/ 118 h 151"/>
              <a:gd name="T8" fmla="*/ 219 w 235"/>
              <a:gd name="T9" fmla="*/ 126 h 151"/>
              <a:gd name="T10" fmla="*/ 219 w 235"/>
              <a:gd name="T11" fmla="*/ 126 h 151"/>
              <a:gd name="T12" fmla="*/ 219 w 235"/>
              <a:gd name="T13" fmla="*/ 126 h 151"/>
              <a:gd name="T14" fmla="*/ 0 w 235"/>
              <a:gd name="T15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5" h="151">
                <a:moveTo>
                  <a:pt x="0" y="0"/>
                </a:moveTo>
                <a:lnTo>
                  <a:pt x="0" y="15"/>
                </a:lnTo>
                <a:lnTo>
                  <a:pt x="235" y="151"/>
                </a:lnTo>
                <a:lnTo>
                  <a:pt x="235" y="118"/>
                </a:lnTo>
                <a:lnTo>
                  <a:pt x="219" y="126"/>
                </a:lnTo>
                <a:lnTo>
                  <a:pt x="219" y="126"/>
                </a:lnTo>
                <a:lnTo>
                  <a:pt x="219" y="126"/>
                </a:lnTo>
                <a:lnTo>
                  <a:pt x="0" y="0"/>
                </a:lnTo>
                <a:close/>
              </a:path>
            </a:pathLst>
          </a:custGeom>
          <a:solidFill>
            <a:srgbClr val="D456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1" name="Freeform 577"/>
          <p:cNvSpPr>
            <a:spLocks/>
          </p:cNvSpPr>
          <p:nvPr userDrawn="1"/>
        </p:nvSpPr>
        <p:spPr bwMode="auto">
          <a:xfrm>
            <a:off x="9527267" y="6230710"/>
            <a:ext cx="780584" cy="501566"/>
          </a:xfrm>
          <a:custGeom>
            <a:avLst/>
            <a:gdLst>
              <a:gd name="T0" fmla="*/ 0 w 235"/>
              <a:gd name="T1" fmla="*/ 0 h 151"/>
              <a:gd name="T2" fmla="*/ 0 w 235"/>
              <a:gd name="T3" fmla="*/ 15 h 151"/>
              <a:gd name="T4" fmla="*/ 235 w 235"/>
              <a:gd name="T5" fmla="*/ 151 h 151"/>
              <a:gd name="T6" fmla="*/ 235 w 235"/>
              <a:gd name="T7" fmla="*/ 118 h 151"/>
              <a:gd name="T8" fmla="*/ 219 w 235"/>
              <a:gd name="T9" fmla="*/ 126 h 151"/>
              <a:gd name="T10" fmla="*/ 219 w 235"/>
              <a:gd name="T11" fmla="*/ 126 h 151"/>
              <a:gd name="T12" fmla="*/ 219 w 235"/>
              <a:gd name="T13" fmla="*/ 126 h 151"/>
              <a:gd name="T14" fmla="*/ 0 w 235"/>
              <a:gd name="T15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5" h="151">
                <a:moveTo>
                  <a:pt x="0" y="0"/>
                </a:moveTo>
                <a:lnTo>
                  <a:pt x="0" y="15"/>
                </a:lnTo>
                <a:lnTo>
                  <a:pt x="235" y="151"/>
                </a:lnTo>
                <a:lnTo>
                  <a:pt x="235" y="118"/>
                </a:lnTo>
                <a:lnTo>
                  <a:pt x="219" y="126"/>
                </a:lnTo>
                <a:lnTo>
                  <a:pt x="219" y="126"/>
                </a:lnTo>
                <a:lnTo>
                  <a:pt x="219" y="1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2" name="Freeform 578"/>
          <p:cNvSpPr>
            <a:spLocks/>
          </p:cNvSpPr>
          <p:nvPr userDrawn="1"/>
        </p:nvSpPr>
        <p:spPr bwMode="auto">
          <a:xfrm>
            <a:off x="9474121" y="5632815"/>
            <a:ext cx="1561169" cy="903485"/>
          </a:xfrm>
          <a:custGeom>
            <a:avLst/>
            <a:gdLst>
              <a:gd name="T0" fmla="*/ 0 w 470"/>
              <a:gd name="T1" fmla="*/ 136 h 272"/>
              <a:gd name="T2" fmla="*/ 235 w 470"/>
              <a:gd name="T3" fmla="*/ 0 h 272"/>
              <a:gd name="T4" fmla="*/ 470 w 470"/>
              <a:gd name="T5" fmla="*/ 136 h 272"/>
              <a:gd name="T6" fmla="*/ 235 w 470"/>
              <a:gd name="T7" fmla="*/ 272 h 272"/>
              <a:gd name="T8" fmla="*/ 0 w 470"/>
              <a:gd name="T9" fmla="*/ 13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2"/>
                </a:lnTo>
                <a:lnTo>
                  <a:pt x="0" y="136"/>
                </a:lnTo>
                <a:close/>
              </a:path>
            </a:pathLst>
          </a:custGeom>
          <a:solidFill>
            <a:srgbClr val="446C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3" name="Freeform 579"/>
          <p:cNvSpPr>
            <a:spLocks/>
          </p:cNvSpPr>
          <p:nvPr userDrawn="1"/>
        </p:nvSpPr>
        <p:spPr bwMode="auto">
          <a:xfrm>
            <a:off x="9474121" y="5632815"/>
            <a:ext cx="1561169" cy="903485"/>
          </a:xfrm>
          <a:custGeom>
            <a:avLst/>
            <a:gdLst>
              <a:gd name="T0" fmla="*/ 0 w 470"/>
              <a:gd name="T1" fmla="*/ 136 h 272"/>
              <a:gd name="T2" fmla="*/ 235 w 470"/>
              <a:gd name="T3" fmla="*/ 0 h 272"/>
              <a:gd name="T4" fmla="*/ 470 w 470"/>
              <a:gd name="T5" fmla="*/ 136 h 272"/>
              <a:gd name="T6" fmla="*/ 235 w 470"/>
              <a:gd name="T7" fmla="*/ 272 h 272"/>
              <a:gd name="T8" fmla="*/ 0 w 470"/>
              <a:gd name="T9" fmla="*/ 13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2"/>
                </a:lnTo>
                <a:lnTo>
                  <a:pt x="0" y="13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4" name="Freeform 580"/>
          <p:cNvSpPr>
            <a:spLocks/>
          </p:cNvSpPr>
          <p:nvPr userDrawn="1"/>
        </p:nvSpPr>
        <p:spPr bwMode="auto">
          <a:xfrm>
            <a:off x="9474121" y="6028089"/>
            <a:ext cx="1561169" cy="508209"/>
          </a:xfrm>
          <a:custGeom>
            <a:avLst/>
            <a:gdLst>
              <a:gd name="T0" fmla="*/ 30 w 470"/>
              <a:gd name="T1" fmla="*/ 0 h 153"/>
              <a:gd name="T2" fmla="*/ 0 w 470"/>
              <a:gd name="T3" fmla="*/ 17 h 153"/>
              <a:gd name="T4" fmla="*/ 235 w 470"/>
              <a:gd name="T5" fmla="*/ 153 h 153"/>
              <a:gd name="T6" fmla="*/ 470 w 470"/>
              <a:gd name="T7" fmla="*/ 17 h 153"/>
              <a:gd name="T8" fmla="*/ 470 w 470"/>
              <a:gd name="T9" fmla="*/ 17 h 153"/>
              <a:gd name="T10" fmla="*/ 265 w 470"/>
              <a:gd name="T11" fmla="*/ 136 h 153"/>
              <a:gd name="T12" fmla="*/ 30 w 470"/>
              <a:gd name="T1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53">
                <a:moveTo>
                  <a:pt x="30" y="0"/>
                </a:moveTo>
                <a:lnTo>
                  <a:pt x="0" y="17"/>
                </a:lnTo>
                <a:lnTo>
                  <a:pt x="235" y="153"/>
                </a:lnTo>
                <a:lnTo>
                  <a:pt x="470" y="17"/>
                </a:lnTo>
                <a:lnTo>
                  <a:pt x="470" y="17"/>
                </a:lnTo>
                <a:lnTo>
                  <a:pt x="265" y="136"/>
                </a:lnTo>
                <a:lnTo>
                  <a:pt x="30" y="0"/>
                </a:lnTo>
                <a:close/>
              </a:path>
            </a:pathLst>
          </a:custGeom>
          <a:solidFill>
            <a:srgbClr val="6A8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5" name="Freeform 581"/>
          <p:cNvSpPr>
            <a:spLocks/>
          </p:cNvSpPr>
          <p:nvPr userDrawn="1"/>
        </p:nvSpPr>
        <p:spPr bwMode="auto">
          <a:xfrm>
            <a:off x="9474121" y="6028089"/>
            <a:ext cx="1561169" cy="508209"/>
          </a:xfrm>
          <a:custGeom>
            <a:avLst/>
            <a:gdLst>
              <a:gd name="T0" fmla="*/ 30 w 470"/>
              <a:gd name="T1" fmla="*/ 0 h 153"/>
              <a:gd name="T2" fmla="*/ 0 w 470"/>
              <a:gd name="T3" fmla="*/ 17 h 153"/>
              <a:gd name="T4" fmla="*/ 235 w 470"/>
              <a:gd name="T5" fmla="*/ 153 h 153"/>
              <a:gd name="T6" fmla="*/ 470 w 470"/>
              <a:gd name="T7" fmla="*/ 17 h 153"/>
              <a:gd name="T8" fmla="*/ 470 w 470"/>
              <a:gd name="T9" fmla="*/ 17 h 153"/>
              <a:gd name="T10" fmla="*/ 265 w 470"/>
              <a:gd name="T11" fmla="*/ 136 h 153"/>
              <a:gd name="T12" fmla="*/ 30 w 470"/>
              <a:gd name="T1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53">
                <a:moveTo>
                  <a:pt x="30" y="0"/>
                </a:moveTo>
                <a:lnTo>
                  <a:pt x="0" y="17"/>
                </a:lnTo>
                <a:lnTo>
                  <a:pt x="235" y="153"/>
                </a:lnTo>
                <a:lnTo>
                  <a:pt x="470" y="17"/>
                </a:lnTo>
                <a:lnTo>
                  <a:pt x="470" y="17"/>
                </a:lnTo>
                <a:lnTo>
                  <a:pt x="265" y="136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6" name="Freeform 582"/>
          <p:cNvSpPr>
            <a:spLocks/>
          </p:cNvSpPr>
          <p:nvPr userDrawn="1"/>
        </p:nvSpPr>
        <p:spPr bwMode="auto">
          <a:xfrm>
            <a:off x="9474121" y="6084558"/>
            <a:ext cx="1561169" cy="564678"/>
          </a:xfrm>
          <a:custGeom>
            <a:avLst/>
            <a:gdLst>
              <a:gd name="T0" fmla="*/ 0 w 470"/>
              <a:gd name="T1" fmla="*/ 0 h 170"/>
              <a:gd name="T2" fmla="*/ 0 w 470"/>
              <a:gd name="T3" fmla="*/ 34 h 170"/>
              <a:gd name="T4" fmla="*/ 235 w 470"/>
              <a:gd name="T5" fmla="*/ 170 h 170"/>
              <a:gd name="T6" fmla="*/ 470 w 470"/>
              <a:gd name="T7" fmla="*/ 34 h 170"/>
              <a:gd name="T8" fmla="*/ 470 w 470"/>
              <a:gd name="T9" fmla="*/ 0 h 170"/>
              <a:gd name="T10" fmla="*/ 235 w 470"/>
              <a:gd name="T11" fmla="*/ 136 h 170"/>
              <a:gd name="T12" fmla="*/ 0 w 470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470" y="34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  <a:close/>
              </a:path>
            </a:pathLst>
          </a:custGeom>
          <a:solidFill>
            <a:srgbClr val="1E42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7" name="Freeform 583"/>
          <p:cNvSpPr>
            <a:spLocks/>
          </p:cNvSpPr>
          <p:nvPr userDrawn="1"/>
        </p:nvSpPr>
        <p:spPr bwMode="auto">
          <a:xfrm>
            <a:off x="9474121" y="6084558"/>
            <a:ext cx="1561169" cy="564678"/>
          </a:xfrm>
          <a:custGeom>
            <a:avLst/>
            <a:gdLst>
              <a:gd name="T0" fmla="*/ 0 w 470"/>
              <a:gd name="T1" fmla="*/ 0 h 170"/>
              <a:gd name="T2" fmla="*/ 0 w 470"/>
              <a:gd name="T3" fmla="*/ 34 h 170"/>
              <a:gd name="T4" fmla="*/ 235 w 470"/>
              <a:gd name="T5" fmla="*/ 170 h 170"/>
              <a:gd name="T6" fmla="*/ 470 w 470"/>
              <a:gd name="T7" fmla="*/ 34 h 170"/>
              <a:gd name="T8" fmla="*/ 470 w 470"/>
              <a:gd name="T9" fmla="*/ 0 h 170"/>
              <a:gd name="T10" fmla="*/ 235 w 470"/>
              <a:gd name="T11" fmla="*/ 136 h 170"/>
              <a:gd name="T12" fmla="*/ 0 w 470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470" y="34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8" name="Freeform 584"/>
          <p:cNvSpPr>
            <a:spLocks/>
          </p:cNvSpPr>
          <p:nvPr userDrawn="1"/>
        </p:nvSpPr>
        <p:spPr bwMode="auto">
          <a:xfrm>
            <a:off x="9573770" y="5463411"/>
            <a:ext cx="1561169" cy="903485"/>
          </a:xfrm>
          <a:custGeom>
            <a:avLst/>
            <a:gdLst>
              <a:gd name="T0" fmla="*/ 0 w 470"/>
              <a:gd name="T1" fmla="*/ 136 h 272"/>
              <a:gd name="T2" fmla="*/ 235 w 470"/>
              <a:gd name="T3" fmla="*/ 0 h 272"/>
              <a:gd name="T4" fmla="*/ 470 w 470"/>
              <a:gd name="T5" fmla="*/ 136 h 272"/>
              <a:gd name="T6" fmla="*/ 235 w 470"/>
              <a:gd name="T7" fmla="*/ 272 h 272"/>
              <a:gd name="T8" fmla="*/ 0 w 470"/>
              <a:gd name="T9" fmla="*/ 13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2"/>
                </a:lnTo>
                <a:lnTo>
                  <a:pt x="0" y="136"/>
                </a:lnTo>
                <a:close/>
              </a:path>
            </a:pathLst>
          </a:custGeom>
          <a:solidFill>
            <a:srgbClr val="1BCF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9" name="Freeform 585"/>
          <p:cNvSpPr>
            <a:spLocks/>
          </p:cNvSpPr>
          <p:nvPr userDrawn="1"/>
        </p:nvSpPr>
        <p:spPr bwMode="auto">
          <a:xfrm>
            <a:off x="9573770" y="5463411"/>
            <a:ext cx="1561169" cy="903485"/>
          </a:xfrm>
          <a:custGeom>
            <a:avLst/>
            <a:gdLst>
              <a:gd name="T0" fmla="*/ 0 w 470"/>
              <a:gd name="T1" fmla="*/ 136 h 272"/>
              <a:gd name="T2" fmla="*/ 235 w 470"/>
              <a:gd name="T3" fmla="*/ 0 h 272"/>
              <a:gd name="T4" fmla="*/ 470 w 470"/>
              <a:gd name="T5" fmla="*/ 136 h 272"/>
              <a:gd name="T6" fmla="*/ 235 w 470"/>
              <a:gd name="T7" fmla="*/ 272 h 272"/>
              <a:gd name="T8" fmla="*/ 0 w 470"/>
              <a:gd name="T9" fmla="*/ 13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2"/>
                </a:lnTo>
                <a:lnTo>
                  <a:pt x="0" y="13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0" name="Freeform 586"/>
          <p:cNvSpPr>
            <a:spLocks/>
          </p:cNvSpPr>
          <p:nvPr userDrawn="1"/>
        </p:nvSpPr>
        <p:spPr bwMode="auto">
          <a:xfrm>
            <a:off x="9573770" y="5463411"/>
            <a:ext cx="1561169" cy="903485"/>
          </a:xfrm>
          <a:custGeom>
            <a:avLst/>
            <a:gdLst>
              <a:gd name="T0" fmla="*/ 235 w 470"/>
              <a:gd name="T1" fmla="*/ 0 h 272"/>
              <a:gd name="T2" fmla="*/ 0 w 470"/>
              <a:gd name="T3" fmla="*/ 136 h 272"/>
              <a:gd name="T4" fmla="*/ 235 w 470"/>
              <a:gd name="T5" fmla="*/ 272 h 272"/>
              <a:gd name="T6" fmla="*/ 470 w 470"/>
              <a:gd name="T7" fmla="*/ 136 h 272"/>
              <a:gd name="T8" fmla="*/ 235 w 470"/>
              <a:gd name="T9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235" y="0"/>
                </a:moveTo>
                <a:lnTo>
                  <a:pt x="0" y="136"/>
                </a:lnTo>
                <a:lnTo>
                  <a:pt x="235" y="272"/>
                </a:lnTo>
                <a:lnTo>
                  <a:pt x="470" y="136"/>
                </a:lnTo>
                <a:lnTo>
                  <a:pt x="235" y="0"/>
                </a:lnTo>
                <a:close/>
              </a:path>
            </a:pathLst>
          </a:custGeom>
          <a:solidFill>
            <a:srgbClr val="77BC1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1" name="Freeform 587"/>
          <p:cNvSpPr>
            <a:spLocks/>
          </p:cNvSpPr>
          <p:nvPr userDrawn="1"/>
        </p:nvSpPr>
        <p:spPr bwMode="auto">
          <a:xfrm>
            <a:off x="9573770" y="5463411"/>
            <a:ext cx="1561169" cy="903485"/>
          </a:xfrm>
          <a:custGeom>
            <a:avLst/>
            <a:gdLst>
              <a:gd name="T0" fmla="*/ 235 w 470"/>
              <a:gd name="T1" fmla="*/ 0 h 272"/>
              <a:gd name="T2" fmla="*/ 0 w 470"/>
              <a:gd name="T3" fmla="*/ 136 h 272"/>
              <a:gd name="T4" fmla="*/ 235 w 470"/>
              <a:gd name="T5" fmla="*/ 272 h 272"/>
              <a:gd name="T6" fmla="*/ 470 w 470"/>
              <a:gd name="T7" fmla="*/ 136 h 272"/>
              <a:gd name="T8" fmla="*/ 235 w 470"/>
              <a:gd name="T9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235" y="0"/>
                </a:moveTo>
                <a:lnTo>
                  <a:pt x="0" y="136"/>
                </a:lnTo>
                <a:lnTo>
                  <a:pt x="235" y="272"/>
                </a:lnTo>
                <a:lnTo>
                  <a:pt x="470" y="136"/>
                </a:lnTo>
                <a:lnTo>
                  <a:pt x="23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2" name="Freeform 588"/>
          <p:cNvSpPr>
            <a:spLocks/>
          </p:cNvSpPr>
          <p:nvPr userDrawn="1"/>
        </p:nvSpPr>
        <p:spPr bwMode="auto">
          <a:xfrm>
            <a:off x="9573770" y="5915154"/>
            <a:ext cx="1561169" cy="564678"/>
          </a:xfrm>
          <a:custGeom>
            <a:avLst/>
            <a:gdLst>
              <a:gd name="T0" fmla="*/ 0 w 470"/>
              <a:gd name="T1" fmla="*/ 0 h 170"/>
              <a:gd name="T2" fmla="*/ 0 w 470"/>
              <a:gd name="T3" fmla="*/ 34 h 170"/>
              <a:gd name="T4" fmla="*/ 235 w 470"/>
              <a:gd name="T5" fmla="*/ 170 h 170"/>
              <a:gd name="T6" fmla="*/ 470 w 470"/>
              <a:gd name="T7" fmla="*/ 34 h 170"/>
              <a:gd name="T8" fmla="*/ 470 w 470"/>
              <a:gd name="T9" fmla="*/ 0 h 170"/>
              <a:gd name="T10" fmla="*/ 235 w 470"/>
              <a:gd name="T11" fmla="*/ 136 h 170"/>
              <a:gd name="T12" fmla="*/ 0 w 470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470" y="34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  <a:close/>
              </a:path>
            </a:pathLst>
          </a:custGeom>
          <a:solidFill>
            <a:srgbClr val="6AA51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3" name="Freeform 589"/>
          <p:cNvSpPr>
            <a:spLocks/>
          </p:cNvSpPr>
          <p:nvPr userDrawn="1"/>
        </p:nvSpPr>
        <p:spPr bwMode="auto">
          <a:xfrm>
            <a:off x="9573770" y="5915154"/>
            <a:ext cx="1561169" cy="564678"/>
          </a:xfrm>
          <a:custGeom>
            <a:avLst/>
            <a:gdLst>
              <a:gd name="T0" fmla="*/ 0 w 470"/>
              <a:gd name="T1" fmla="*/ 0 h 170"/>
              <a:gd name="T2" fmla="*/ 0 w 470"/>
              <a:gd name="T3" fmla="*/ 34 h 170"/>
              <a:gd name="T4" fmla="*/ 235 w 470"/>
              <a:gd name="T5" fmla="*/ 170 h 170"/>
              <a:gd name="T6" fmla="*/ 470 w 470"/>
              <a:gd name="T7" fmla="*/ 34 h 170"/>
              <a:gd name="T8" fmla="*/ 470 w 470"/>
              <a:gd name="T9" fmla="*/ 0 h 170"/>
              <a:gd name="T10" fmla="*/ 235 w 470"/>
              <a:gd name="T11" fmla="*/ 136 h 170"/>
              <a:gd name="T12" fmla="*/ 0 w 470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470" y="34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5" name="Freeform 591"/>
          <p:cNvSpPr>
            <a:spLocks/>
          </p:cNvSpPr>
          <p:nvPr userDrawn="1"/>
        </p:nvSpPr>
        <p:spPr bwMode="auto">
          <a:xfrm>
            <a:off x="9573770" y="5915154"/>
            <a:ext cx="780584" cy="564678"/>
          </a:xfrm>
          <a:custGeom>
            <a:avLst/>
            <a:gdLst>
              <a:gd name="T0" fmla="*/ 0 w 235"/>
              <a:gd name="T1" fmla="*/ 0 h 170"/>
              <a:gd name="T2" fmla="*/ 0 w 235"/>
              <a:gd name="T3" fmla="*/ 34 h 170"/>
              <a:gd name="T4" fmla="*/ 235 w 235"/>
              <a:gd name="T5" fmla="*/ 170 h 170"/>
              <a:gd name="T6" fmla="*/ 235 w 235"/>
              <a:gd name="T7" fmla="*/ 136 h 170"/>
              <a:gd name="T8" fmla="*/ 0 w 235"/>
              <a:gd name="T9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235" y="136"/>
                </a:lnTo>
                <a:lnTo>
                  <a:pt x="0" y="0"/>
                </a:lnTo>
                <a:close/>
              </a:path>
            </a:pathLst>
          </a:custGeom>
          <a:solidFill>
            <a:srgbClr val="5F941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6" name="Freeform 592"/>
          <p:cNvSpPr>
            <a:spLocks/>
          </p:cNvSpPr>
          <p:nvPr userDrawn="1"/>
        </p:nvSpPr>
        <p:spPr bwMode="auto">
          <a:xfrm>
            <a:off x="9573770" y="5915154"/>
            <a:ext cx="780584" cy="564678"/>
          </a:xfrm>
          <a:custGeom>
            <a:avLst/>
            <a:gdLst>
              <a:gd name="T0" fmla="*/ 0 w 235"/>
              <a:gd name="T1" fmla="*/ 0 h 170"/>
              <a:gd name="T2" fmla="*/ 0 w 235"/>
              <a:gd name="T3" fmla="*/ 34 h 170"/>
              <a:gd name="T4" fmla="*/ 235 w 235"/>
              <a:gd name="T5" fmla="*/ 170 h 170"/>
              <a:gd name="T6" fmla="*/ 235 w 235"/>
              <a:gd name="T7" fmla="*/ 136 h 170"/>
              <a:gd name="T8" fmla="*/ 0 w 235"/>
              <a:gd name="T9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235" y="13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7" name="Freeform 593"/>
          <p:cNvSpPr>
            <a:spLocks/>
          </p:cNvSpPr>
          <p:nvPr userDrawn="1"/>
        </p:nvSpPr>
        <p:spPr bwMode="auto">
          <a:xfrm>
            <a:off x="9470800" y="6084558"/>
            <a:ext cx="53146" cy="146152"/>
          </a:xfrm>
          <a:custGeom>
            <a:avLst/>
            <a:gdLst>
              <a:gd name="T0" fmla="*/ 0 w 16"/>
              <a:gd name="T1" fmla="*/ 0 h 44"/>
              <a:gd name="T2" fmla="*/ 0 w 16"/>
              <a:gd name="T3" fmla="*/ 34 h 44"/>
              <a:gd name="T4" fmla="*/ 16 w 16"/>
              <a:gd name="T5" fmla="*/ 44 h 44"/>
              <a:gd name="T6" fmla="*/ 16 w 16"/>
              <a:gd name="T7" fmla="*/ 43 h 44"/>
              <a:gd name="T8" fmla="*/ 1 w 16"/>
              <a:gd name="T9" fmla="*/ 34 h 44"/>
              <a:gd name="T10" fmla="*/ 1 w 16"/>
              <a:gd name="T11" fmla="*/ 0 h 44"/>
              <a:gd name="T12" fmla="*/ 0 w 16"/>
              <a:gd name="T13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44">
                <a:moveTo>
                  <a:pt x="0" y="0"/>
                </a:moveTo>
                <a:lnTo>
                  <a:pt x="0" y="34"/>
                </a:lnTo>
                <a:lnTo>
                  <a:pt x="16" y="44"/>
                </a:lnTo>
                <a:lnTo>
                  <a:pt x="16" y="43"/>
                </a:lnTo>
                <a:lnTo>
                  <a:pt x="1" y="34"/>
                </a:lnTo>
                <a:lnTo>
                  <a:pt x="1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8" name="Freeform 594"/>
          <p:cNvSpPr>
            <a:spLocks/>
          </p:cNvSpPr>
          <p:nvPr userDrawn="1"/>
        </p:nvSpPr>
        <p:spPr bwMode="auto">
          <a:xfrm>
            <a:off x="9470800" y="6084558"/>
            <a:ext cx="53146" cy="146152"/>
          </a:xfrm>
          <a:custGeom>
            <a:avLst/>
            <a:gdLst>
              <a:gd name="T0" fmla="*/ 0 w 16"/>
              <a:gd name="T1" fmla="*/ 0 h 44"/>
              <a:gd name="T2" fmla="*/ 0 w 16"/>
              <a:gd name="T3" fmla="*/ 34 h 44"/>
              <a:gd name="T4" fmla="*/ 16 w 16"/>
              <a:gd name="T5" fmla="*/ 44 h 44"/>
              <a:gd name="T6" fmla="*/ 16 w 16"/>
              <a:gd name="T7" fmla="*/ 43 h 44"/>
              <a:gd name="T8" fmla="*/ 1 w 16"/>
              <a:gd name="T9" fmla="*/ 34 h 44"/>
              <a:gd name="T10" fmla="*/ 1 w 16"/>
              <a:gd name="T11" fmla="*/ 0 h 44"/>
              <a:gd name="T12" fmla="*/ 0 w 16"/>
              <a:gd name="T13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44">
                <a:moveTo>
                  <a:pt x="0" y="0"/>
                </a:moveTo>
                <a:lnTo>
                  <a:pt x="0" y="34"/>
                </a:lnTo>
                <a:lnTo>
                  <a:pt x="16" y="44"/>
                </a:lnTo>
                <a:lnTo>
                  <a:pt x="16" y="43"/>
                </a:lnTo>
                <a:lnTo>
                  <a:pt x="1" y="34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9" name="Freeform 595"/>
          <p:cNvSpPr>
            <a:spLocks/>
          </p:cNvSpPr>
          <p:nvPr userDrawn="1"/>
        </p:nvSpPr>
        <p:spPr bwMode="auto">
          <a:xfrm>
            <a:off x="9523946" y="6227387"/>
            <a:ext cx="3321" cy="3321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1 h 1"/>
              <a:gd name="T6" fmla="*/ 1 w 1"/>
              <a:gd name="T7" fmla="*/ 1 h 1"/>
              <a:gd name="T8" fmla="*/ 0 w 1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1"/>
                </a:lnTo>
                <a:lnTo>
                  <a:pt x="1" y="1"/>
                </a:lnTo>
                <a:lnTo>
                  <a:pt x="0" y="0"/>
                </a:lnTo>
                <a:close/>
              </a:path>
            </a:pathLst>
          </a:custGeom>
          <a:solidFill>
            <a:srgbClr val="EDEE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0" name="Freeform 596"/>
          <p:cNvSpPr>
            <a:spLocks/>
          </p:cNvSpPr>
          <p:nvPr userDrawn="1"/>
        </p:nvSpPr>
        <p:spPr bwMode="auto">
          <a:xfrm>
            <a:off x="9523946" y="6227387"/>
            <a:ext cx="3321" cy="3321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1 h 1"/>
              <a:gd name="T6" fmla="*/ 1 w 1"/>
              <a:gd name="T7" fmla="*/ 1 h 1"/>
              <a:gd name="T8" fmla="*/ 0 w 1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1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1" name="Freeform 597"/>
          <p:cNvSpPr>
            <a:spLocks/>
          </p:cNvSpPr>
          <p:nvPr userDrawn="1"/>
        </p:nvSpPr>
        <p:spPr bwMode="auto">
          <a:xfrm>
            <a:off x="9527267" y="6230710"/>
            <a:ext cx="727437" cy="418526"/>
          </a:xfrm>
          <a:custGeom>
            <a:avLst/>
            <a:gdLst>
              <a:gd name="T0" fmla="*/ 0 w 219"/>
              <a:gd name="T1" fmla="*/ 0 h 126"/>
              <a:gd name="T2" fmla="*/ 0 w 219"/>
              <a:gd name="T3" fmla="*/ 0 h 126"/>
              <a:gd name="T4" fmla="*/ 219 w 219"/>
              <a:gd name="T5" fmla="*/ 126 h 126"/>
              <a:gd name="T6" fmla="*/ 219 w 219"/>
              <a:gd name="T7" fmla="*/ 126 h 126"/>
              <a:gd name="T8" fmla="*/ 0 w 219"/>
              <a:gd name="T9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126">
                <a:moveTo>
                  <a:pt x="0" y="0"/>
                </a:moveTo>
                <a:lnTo>
                  <a:pt x="0" y="0"/>
                </a:lnTo>
                <a:lnTo>
                  <a:pt x="219" y="126"/>
                </a:lnTo>
                <a:lnTo>
                  <a:pt x="219" y="126"/>
                </a:lnTo>
                <a:lnTo>
                  <a:pt x="0" y="0"/>
                </a:lnTo>
                <a:close/>
              </a:path>
            </a:pathLst>
          </a:custGeom>
          <a:solidFill>
            <a:srgbClr val="DC87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2" name="Freeform 598"/>
          <p:cNvSpPr>
            <a:spLocks/>
          </p:cNvSpPr>
          <p:nvPr userDrawn="1"/>
        </p:nvSpPr>
        <p:spPr bwMode="auto">
          <a:xfrm>
            <a:off x="9527267" y="6230710"/>
            <a:ext cx="727437" cy="418526"/>
          </a:xfrm>
          <a:custGeom>
            <a:avLst/>
            <a:gdLst>
              <a:gd name="T0" fmla="*/ 0 w 219"/>
              <a:gd name="T1" fmla="*/ 0 h 126"/>
              <a:gd name="T2" fmla="*/ 0 w 219"/>
              <a:gd name="T3" fmla="*/ 0 h 126"/>
              <a:gd name="T4" fmla="*/ 219 w 219"/>
              <a:gd name="T5" fmla="*/ 126 h 126"/>
              <a:gd name="T6" fmla="*/ 219 w 219"/>
              <a:gd name="T7" fmla="*/ 126 h 126"/>
              <a:gd name="T8" fmla="*/ 0 w 219"/>
              <a:gd name="T9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126">
                <a:moveTo>
                  <a:pt x="0" y="0"/>
                </a:moveTo>
                <a:lnTo>
                  <a:pt x="0" y="0"/>
                </a:lnTo>
                <a:lnTo>
                  <a:pt x="219" y="126"/>
                </a:lnTo>
                <a:lnTo>
                  <a:pt x="219" y="1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3" name="Freeform 599"/>
          <p:cNvSpPr>
            <a:spLocks/>
          </p:cNvSpPr>
          <p:nvPr userDrawn="1"/>
        </p:nvSpPr>
        <p:spPr bwMode="auto">
          <a:xfrm>
            <a:off x="9527267" y="6230710"/>
            <a:ext cx="727437" cy="418526"/>
          </a:xfrm>
          <a:custGeom>
            <a:avLst/>
            <a:gdLst>
              <a:gd name="T0" fmla="*/ 0 w 219"/>
              <a:gd name="T1" fmla="*/ 0 h 126"/>
              <a:gd name="T2" fmla="*/ 0 w 219"/>
              <a:gd name="T3" fmla="*/ 0 h 126"/>
              <a:gd name="T4" fmla="*/ 219 w 219"/>
              <a:gd name="T5" fmla="*/ 126 h 126"/>
              <a:gd name="T6" fmla="*/ 219 w 219"/>
              <a:gd name="T7" fmla="*/ 126 h 126"/>
              <a:gd name="T8" fmla="*/ 0 w 219"/>
              <a:gd name="T9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126">
                <a:moveTo>
                  <a:pt x="0" y="0"/>
                </a:moveTo>
                <a:lnTo>
                  <a:pt x="0" y="0"/>
                </a:lnTo>
                <a:lnTo>
                  <a:pt x="219" y="126"/>
                </a:lnTo>
                <a:lnTo>
                  <a:pt x="219" y="12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4" name="Freeform 600"/>
          <p:cNvSpPr>
            <a:spLocks/>
          </p:cNvSpPr>
          <p:nvPr userDrawn="1"/>
        </p:nvSpPr>
        <p:spPr bwMode="auto">
          <a:xfrm>
            <a:off x="9527267" y="6230710"/>
            <a:ext cx="727437" cy="418526"/>
          </a:xfrm>
          <a:custGeom>
            <a:avLst/>
            <a:gdLst>
              <a:gd name="T0" fmla="*/ 0 w 219"/>
              <a:gd name="T1" fmla="*/ 0 h 126"/>
              <a:gd name="T2" fmla="*/ 0 w 219"/>
              <a:gd name="T3" fmla="*/ 0 h 126"/>
              <a:gd name="T4" fmla="*/ 219 w 219"/>
              <a:gd name="T5" fmla="*/ 126 h 126"/>
              <a:gd name="T6" fmla="*/ 219 w 219"/>
              <a:gd name="T7" fmla="*/ 126 h 126"/>
              <a:gd name="T8" fmla="*/ 0 w 219"/>
              <a:gd name="T9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126">
                <a:moveTo>
                  <a:pt x="0" y="0"/>
                </a:moveTo>
                <a:lnTo>
                  <a:pt x="0" y="0"/>
                </a:lnTo>
                <a:lnTo>
                  <a:pt x="219" y="126"/>
                </a:lnTo>
                <a:lnTo>
                  <a:pt x="219" y="1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5" name="Freeform 601"/>
          <p:cNvSpPr>
            <a:spLocks/>
          </p:cNvSpPr>
          <p:nvPr userDrawn="1"/>
        </p:nvSpPr>
        <p:spPr bwMode="auto">
          <a:xfrm>
            <a:off x="9474121" y="6084558"/>
            <a:ext cx="780584" cy="564678"/>
          </a:xfrm>
          <a:custGeom>
            <a:avLst/>
            <a:gdLst>
              <a:gd name="T0" fmla="*/ 0 w 235"/>
              <a:gd name="T1" fmla="*/ 0 h 170"/>
              <a:gd name="T2" fmla="*/ 0 w 235"/>
              <a:gd name="T3" fmla="*/ 34 h 170"/>
              <a:gd name="T4" fmla="*/ 15 w 235"/>
              <a:gd name="T5" fmla="*/ 43 h 170"/>
              <a:gd name="T6" fmla="*/ 16 w 235"/>
              <a:gd name="T7" fmla="*/ 44 h 170"/>
              <a:gd name="T8" fmla="*/ 235 w 235"/>
              <a:gd name="T9" fmla="*/ 170 h 170"/>
              <a:gd name="T10" fmla="*/ 235 w 235"/>
              <a:gd name="T11" fmla="*/ 136 h 170"/>
              <a:gd name="T12" fmla="*/ 0 w 235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" h="170">
                <a:moveTo>
                  <a:pt x="0" y="0"/>
                </a:moveTo>
                <a:lnTo>
                  <a:pt x="0" y="34"/>
                </a:lnTo>
                <a:lnTo>
                  <a:pt x="15" y="43"/>
                </a:lnTo>
                <a:lnTo>
                  <a:pt x="16" y="44"/>
                </a:lnTo>
                <a:lnTo>
                  <a:pt x="235" y="170"/>
                </a:lnTo>
                <a:lnTo>
                  <a:pt x="235" y="136"/>
                </a:lnTo>
                <a:lnTo>
                  <a:pt x="0" y="0"/>
                </a:lnTo>
                <a:close/>
              </a:path>
            </a:pathLst>
          </a:custGeom>
          <a:solidFill>
            <a:srgbClr val="5A68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6" name="Freeform 602"/>
          <p:cNvSpPr>
            <a:spLocks/>
          </p:cNvSpPr>
          <p:nvPr userDrawn="1"/>
        </p:nvSpPr>
        <p:spPr bwMode="auto">
          <a:xfrm>
            <a:off x="9474121" y="6084558"/>
            <a:ext cx="780584" cy="564678"/>
          </a:xfrm>
          <a:custGeom>
            <a:avLst/>
            <a:gdLst>
              <a:gd name="T0" fmla="*/ 0 w 235"/>
              <a:gd name="T1" fmla="*/ 0 h 170"/>
              <a:gd name="T2" fmla="*/ 0 w 235"/>
              <a:gd name="T3" fmla="*/ 34 h 170"/>
              <a:gd name="T4" fmla="*/ 15 w 235"/>
              <a:gd name="T5" fmla="*/ 43 h 170"/>
              <a:gd name="T6" fmla="*/ 16 w 235"/>
              <a:gd name="T7" fmla="*/ 44 h 170"/>
              <a:gd name="T8" fmla="*/ 235 w 235"/>
              <a:gd name="T9" fmla="*/ 170 h 170"/>
              <a:gd name="T10" fmla="*/ 235 w 235"/>
              <a:gd name="T11" fmla="*/ 136 h 170"/>
              <a:gd name="T12" fmla="*/ 0 w 235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" h="170">
                <a:moveTo>
                  <a:pt x="0" y="0"/>
                </a:moveTo>
                <a:lnTo>
                  <a:pt x="0" y="34"/>
                </a:lnTo>
                <a:lnTo>
                  <a:pt x="15" y="43"/>
                </a:lnTo>
                <a:lnTo>
                  <a:pt x="16" y="44"/>
                </a:lnTo>
                <a:lnTo>
                  <a:pt x="235" y="170"/>
                </a:lnTo>
                <a:lnTo>
                  <a:pt x="235" y="13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8" name="Freeform 5"/>
          <p:cNvSpPr>
            <a:spLocks/>
          </p:cNvSpPr>
          <p:nvPr userDrawn="1"/>
        </p:nvSpPr>
        <p:spPr bwMode="auto">
          <a:xfrm>
            <a:off x="9170546" y="4647561"/>
            <a:ext cx="585117" cy="399769"/>
          </a:xfrm>
          <a:custGeom>
            <a:avLst/>
            <a:gdLst>
              <a:gd name="T0" fmla="*/ 322 w 322"/>
              <a:gd name="T1" fmla="*/ 0 h 220"/>
              <a:gd name="T2" fmla="*/ 0 w 322"/>
              <a:gd name="T3" fmla="*/ 186 h 220"/>
              <a:gd name="T4" fmla="*/ 0 w 322"/>
              <a:gd name="T5" fmla="*/ 220 h 220"/>
              <a:gd name="T6" fmla="*/ 322 w 322"/>
              <a:gd name="T7" fmla="*/ 33 h 220"/>
              <a:gd name="T8" fmla="*/ 322 w 322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220">
                <a:moveTo>
                  <a:pt x="322" y="0"/>
                </a:moveTo>
                <a:lnTo>
                  <a:pt x="0" y="186"/>
                </a:lnTo>
                <a:lnTo>
                  <a:pt x="0" y="220"/>
                </a:lnTo>
                <a:lnTo>
                  <a:pt x="322" y="33"/>
                </a:lnTo>
                <a:lnTo>
                  <a:pt x="322" y="0"/>
                </a:lnTo>
                <a:close/>
              </a:path>
            </a:pathLst>
          </a:custGeom>
          <a:solidFill>
            <a:srgbClr val="7476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9" name="Freeform 6"/>
          <p:cNvSpPr>
            <a:spLocks/>
          </p:cNvSpPr>
          <p:nvPr userDrawn="1"/>
        </p:nvSpPr>
        <p:spPr bwMode="auto">
          <a:xfrm>
            <a:off x="9170546" y="4647561"/>
            <a:ext cx="585117" cy="399769"/>
          </a:xfrm>
          <a:custGeom>
            <a:avLst/>
            <a:gdLst>
              <a:gd name="T0" fmla="*/ 322 w 322"/>
              <a:gd name="T1" fmla="*/ 0 h 220"/>
              <a:gd name="T2" fmla="*/ 0 w 322"/>
              <a:gd name="T3" fmla="*/ 186 h 220"/>
              <a:gd name="T4" fmla="*/ 0 w 322"/>
              <a:gd name="T5" fmla="*/ 220 h 220"/>
              <a:gd name="T6" fmla="*/ 322 w 322"/>
              <a:gd name="T7" fmla="*/ 33 h 220"/>
              <a:gd name="T8" fmla="*/ 322 w 322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220">
                <a:moveTo>
                  <a:pt x="322" y="0"/>
                </a:moveTo>
                <a:lnTo>
                  <a:pt x="0" y="186"/>
                </a:lnTo>
                <a:lnTo>
                  <a:pt x="0" y="220"/>
                </a:lnTo>
                <a:lnTo>
                  <a:pt x="322" y="33"/>
                </a:lnTo>
                <a:lnTo>
                  <a:pt x="32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0" name="Freeform 7"/>
          <p:cNvSpPr>
            <a:spLocks/>
          </p:cNvSpPr>
          <p:nvPr userDrawn="1"/>
        </p:nvSpPr>
        <p:spPr bwMode="auto">
          <a:xfrm>
            <a:off x="9139655" y="4969193"/>
            <a:ext cx="30891" cy="78137"/>
          </a:xfrm>
          <a:custGeom>
            <a:avLst/>
            <a:gdLst>
              <a:gd name="T0" fmla="*/ 0 w 17"/>
              <a:gd name="T1" fmla="*/ 0 h 43"/>
              <a:gd name="T2" fmla="*/ 0 w 17"/>
              <a:gd name="T3" fmla="*/ 33 h 43"/>
              <a:gd name="T4" fmla="*/ 17 w 17"/>
              <a:gd name="T5" fmla="*/ 43 h 43"/>
              <a:gd name="T6" fmla="*/ 17 w 17"/>
              <a:gd name="T7" fmla="*/ 9 h 43"/>
              <a:gd name="T8" fmla="*/ 0 w 17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3">
                <a:moveTo>
                  <a:pt x="0" y="0"/>
                </a:moveTo>
                <a:lnTo>
                  <a:pt x="0" y="33"/>
                </a:lnTo>
                <a:lnTo>
                  <a:pt x="17" y="43"/>
                </a:lnTo>
                <a:lnTo>
                  <a:pt x="17" y="9"/>
                </a:lnTo>
                <a:lnTo>
                  <a:pt x="0" y="0"/>
                </a:lnTo>
                <a:close/>
              </a:path>
            </a:pathLst>
          </a:custGeom>
          <a:solidFill>
            <a:srgbClr val="8B90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1" name="Freeform 8"/>
          <p:cNvSpPr>
            <a:spLocks/>
          </p:cNvSpPr>
          <p:nvPr userDrawn="1"/>
        </p:nvSpPr>
        <p:spPr bwMode="auto">
          <a:xfrm>
            <a:off x="9139655" y="4969193"/>
            <a:ext cx="30891" cy="78137"/>
          </a:xfrm>
          <a:custGeom>
            <a:avLst/>
            <a:gdLst>
              <a:gd name="T0" fmla="*/ 0 w 17"/>
              <a:gd name="T1" fmla="*/ 0 h 43"/>
              <a:gd name="T2" fmla="*/ 0 w 17"/>
              <a:gd name="T3" fmla="*/ 33 h 43"/>
              <a:gd name="T4" fmla="*/ 17 w 17"/>
              <a:gd name="T5" fmla="*/ 43 h 43"/>
              <a:gd name="T6" fmla="*/ 17 w 17"/>
              <a:gd name="T7" fmla="*/ 9 h 43"/>
              <a:gd name="T8" fmla="*/ 0 w 17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3">
                <a:moveTo>
                  <a:pt x="0" y="0"/>
                </a:moveTo>
                <a:lnTo>
                  <a:pt x="0" y="33"/>
                </a:lnTo>
                <a:lnTo>
                  <a:pt x="17" y="43"/>
                </a:lnTo>
                <a:lnTo>
                  <a:pt x="17" y="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2" name="Freeform 9"/>
          <p:cNvSpPr>
            <a:spLocks/>
          </p:cNvSpPr>
          <p:nvPr userDrawn="1"/>
        </p:nvSpPr>
        <p:spPr bwMode="auto">
          <a:xfrm>
            <a:off x="9139655" y="4629389"/>
            <a:ext cx="616008" cy="356158"/>
          </a:xfrm>
          <a:custGeom>
            <a:avLst/>
            <a:gdLst>
              <a:gd name="T0" fmla="*/ 324 w 339"/>
              <a:gd name="T1" fmla="*/ 0 h 196"/>
              <a:gd name="T2" fmla="*/ 0 w 339"/>
              <a:gd name="T3" fmla="*/ 187 h 196"/>
              <a:gd name="T4" fmla="*/ 17 w 339"/>
              <a:gd name="T5" fmla="*/ 196 h 196"/>
              <a:gd name="T6" fmla="*/ 339 w 339"/>
              <a:gd name="T7" fmla="*/ 10 h 196"/>
              <a:gd name="T8" fmla="*/ 324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324" y="0"/>
                </a:moveTo>
                <a:lnTo>
                  <a:pt x="0" y="187"/>
                </a:lnTo>
                <a:lnTo>
                  <a:pt x="17" y="196"/>
                </a:lnTo>
                <a:lnTo>
                  <a:pt x="339" y="10"/>
                </a:lnTo>
                <a:lnTo>
                  <a:pt x="324" y="0"/>
                </a:lnTo>
                <a:close/>
              </a:path>
            </a:pathLst>
          </a:custGeom>
          <a:solidFill>
            <a:srgbClr val="ADAF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3" name="Freeform 10"/>
          <p:cNvSpPr>
            <a:spLocks/>
          </p:cNvSpPr>
          <p:nvPr userDrawn="1"/>
        </p:nvSpPr>
        <p:spPr bwMode="auto">
          <a:xfrm>
            <a:off x="9139655" y="4629389"/>
            <a:ext cx="616008" cy="356158"/>
          </a:xfrm>
          <a:custGeom>
            <a:avLst/>
            <a:gdLst>
              <a:gd name="T0" fmla="*/ 324 w 339"/>
              <a:gd name="T1" fmla="*/ 0 h 196"/>
              <a:gd name="T2" fmla="*/ 0 w 339"/>
              <a:gd name="T3" fmla="*/ 187 h 196"/>
              <a:gd name="T4" fmla="*/ 17 w 339"/>
              <a:gd name="T5" fmla="*/ 196 h 196"/>
              <a:gd name="T6" fmla="*/ 339 w 339"/>
              <a:gd name="T7" fmla="*/ 10 h 196"/>
              <a:gd name="T8" fmla="*/ 324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324" y="0"/>
                </a:moveTo>
                <a:lnTo>
                  <a:pt x="0" y="187"/>
                </a:lnTo>
                <a:lnTo>
                  <a:pt x="17" y="196"/>
                </a:lnTo>
                <a:lnTo>
                  <a:pt x="339" y="10"/>
                </a:lnTo>
                <a:lnTo>
                  <a:pt x="3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4" name="Freeform 11"/>
          <p:cNvSpPr>
            <a:spLocks/>
          </p:cNvSpPr>
          <p:nvPr userDrawn="1"/>
        </p:nvSpPr>
        <p:spPr bwMode="auto">
          <a:xfrm>
            <a:off x="9063335" y="4585778"/>
            <a:ext cx="588751" cy="397952"/>
          </a:xfrm>
          <a:custGeom>
            <a:avLst/>
            <a:gdLst>
              <a:gd name="T0" fmla="*/ 324 w 324"/>
              <a:gd name="T1" fmla="*/ 0 h 219"/>
              <a:gd name="T2" fmla="*/ 0 w 324"/>
              <a:gd name="T3" fmla="*/ 186 h 219"/>
              <a:gd name="T4" fmla="*/ 0 w 324"/>
              <a:gd name="T5" fmla="*/ 219 h 219"/>
              <a:gd name="T6" fmla="*/ 324 w 324"/>
              <a:gd name="T7" fmla="*/ 33 h 219"/>
              <a:gd name="T8" fmla="*/ 324 w 324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19">
                <a:moveTo>
                  <a:pt x="324" y="0"/>
                </a:moveTo>
                <a:lnTo>
                  <a:pt x="0" y="186"/>
                </a:lnTo>
                <a:lnTo>
                  <a:pt x="0" y="219"/>
                </a:lnTo>
                <a:lnTo>
                  <a:pt x="324" y="33"/>
                </a:lnTo>
                <a:lnTo>
                  <a:pt x="324" y="0"/>
                </a:lnTo>
                <a:close/>
              </a:path>
            </a:pathLst>
          </a:custGeom>
          <a:solidFill>
            <a:srgbClr val="7476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5" name="Freeform 12"/>
          <p:cNvSpPr>
            <a:spLocks/>
          </p:cNvSpPr>
          <p:nvPr userDrawn="1"/>
        </p:nvSpPr>
        <p:spPr bwMode="auto">
          <a:xfrm>
            <a:off x="9063335" y="4585778"/>
            <a:ext cx="588751" cy="397952"/>
          </a:xfrm>
          <a:custGeom>
            <a:avLst/>
            <a:gdLst>
              <a:gd name="T0" fmla="*/ 324 w 324"/>
              <a:gd name="T1" fmla="*/ 0 h 219"/>
              <a:gd name="T2" fmla="*/ 0 w 324"/>
              <a:gd name="T3" fmla="*/ 186 h 219"/>
              <a:gd name="T4" fmla="*/ 0 w 324"/>
              <a:gd name="T5" fmla="*/ 219 h 219"/>
              <a:gd name="T6" fmla="*/ 324 w 324"/>
              <a:gd name="T7" fmla="*/ 33 h 219"/>
              <a:gd name="T8" fmla="*/ 324 w 324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19">
                <a:moveTo>
                  <a:pt x="324" y="0"/>
                </a:moveTo>
                <a:lnTo>
                  <a:pt x="0" y="186"/>
                </a:lnTo>
                <a:lnTo>
                  <a:pt x="0" y="219"/>
                </a:lnTo>
                <a:lnTo>
                  <a:pt x="324" y="33"/>
                </a:lnTo>
                <a:lnTo>
                  <a:pt x="3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6" name="Freeform 13"/>
          <p:cNvSpPr>
            <a:spLocks/>
          </p:cNvSpPr>
          <p:nvPr userDrawn="1"/>
        </p:nvSpPr>
        <p:spPr bwMode="auto">
          <a:xfrm>
            <a:off x="9032444" y="4907411"/>
            <a:ext cx="30891" cy="76320"/>
          </a:xfrm>
          <a:custGeom>
            <a:avLst/>
            <a:gdLst>
              <a:gd name="T0" fmla="*/ 0 w 17"/>
              <a:gd name="T1" fmla="*/ 0 h 42"/>
              <a:gd name="T2" fmla="*/ 0 w 17"/>
              <a:gd name="T3" fmla="*/ 33 h 42"/>
              <a:gd name="T4" fmla="*/ 17 w 17"/>
              <a:gd name="T5" fmla="*/ 42 h 42"/>
              <a:gd name="T6" fmla="*/ 17 w 17"/>
              <a:gd name="T7" fmla="*/ 9 h 42"/>
              <a:gd name="T8" fmla="*/ 0 w 17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2">
                <a:moveTo>
                  <a:pt x="0" y="0"/>
                </a:moveTo>
                <a:lnTo>
                  <a:pt x="0" y="33"/>
                </a:lnTo>
                <a:lnTo>
                  <a:pt x="17" y="42"/>
                </a:lnTo>
                <a:lnTo>
                  <a:pt x="17" y="9"/>
                </a:lnTo>
                <a:lnTo>
                  <a:pt x="0" y="0"/>
                </a:lnTo>
                <a:close/>
              </a:path>
            </a:pathLst>
          </a:custGeom>
          <a:solidFill>
            <a:srgbClr val="8B90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7" name="Freeform 14"/>
          <p:cNvSpPr>
            <a:spLocks/>
          </p:cNvSpPr>
          <p:nvPr userDrawn="1"/>
        </p:nvSpPr>
        <p:spPr bwMode="auto">
          <a:xfrm>
            <a:off x="9032444" y="4907411"/>
            <a:ext cx="30891" cy="76320"/>
          </a:xfrm>
          <a:custGeom>
            <a:avLst/>
            <a:gdLst>
              <a:gd name="T0" fmla="*/ 0 w 17"/>
              <a:gd name="T1" fmla="*/ 0 h 42"/>
              <a:gd name="T2" fmla="*/ 0 w 17"/>
              <a:gd name="T3" fmla="*/ 33 h 42"/>
              <a:gd name="T4" fmla="*/ 17 w 17"/>
              <a:gd name="T5" fmla="*/ 42 h 42"/>
              <a:gd name="T6" fmla="*/ 17 w 17"/>
              <a:gd name="T7" fmla="*/ 9 h 42"/>
              <a:gd name="T8" fmla="*/ 0 w 17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2">
                <a:moveTo>
                  <a:pt x="0" y="0"/>
                </a:moveTo>
                <a:lnTo>
                  <a:pt x="0" y="33"/>
                </a:lnTo>
                <a:lnTo>
                  <a:pt x="17" y="42"/>
                </a:lnTo>
                <a:lnTo>
                  <a:pt x="17" y="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8" name="Freeform 15"/>
          <p:cNvSpPr>
            <a:spLocks/>
          </p:cNvSpPr>
          <p:nvPr userDrawn="1"/>
        </p:nvSpPr>
        <p:spPr bwMode="auto">
          <a:xfrm>
            <a:off x="9032444" y="4567607"/>
            <a:ext cx="619642" cy="356158"/>
          </a:xfrm>
          <a:custGeom>
            <a:avLst/>
            <a:gdLst>
              <a:gd name="T0" fmla="*/ 324 w 341"/>
              <a:gd name="T1" fmla="*/ 0 h 196"/>
              <a:gd name="T2" fmla="*/ 0 w 341"/>
              <a:gd name="T3" fmla="*/ 187 h 196"/>
              <a:gd name="T4" fmla="*/ 17 w 341"/>
              <a:gd name="T5" fmla="*/ 196 h 196"/>
              <a:gd name="T6" fmla="*/ 341 w 341"/>
              <a:gd name="T7" fmla="*/ 10 h 196"/>
              <a:gd name="T8" fmla="*/ 324 w 341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196">
                <a:moveTo>
                  <a:pt x="324" y="0"/>
                </a:moveTo>
                <a:lnTo>
                  <a:pt x="0" y="187"/>
                </a:lnTo>
                <a:lnTo>
                  <a:pt x="17" y="196"/>
                </a:lnTo>
                <a:lnTo>
                  <a:pt x="341" y="10"/>
                </a:lnTo>
                <a:lnTo>
                  <a:pt x="324" y="0"/>
                </a:lnTo>
                <a:close/>
              </a:path>
            </a:pathLst>
          </a:custGeom>
          <a:solidFill>
            <a:srgbClr val="ADAF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9" name="Freeform 16"/>
          <p:cNvSpPr>
            <a:spLocks/>
          </p:cNvSpPr>
          <p:nvPr userDrawn="1"/>
        </p:nvSpPr>
        <p:spPr bwMode="auto">
          <a:xfrm>
            <a:off x="9032444" y="4567607"/>
            <a:ext cx="619642" cy="356158"/>
          </a:xfrm>
          <a:custGeom>
            <a:avLst/>
            <a:gdLst>
              <a:gd name="T0" fmla="*/ 324 w 341"/>
              <a:gd name="T1" fmla="*/ 0 h 196"/>
              <a:gd name="T2" fmla="*/ 0 w 341"/>
              <a:gd name="T3" fmla="*/ 187 h 196"/>
              <a:gd name="T4" fmla="*/ 17 w 341"/>
              <a:gd name="T5" fmla="*/ 196 h 196"/>
              <a:gd name="T6" fmla="*/ 341 w 341"/>
              <a:gd name="T7" fmla="*/ 10 h 196"/>
              <a:gd name="T8" fmla="*/ 324 w 341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196">
                <a:moveTo>
                  <a:pt x="324" y="0"/>
                </a:moveTo>
                <a:lnTo>
                  <a:pt x="0" y="187"/>
                </a:lnTo>
                <a:lnTo>
                  <a:pt x="17" y="196"/>
                </a:lnTo>
                <a:lnTo>
                  <a:pt x="341" y="10"/>
                </a:lnTo>
                <a:lnTo>
                  <a:pt x="3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0" name="Freeform 17"/>
          <p:cNvSpPr>
            <a:spLocks/>
          </p:cNvSpPr>
          <p:nvPr userDrawn="1"/>
        </p:nvSpPr>
        <p:spPr bwMode="auto">
          <a:xfrm>
            <a:off x="8956124" y="4522178"/>
            <a:ext cx="586934" cy="401586"/>
          </a:xfrm>
          <a:custGeom>
            <a:avLst/>
            <a:gdLst>
              <a:gd name="T0" fmla="*/ 323 w 323"/>
              <a:gd name="T1" fmla="*/ 0 h 221"/>
              <a:gd name="T2" fmla="*/ 0 w 323"/>
              <a:gd name="T3" fmla="*/ 187 h 221"/>
              <a:gd name="T4" fmla="*/ 0 w 323"/>
              <a:gd name="T5" fmla="*/ 221 h 221"/>
              <a:gd name="T6" fmla="*/ 323 w 323"/>
              <a:gd name="T7" fmla="*/ 35 h 221"/>
              <a:gd name="T8" fmla="*/ 323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323" y="0"/>
                </a:moveTo>
                <a:lnTo>
                  <a:pt x="0" y="187"/>
                </a:lnTo>
                <a:lnTo>
                  <a:pt x="0" y="221"/>
                </a:lnTo>
                <a:lnTo>
                  <a:pt x="323" y="35"/>
                </a:lnTo>
                <a:lnTo>
                  <a:pt x="323" y="0"/>
                </a:lnTo>
                <a:close/>
              </a:path>
            </a:pathLst>
          </a:custGeom>
          <a:solidFill>
            <a:srgbClr val="7476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1" name="Freeform 18"/>
          <p:cNvSpPr>
            <a:spLocks/>
          </p:cNvSpPr>
          <p:nvPr userDrawn="1"/>
        </p:nvSpPr>
        <p:spPr bwMode="auto">
          <a:xfrm>
            <a:off x="8956124" y="4522178"/>
            <a:ext cx="586934" cy="401586"/>
          </a:xfrm>
          <a:custGeom>
            <a:avLst/>
            <a:gdLst>
              <a:gd name="T0" fmla="*/ 323 w 323"/>
              <a:gd name="T1" fmla="*/ 0 h 221"/>
              <a:gd name="T2" fmla="*/ 0 w 323"/>
              <a:gd name="T3" fmla="*/ 187 h 221"/>
              <a:gd name="T4" fmla="*/ 0 w 323"/>
              <a:gd name="T5" fmla="*/ 221 h 221"/>
              <a:gd name="T6" fmla="*/ 323 w 323"/>
              <a:gd name="T7" fmla="*/ 35 h 221"/>
              <a:gd name="T8" fmla="*/ 323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323" y="0"/>
                </a:moveTo>
                <a:lnTo>
                  <a:pt x="0" y="187"/>
                </a:lnTo>
                <a:lnTo>
                  <a:pt x="0" y="221"/>
                </a:lnTo>
                <a:lnTo>
                  <a:pt x="323" y="35"/>
                </a:lnTo>
                <a:lnTo>
                  <a:pt x="32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2" name="Freeform 19"/>
          <p:cNvSpPr>
            <a:spLocks/>
          </p:cNvSpPr>
          <p:nvPr userDrawn="1"/>
        </p:nvSpPr>
        <p:spPr bwMode="auto">
          <a:xfrm>
            <a:off x="8927050" y="4847445"/>
            <a:ext cx="29074" cy="76320"/>
          </a:xfrm>
          <a:custGeom>
            <a:avLst/>
            <a:gdLst>
              <a:gd name="T0" fmla="*/ 0 w 16"/>
              <a:gd name="T1" fmla="*/ 0 h 42"/>
              <a:gd name="T2" fmla="*/ 0 w 16"/>
              <a:gd name="T3" fmla="*/ 33 h 42"/>
              <a:gd name="T4" fmla="*/ 16 w 16"/>
              <a:gd name="T5" fmla="*/ 42 h 42"/>
              <a:gd name="T6" fmla="*/ 16 w 16"/>
              <a:gd name="T7" fmla="*/ 8 h 42"/>
              <a:gd name="T8" fmla="*/ 0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0" y="0"/>
                </a:moveTo>
                <a:lnTo>
                  <a:pt x="0" y="33"/>
                </a:lnTo>
                <a:lnTo>
                  <a:pt x="16" y="42"/>
                </a:lnTo>
                <a:lnTo>
                  <a:pt x="16" y="8"/>
                </a:lnTo>
                <a:lnTo>
                  <a:pt x="0" y="0"/>
                </a:lnTo>
                <a:close/>
              </a:path>
            </a:pathLst>
          </a:custGeom>
          <a:solidFill>
            <a:srgbClr val="8B90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3" name="Freeform 20"/>
          <p:cNvSpPr>
            <a:spLocks/>
          </p:cNvSpPr>
          <p:nvPr userDrawn="1"/>
        </p:nvSpPr>
        <p:spPr bwMode="auto">
          <a:xfrm>
            <a:off x="8927050" y="4847445"/>
            <a:ext cx="29074" cy="76320"/>
          </a:xfrm>
          <a:custGeom>
            <a:avLst/>
            <a:gdLst>
              <a:gd name="T0" fmla="*/ 0 w 16"/>
              <a:gd name="T1" fmla="*/ 0 h 42"/>
              <a:gd name="T2" fmla="*/ 0 w 16"/>
              <a:gd name="T3" fmla="*/ 33 h 42"/>
              <a:gd name="T4" fmla="*/ 16 w 16"/>
              <a:gd name="T5" fmla="*/ 42 h 42"/>
              <a:gd name="T6" fmla="*/ 16 w 16"/>
              <a:gd name="T7" fmla="*/ 8 h 42"/>
              <a:gd name="T8" fmla="*/ 0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0" y="0"/>
                </a:moveTo>
                <a:lnTo>
                  <a:pt x="0" y="33"/>
                </a:lnTo>
                <a:lnTo>
                  <a:pt x="16" y="42"/>
                </a:lnTo>
                <a:lnTo>
                  <a:pt x="16" y="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4" name="Freeform 21"/>
          <p:cNvSpPr>
            <a:spLocks/>
          </p:cNvSpPr>
          <p:nvPr userDrawn="1"/>
        </p:nvSpPr>
        <p:spPr bwMode="auto">
          <a:xfrm>
            <a:off x="8927050" y="4505824"/>
            <a:ext cx="616008" cy="356158"/>
          </a:xfrm>
          <a:custGeom>
            <a:avLst/>
            <a:gdLst>
              <a:gd name="T0" fmla="*/ 324 w 339"/>
              <a:gd name="T1" fmla="*/ 0 h 196"/>
              <a:gd name="T2" fmla="*/ 0 w 339"/>
              <a:gd name="T3" fmla="*/ 188 h 196"/>
              <a:gd name="T4" fmla="*/ 16 w 339"/>
              <a:gd name="T5" fmla="*/ 196 h 196"/>
              <a:gd name="T6" fmla="*/ 339 w 339"/>
              <a:gd name="T7" fmla="*/ 9 h 196"/>
              <a:gd name="T8" fmla="*/ 324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324" y="0"/>
                </a:moveTo>
                <a:lnTo>
                  <a:pt x="0" y="188"/>
                </a:lnTo>
                <a:lnTo>
                  <a:pt x="16" y="196"/>
                </a:lnTo>
                <a:lnTo>
                  <a:pt x="339" y="9"/>
                </a:lnTo>
                <a:lnTo>
                  <a:pt x="324" y="0"/>
                </a:lnTo>
                <a:close/>
              </a:path>
            </a:pathLst>
          </a:custGeom>
          <a:solidFill>
            <a:srgbClr val="ADAF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5" name="Freeform 22"/>
          <p:cNvSpPr>
            <a:spLocks/>
          </p:cNvSpPr>
          <p:nvPr userDrawn="1"/>
        </p:nvSpPr>
        <p:spPr bwMode="auto">
          <a:xfrm>
            <a:off x="8927050" y="4505824"/>
            <a:ext cx="616008" cy="356158"/>
          </a:xfrm>
          <a:custGeom>
            <a:avLst/>
            <a:gdLst>
              <a:gd name="T0" fmla="*/ 324 w 339"/>
              <a:gd name="T1" fmla="*/ 0 h 196"/>
              <a:gd name="T2" fmla="*/ 0 w 339"/>
              <a:gd name="T3" fmla="*/ 188 h 196"/>
              <a:gd name="T4" fmla="*/ 16 w 339"/>
              <a:gd name="T5" fmla="*/ 196 h 196"/>
              <a:gd name="T6" fmla="*/ 339 w 339"/>
              <a:gd name="T7" fmla="*/ 9 h 196"/>
              <a:gd name="T8" fmla="*/ 324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324" y="0"/>
                </a:moveTo>
                <a:lnTo>
                  <a:pt x="0" y="188"/>
                </a:lnTo>
                <a:lnTo>
                  <a:pt x="16" y="196"/>
                </a:lnTo>
                <a:lnTo>
                  <a:pt x="339" y="9"/>
                </a:lnTo>
                <a:lnTo>
                  <a:pt x="3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6" name="Freeform 23"/>
          <p:cNvSpPr>
            <a:spLocks/>
          </p:cNvSpPr>
          <p:nvPr userDrawn="1"/>
        </p:nvSpPr>
        <p:spPr bwMode="auto">
          <a:xfrm>
            <a:off x="7215311" y="377297"/>
            <a:ext cx="3541592" cy="4335680"/>
          </a:xfrm>
          <a:custGeom>
            <a:avLst/>
            <a:gdLst>
              <a:gd name="T0" fmla="*/ 1566 w 1650"/>
              <a:gd name="T1" fmla="*/ 1998 h 2020"/>
              <a:gd name="T2" fmla="*/ 56 w 1650"/>
              <a:gd name="T3" fmla="*/ 1126 h 2020"/>
              <a:gd name="T4" fmla="*/ 0 w 1650"/>
              <a:gd name="T5" fmla="*/ 1029 h 2020"/>
              <a:gd name="T6" fmla="*/ 0 w 1650"/>
              <a:gd name="T7" fmla="*/ 70 h 2020"/>
              <a:gd name="T8" fmla="*/ 84 w 1650"/>
              <a:gd name="T9" fmla="*/ 21 h 2020"/>
              <a:gd name="T10" fmla="*/ 1594 w 1650"/>
              <a:gd name="T11" fmla="*/ 891 h 2020"/>
              <a:gd name="T12" fmla="*/ 1650 w 1650"/>
              <a:gd name="T13" fmla="*/ 988 h 2020"/>
              <a:gd name="T14" fmla="*/ 1650 w 1650"/>
              <a:gd name="T15" fmla="*/ 1950 h 2020"/>
              <a:gd name="T16" fmla="*/ 1566 w 1650"/>
              <a:gd name="T17" fmla="*/ 1998 h 2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0" h="2020">
                <a:moveTo>
                  <a:pt x="1566" y="1998"/>
                </a:moveTo>
                <a:cubicBezTo>
                  <a:pt x="56" y="1126"/>
                  <a:pt x="56" y="1126"/>
                  <a:pt x="56" y="1126"/>
                </a:cubicBezTo>
                <a:cubicBezTo>
                  <a:pt x="21" y="1106"/>
                  <a:pt x="0" y="1069"/>
                  <a:pt x="0" y="1029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27"/>
                  <a:pt x="47" y="0"/>
                  <a:pt x="84" y="21"/>
                </a:cubicBezTo>
                <a:cubicBezTo>
                  <a:pt x="1594" y="891"/>
                  <a:pt x="1594" y="891"/>
                  <a:pt x="1594" y="891"/>
                </a:cubicBezTo>
                <a:cubicBezTo>
                  <a:pt x="1629" y="911"/>
                  <a:pt x="1650" y="948"/>
                  <a:pt x="1650" y="988"/>
                </a:cubicBezTo>
                <a:cubicBezTo>
                  <a:pt x="1650" y="1950"/>
                  <a:pt x="1650" y="1950"/>
                  <a:pt x="1650" y="1950"/>
                </a:cubicBezTo>
                <a:cubicBezTo>
                  <a:pt x="1650" y="1993"/>
                  <a:pt x="1604" y="2020"/>
                  <a:pt x="1566" y="1998"/>
                </a:cubicBezTo>
              </a:path>
            </a:pathLst>
          </a:custGeom>
          <a:solidFill>
            <a:srgbClr val="A0A7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7" name="Freeform 24"/>
          <p:cNvSpPr>
            <a:spLocks/>
          </p:cNvSpPr>
          <p:nvPr userDrawn="1"/>
        </p:nvSpPr>
        <p:spPr bwMode="auto">
          <a:xfrm>
            <a:off x="8149317" y="3564549"/>
            <a:ext cx="1124805" cy="1077560"/>
          </a:xfrm>
          <a:custGeom>
            <a:avLst/>
            <a:gdLst>
              <a:gd name="T0" fmla="*/ 174 w 524"/>
              <a:gd name="T1" fmla="*/ 0 h 502"/>
              <a:gd name="T2" fmla="*/ 175 w 524"/>
              <a:gd name="T3" fmla="*/ 145 h 502"/>
              <a:gd name="T4" fmla="*/ 126 w 524"/>
              <a:gd name="T5" fmla="*/ 228 h 502"/>
              <a:gd name="T6" fmla="*/ 0 w 524"/>
              <a:gd name="T7" fmla="*/ 301 h 502"/>
              <a:gd name="T8" fmla="*/ 349 w 524"/>
              <a:gd name="T9" fmla="*/ 502 h 502"/>
              <a:gd name="T10" fmla="*/ 475 w 524"/>
              <a:gd name="T11" fmla="*/ 429 h 502"/>
              <a:gd name="T12" fmla="*/ 524 w 524"/>
              <a:gd name="T13" fmla="*/ 346 h 502"/>
              <a:gd name="T14" fmla="*/ 524 w 524"/>
              <a:gd name="T15" fmla="*/ 200 h 502"/>
              <a:gd name="T16" fmla="*/ 174 w 524"/>
              <a:gd name="T17" fmla="*/ 0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4" h="502">
                <a:moveTo>
                  <a:pt x="174" y="0"/>
                </a:moveTo>
                <a:cubicBezTo>
                  <a:pt x="175" y="145"/>
                  <a:pt x="175" y="145"/>
                  <a:pt x="175" y="145"/>
                </a:cubicBezTo>
                <a:cubicBezTo>
                  <a:pt x="175" y="179"/>
                  <a:pt x="156" y="211"/>
                  <a:pt x="126" y="228"/>
                </a:cubicBezTo>
                <a:cubicBezTo>
                  <a:pt x="0" y="301"/>
                  <a:pt x="0" y="301"/>
                  <a:pt x="0" y="301"/>
                </a:cubicBezTo>
                <a:cubicBezTo>
                  <a:pt x="349" y="502"/>
                  <a:pt x="349" y="502"/>
                  <a:pt x="349" y="502"/>
                </a:cubicBezTo>
                <a:cubicBezTo>
                  <a:pt x="475" y="429"/>
                  <a:pt x="475" y="429"/>
                  <a:pt x="475" y="429"/>
                </a:cubicBezTo>
                <a:cubicBezTo>
                  <a:pt x="505" y="412"/>
                  <a:pt x="524" y="380"/>
                  <a:pt x="524" y="346"/>
                </a:cubicBezTo>
                <a:cubicBezTo>
                  <a:pt x="524" y="200"/>
                  <a:pt x="524" y="200"/>
                  <a:pt x="524" y="200"/>
                </a:cubicBezTo>
                <a:cubicBezTo>
                  <a:pt x="174" y="0"/>
                  <a:pt x="174" y="0"/>
                  <a:pt x="174" y="0"/>
                </a:cubicBezTo>
              </a:path>
            </a:pathLst>
          </a:custGeom>
          <a:solidFill>
            <a:srgbClr val="A0A7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8" name="Freeform 25"/>
          <p:cNvSpPr>
            <a:spLocks/>
          </p:cNvSpPr>
          <p:nvPr userDrawn="1"/>
        </p:nvSpPr>
        <p:spPr bwMode="auto">
          <a:xfrm>
            <a:off x="10624252" y="4585778"/>
            <a:ext cx="70868" cy="119931"/>
          </a:xfrm>
          <a:custGeom>
            <a:avLst/>
            <a:gdLst>
              <a:gd name="T0" fmla="*/ 0 w 39"/>
              <a:gd name="T1" fmla="*/ 66 h 66"/>
              <a:gd name="T2" fmla="*/ 39 w 39"/>
              <a:gd name="T3" fmla="*/ 46 h 66"/>
              <a:gd name="T4" fmla="*/ 4 w 39"/>
              <a:gd name="T5" fmla="*/ 0 h 66"/>
              <a:gd name="T6" fmla="*/ 0 w 39"/>
              <a:gd name="T7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66">
                <a:moveTo>
                  <a:pt x="0" y="66"/>
                </a:moveTo>
                <a:lnTo>
                  <a:pt x="39" y="46"/>
                </a:lnTo>
                <a:lnTo>
                  <a:pt x="4" y="0"/>
                </a:lnTo>
                <a:lnTo>
                  <a:pt x="0" y="66"/>
                </a:lnTo>
                <a:close/>
              </a:path>
            </a:pathLst>
          </a:custGeom>
          <a:solidFill>
            <a:srgbClr val="A0A7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9" name="Freeform 26"/>
          <p:cNvSpPr>
            <a:spLocks/>
          </p:cNvSpPr>
          <p:nvPr userDrawn="1"/>
        </p:nvSpPr>
        <p:spPr bwMode="auto">
          <a:xfrm>
            <a:off x="7202591" y="424542"/>
            <a:ext cx="70868" cy="36343"/>
          </a:xfrm>
          <a:custGeom>
            <a:avLst/>
            <a:gdLst>
              <a:gd name="T0" fmla="*/ 39 w 39"/>
              <a:gd name="T1" fmla="*/ 0 h 20"/>
              <a:gd name="T2" fmla="*/ 0 w 39"/>
              <a:gd name="T3" fmla="*/ 20 h 20"/>
              <a:gd name="T4" fmla="*/ 20 w 39"/>
              <a:gd name="T5" fmla="*/ 20 h 20"/>
              <a:gd name="T6" fmla="*/ 39 w 39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20">
                <a:moveTo>
                  <a:pt x="39" y="0"/>
                </a:moveTo>
                <a:lnTo>
                  <a:pt x="0" y="20"/>
                </a:lnTo>
                <a:lnTo>
                  <a:pt x="20" y="20"/>
                </a:lnTo>
                <a:lnTo>
                  <a:pt x="39" y="0"/>
                </a:lnTo>
                <a:close/>
              </a:path>
            </a:pathLst>
          </a:custGeom>
          <a:solidFill>
            <a:srgbClr val="A0A7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0" name="Freeform 27"/>
          <p:cNvSpPr>
            <a:spLocks/>
          </p:cNvSpPr>
          <p:nvPr userDrawn="1"/>
        </p:nvSpPr>
        <p:spPr bwMode="auto">
          <a:xfrm>
            <a:off x="7138991" y="415457"/>
            <a:ext cx="3543410" cy="4337498"/>
          </a:xfrm>
          <a:custGeom>
            <a:avLst/>
            <a:gdLst>
              <a:gd name="T0" fmla="*/ 1566 w 1650"/>
              <a:gd name="T1" fmla="*/ 1998 h 2020"/>
              <a:gd name="T2" fmla="*/ 56 w 1650"/>
              <a:gd name="T3" fmla="*/ 1126 h 2020"/>
              <a:gd name="T4" fmla="*/ 0 w 1650"/>
              <a:gd name="T5" fmla="*/ 1029 h 2020"/>
              <a:gd name="T6" fmla="*/ 0 w 1650"/>
              <a:gd name="T7" fmla="*/ 70 h 2020"/>
              <a:gd name="T8" fmla="*/ 84 w 1650"/>
              <a:gd name="T9" fmla="*/ 21 h 2020"/>
              <a:gd name="T10" fmla="*/ 1594 w 1650"/>
              <a:gd name="T11" fmla="*/ 891 h 2020"/>
              <a:gd name="T12" fmla="*/ 1650 w 1650"/>
              <a:gd name="T13" fmla="*/ 989 h 2020"/>
              <a:gd name="T14" fmla="*/ 1650 w 1650"/>
              <a:gd name="T15" fmla="*/ 1950 h 2020"/>
              <a:gd name="T16" fmla="*/ 1566 w 1650"/>
              <a:gd name="T17" fmla="*/ 1998 h 2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0" h="2020">
                <a:moveTo>
                  <a:pt x="1566" y="1998"/>
                </a:moveTo>
                <a:cubicBezTo>
                  <a:pt x="56" y="1126"/>
                  <a:pt x="56" y="1126"/>
                  <a:pt x="56" y="1126"/>
                </a:cubicBezTo>
                <a:cubicBezTo>
                  <a:pt x="21" y="1106"/>
                  <a:pt x="0" y="1069"/>
                  <a:pt x="0" y="1029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27"/>
                  <a:pt x="46" y="0"/>
                  <a:pt x="84" y="21"/>
                </a:cubicBezTo>
                <a:cubicBezTo>
                  <a:pt x="1594" y="891"/>
                  <a:pt x="1594" y="891"/>
                  <a:pt x="1594" y="891"/>
                </a:cubicBezTo>
                <a:cubicBezTo>
                  <a:pt x="1629" y="911"/>
                  <a:pt x="1650" y="948"/>
                  <a:pt x="1650" y="989"/>
                </a:cubicBezTo>
                <a:cubicBezTo>
                  <a:pt x="1650" y="1950"/>
                  <a:pt x="1650" y="1950"/>
                  <a:pt x="1650" y="1950"/>
                </a:cubicBezTo>
                <a:cubicBezTo>
                  <a:pt x="1650" y="1993"/>
                  <a:pt x="1603" y="2020"/>
                  <a:pt x="1566" y="1998"/>
                </a:cubicBezTo>
              </a:path>
            </a:pathLst>
          </a:custGeom>
          <a:solidFill>
            <a:srgbClr val="CAC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1" name="Freeform 28"/>
          <p:cNvSpPr>
            <a:spLocks/>
          </p:cNvSpPr>
          <p:nvPr userDrawn="1"/>
        </p:nvSpPr>
        <p:spPr bwMode="auto">
          <a:xfrm>
            <a:off x="7298899" y="638964"/>
            <a:ext cx="3209057" cy="3823249"/>
          </a:xfrm>
          <a:custGeom>
            <a:avLst/>
            <a:gdLst>
              <a:gd name="T0" fmla="*/ 0 w 1766"/>
              <a:gd name="T1" fmla="*/ 0 h 2104"/>
              <a:gd name="T2" fmla="*/ 0 w 1766"/>
              <a:gd name="T3" fmla="*/ 1084 h 2104"/>
              <a:gd name="T4" fmla="*/ 1766 w 1766"/>
              <a:gd name="T5" fmla="*/ 2104 h 2104"/>
              <a:gd name="T6" fmla="*/ 1766 w 1766"/>
              <a:gd name="T7" fmla="*/ 1016 h 2104"/>
              <a:gd name="T8" fmla="*/ 0 w 1766"/>
              <a:gd name="T9" fmla="*/ 0 h 2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6" h="2104">
                <a:moveTo>
                  <a:pt x="0" y="0"/>
                </a:moveTo>
                <a:lnTo>
                  <a:pt x="0" y="1084"/>
                </a:lnTo>
                <a:lnTo>
                  <a:pt x="1766" y="2104"/>
                </a:lnTo>
                <a:lnTo>
                  <a:pt x="1766" y="1016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2" name="Freeform 29"/>
          <p:cNvSpPr>
            <a:spLocks/>
          </p:cNvSpPr>
          <p:nvPr userDrawn="1"/>
        </p:nvSpPr>
        <p:spPr bwMode="auto">
          <a:xfrm>
            <a:off x="7298899" y="638964"/>
            <a:ext cx="3209057" cy="3823249"/>
          </a:xfrm>
          <a:custGeom>
            <a:avLst/>
            <a:gdLst>
              <a:gd name="T0" fmla="*/ 0 w 1766"/>
              <a:gd name="T1" fmla="*/ 0 h 2104"/>
              <a:gd name="T2" fmla="*/ 0 w 1766"/>
              <a:gd name="T3" fmla="*/ 1084 h 2104"/>
              <a:gd name="T4" fmla="*/ 1766 w 1766"/>
              <a:gd name="T5" fmla="*/ 2104 h 2104"/>
              <a:gd name="T6" fmla="*/ 1766 w 1766"/>
              <a:gd name="T7" fmla="*/ 1016 h 2104"/>
              <a:gd name="T8" fmla="*/ 0 w 1766"/>
              <a:gd name="T9" fmla="*/ 0 h 2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6" h="2104">
                <a:moveTo>
                  <a:pt x="0" y="0"/>
                </a:moveTo>
                <a:lnTo>
                  <a:pt x="0" y="1084"/>
                </a:lnTo>
                <a:lnTo>
                  <a:pt x="1766" y="2104"/>
                </a:lnTo>
                <a:lnTo>
                  <a:pt x="1766" y="101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3" name="Freeform 30"/>
          <p:cNvSpPr>
            <a:spLocks/>
          </p:cNvSpPr>
          <p:nvPr userDrawn="1"/>
        </p:nvSpPr>
        <p:spPr bwMode="auto">
          <a:xfrm>
            <a:off x="7458806" y="913351"/>
            <a:ext cx="2832911" cy="1880733"/>
          </a:xfrm>
          <a:custGeom>
            <a:avLst/>
            <a:gdLst>
              <a:gd name="T0" fmla="*/ 0 w 1559"/>
              <a:gd name="T1" fmla="*/ 0 h 1035"/>
              <a:gd name="T2" fmla="*/ 0 w 1559"/>
              <a:gd name="T3" fmla="*/ 136 h 1035"/>
              <a:gd name="T4" fmla="*/ 1559 w 1559"/>
              <a:gd name="T5" fmla="*/ 1035 h 1035"/>
              <a:gd name="T6" fmla="*/ 1559 w 1559"/>
              <a:gd name="T7" fmla="*/ 899 h 1035"/>
              <a:gd name="T8" fmla="*/ 0 w 1559"/>
              <a:gd name="T9" fmla="*/ 0 h 1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9" h="1035">
                <a:moveTo>
                  <a:pt x="0" y="0"/>
                </a:moveTo>
                <a:lnTo>
                  <a:pt x="0" y="136"/>
                </a:lnTo>
                <a:lnTo>
                  <a:pt x="1559" y="1035"/>
                </a:lnTo>
                <a:lnTo>
                  <a:pt x="1559" y="899"/>
                </a:lnTo>
                <a:lnTo>
                  <a:pt x="0" y="0"/>
                </a:lnTo>
                <a:close/>
              </a:path>
            </a:pathLst>
          </a:custGeom>
          <a:solidFill>
            <a:srgbClr val="771F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4" name="Freeform 31"/>
          <p:cNvSpPr>
            <a:spLocks/>
          </p:cNvSpPr>
          <p:nvPr userDrawn="1"/>
        </p:nvSpPr>
        <p:spPr bwMode="auto">
          <a:xfrm>
            <a:off x="7458806" y="913351"/>
            <a:ext cx="2832911" cy="1880733"/>
          </a:xfrm>
          <a:custGeom>
            <a:avLst/>
            <a:gdLst>
              <a:gd name="T0" fmla="*/ 0 w 1559"/>
              <a:gd name="T1" fmla="*/ 0 h 1035"/>
              <a:gd name="T2" fmla="*/ 0 w 1559"/>
              <a:gd name="T3" fmla="*/ 136 h 1035"/>
              <a:gd name="T4" fmla="*/ 1559 w 1559"/>
              <a:gd name="T5" fmla="*/ 1035 h 1035"/>
              <a:gd name="T6" fmla="*/ 1559 w 1559"/>
              <a:gd name="T7" fmla="*/ 899 h 1035"/>
              <a:gd name="T8" fmla="*/ 0 w 1559"/>
              <a:gd name="T9" fmla="*/ 0 h 1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9" h="1035">
                <a:moveTo>
                  <a:pt x="0" y="0"/>
                </a:moveTo>
                <a:lnTo>
                  <a:pt x="0" y="136"/>
                </a:lnTo>
                <a:lnTo>
                  <a:pt x="1559" y="1035"/>
                </a:lnTo>
                <a:lnTo>
                  <a:pt x="1559" y="89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5" name="Freeform 32"/>
          <p:cNvSpPr>
            <a:spLocks/>
          </p:cNvSpPr>
          <p:nvPr userDrawn="1"/>
        </p:nvSpPr>
        <p:spPr bwMode="auto">
          <a:xfrm>
            <a:off x="7462441" y="1284047"/>
            <a:ext cx="585117" cy="1079377"/>
          </a:xfrm>
          <a:custGeom>
            <a:avLst/>
            <a:gdLst>
              <a:gd name="T0" fmla="*/ 0 w 322"/>
              <a:gd name="T1" fmla="*/ 0 h 594"/>
              <a:gd name="T2" fmla="*/ 0 w 322"/>
              <a:gd name="T3" fmla="*/ 408 h 594"/>
              <a:gd name="T4" fmla="*/ 322 w 322"/>
              <a:gd name="T5" fmla="*/ 594 h 594"/>
              <a:gd name="T6" fmla="*/ 322 w 322"/>
              <a:gd name="T7" fmla="*/ 187 h 594"/>
              <a:gd name="T8" fmla="*/ 0 w 322"/>
              <a:gd name="T9" fmla="*/ 0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594">
                <a:moveTo>
                  <a:pt x="0" y="0"/>
                </a:moveTo>
                <a:lnTo>
                  <a:pt x="0" y="408"/>
                </a:lnTo>
                <a:lnTo>
                  <a:pt x="322" y="594"/>
                </a:lnTo>
                <a:lnTo>
                  <a:pt x="322" y="187"/>
                </a:lnTo>
                <a:lnTo>
                  <a:pt x="0" y="0"/>
                </a:lnTo>
                <a:close/>
              </a:path>
            </a:pathLst>
          </a:custGeom>
          <a:solidFill>
            <a:srgbClr val="A2CE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6" name="Freeform 33"/>
          <p:cNvSpPr>
            <a:spLocks/>
          </p:cNvSpPr>
          <p:nvPr userDrawn="1"/>
        </p:nvSpPr>
        <p:spPr bwMode="auto">
          <a:xfrm>
            <a:off x="7462441" y="1284047"/>
            <a:ext cx="585117" cy="1079377"/>
          </a:xfrm>
          <a:custGeom>
            <a:avLst/>
            <a:gdLst>
              <a:gd name="T0" fmla="*/ 0 w 322"/>
              <a:gd name="T1" fmla="*/ 0 h 594"/>
              <a:gd name="T2" fmla="*/ 0 w 322"/>
              <a:gd name="T3" fmla="*/ 408 h 594"/>
              <a:gd name="T4" fmla="*/ 322 w 322"/>
              <a:gd name="T5" fmla="*/ 594 h 594"/>
              <a:gd name="T6" fmla="*/ 322 w 322"/>
              <a:gd name="T7" fmla="*/ 187 h 594"/>
              <a:gd name="T8" fmla="*/ 0 w 322"/>
              <a:gd name="T9" fmla="*/ 0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594">
                <a:moveTo>
                  <a:pt x="0" y="0"/>
                </a:moveTo>
                <a:lnTo>
                  <a:pt x="0" y="408"/>
                </a:lnTo>
                <a:lnTo>
                  <a:pt x="322" y="594"/>
                </a:lnTo>
                <a:lnTo>
                  <a:pt x="322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7" name="Freeform 34"/>
          <p:cNvSpPr>
            <a:spLocks/>
          </p:cNvSpPr>
          <p:nvPr userDrawn="1"/>
        </p:nvSpPr>
        <p:spPr bwMode="auto">
          <a:xfrm>
            <a:off x="8152951" y="1747416"/>
            <a:ext cx="588751" cy="1079377"/>
          </a:xfrm>
          <a:custGeom>
            <a:avLst/>
            <a:gdLst>
              <a:gd name="T0" fmla="*/ 1 w 324"/>
              <a:gd name="T1" fmla="*/ 0 h 594"/>
              <a:gd name="T2" fmla="*/ 0 w 324"/>
              <a:gd name="T3" fmla="*/ 406 h 594"/>
              <a:gd name="T4" fmla="*/ 324 w 324"/>
              <a:gd name="T5" fmla="*/ 594 h 594"/>
              <a:gd name="T6" fmla="*/ 324 w 324"/>
              <a:gd name="T7" fmla="*/ 186 h 594"/>
              <a:gd name="T8" fmla="*/ 1 w 324"/>
              <a:gd name="T9" fmla="*/ 0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594">
                <a:moveTo>
                  <a:pt x="1" y="0"/>
                </a:moveTo>
                <a:lnTo>
                  <a:pt x="0" y="406"/>
                </a:lnTo>
                <a:lnTo>
                  <a:pt x="324" y="594"/>
                </a:lnTo>
                <a:lnTo>
                  <a:pt x="324" y="186"/>
                </a:lnTo>
                <a:lnTo>
                  <a:pt x="1" y="0"/>
                </a:lnTo>
                <a:close/>
              </a:path>
            </a:pathLst>
          </a:custGeom>
          <a:solidFill>
            <a:srgbClr val="CF3A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8" name="Freeform 35"/>
          <p:cNvSpPr>
            <a:spLocks/>
          </p:cNvSpPr>
          <p:nvPr userDrawn="1"/>
        </p:nvSpPr>
        <p:spPr bwMode="auto">
          <a:xfrm>
            <a:off x="8152951" y="1747416"/>
            <a:ext cx="588751" cy="1079377"/>
          </a:xfrm>
          <a:custGeom>
            <a:avLst/>
            <a:gdLst>
              <a:gd name="T0" fmla="*/ 1 w 324"/>
              <a:gd name="T1" fmla="*/ 0 h 594"/>
              <a:gd name="T2" fmla="*/ 0 w 324"/>
              <a:gd name="T3" fmla="*/ 406 h 594"/>
              <a:gd name="T4" fmla="*/ 324 w 324"/>
              <a:gd name="T5" fmla="*/ 594 h 594"/>
              <a:gd name="T6" fmla="*/ 324 w 324"/>
              <a:gd name="T7" fmla="*/ 186 h 594"/>
              <a:gd name="T8" fmla="*/ 1 w 324"/>
              <a:gd name="T9" fmla="*/ 0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594">
                <a:moveTo>
                  <a:pt x="1" y="0"/>
                </a:moveTo>
                <a:lnTo>
                  <a:pt x="0" y="406"/>
                </a:lnTo>
                <a:lnTo>
                  <a:pt x="324" y="594"/>
                </a:lnTo>
                <a:lnTo>
                  <a:pt x="324" y="186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9" name="Freeform 36"/>
          <p:cNvSpPr>
            <a:spLocks noEditPoints="1"/>
          </p:cNvSpPr>
          <p:nvPr userDrawn="1"/>
        </p:nvSpPr>
        <p:spPr bwMode="auto">
          <a:xfrm>
            <a:off x="8152951" y="1747416"/>
            <a:ext cx="588751" cy="1079377"/>
          </a:xfrm>
          <a:custGeom>
            <a:avLst/>
            <a:gdLst>
              <a:gd name="T0" fmla="*/ 60 w 274"/>
              <a:gd name="T1" fmla="*/ 319 h 503"/>
              <a:gd name="T2" fmla="*/ 60 w 274"/>
              <a:gd name="T3" fmla="*/ 319 h 503"/>
              <a:gd name="T4" fmla="*/ 85 w 274"/>
              <a:gd name="T5" fmla="*/ 333 h 503"/>
              <a:gd name="T6" fmla="*/ 85 w 274"/>
              <a:gd name="T7" fmla="*/ 333 h 503"/>
              <a:gd name="T8" fmla="*/ 60 w 274"/>
              <a:gd name="T9" fmla="*/ 319 h 503"/>
              <a:gd name="T10" fmla="*/ 1 w 274"/>
              <a:gd name="T11" fmla="*/ 0 h 503"/>
              <a:gd name="T12" fmla="*/ 0 w 274"/>
              <a:gd name="T13" fmla="*/ 344 h 503"/>
              <a:gd name="T14" fmla="*/ 60 w 274"/>
              <a:gd name="T15" fmla="*/ 379 h 503"/>
              <a:gd name="T16" fmla="*/ 60 w 274"/>
              <a:gd name="T17" fmla="*/ 319 h 503"/>
              <a:gd name="T18" fmla="*/ 59 w 274"/>
              <a:gd name="T19" fmla="*/ 318 h 503"/>
              <a:gd name="T20" fmla="*/ 53 w 274"/>
              <a:gd name="T21" fmla="*/ 321 h 503"/>
              <a:gd name="T22" fmla="*/ 51 w 274"/>
              <a:gd name="T23" fmla="*/ 318 h 503"/>
              <a:gd name="T24" fmla="*/ 55 w 274"/>
              <a:gd name="T25" fmla="*/ 316 h 503"/>
              <a:gd name="T26" fmla="*/ 80 w 274"/>
              <a:gd name="T27" fmla="*/ 301 h 503"/>
              <a:gd name="T28" fmla="*/ 85 w 274"/>
              <a:gd name="T29" fmla="*/ 304 h 503"/>
              <a:gd name="T30" fmla="*/ 103 w 274"/>
              <a:gd name="T31" fmla="*/ 315 h 503"/>
              <a:gd name="T32" fmla="*/ 103 w 274"/>
              <a:gd name="T33" fmla="*/ 315 h 503"/>
              <a:gd name="T34" fmla="*/ 106 w 274"/>
              <a:gd name="T35" fmla="*/ 316 h 503"/>
              <a:gd name="T36" fmla="*/ 110 w 274"/>
              <a:gd name="T37" fmla="*/ 319 h 503"/>
              <a:gd name="T38" fmla="*/ 143 w 274"/>
              <a:gd name="T39" fmla="*/ 338 h 503"/>
              <a:gd name="T40" fmla="*/ 160 w 274"/>
              <a:gd name="T41" fmla="*/ 347 h 503"/>
              <a:gd name="T42" fmla="*/ 160 w 274"/>
              <a:gd name="T43" fmla="*/ 347 h 503"/>
              <a:gd name="T44" fmla="*/ 160 w 274"/>
              <a:gd name="T45" fmla="*/ 347 h 503"/>
              <a:gd name="T46" fmla="*/ 180 w 274"/>
              <a:gd name="T47" fmla="*/ 369 h 503"/>
              <a:gd name="T48" fmla="*/ 186 w 274"/>
              <a:gd name="T49" fmla="*/ 371 h 503"/>
              <a:gd name="T50" fmla="*/ 190 w 274"/>
              <a:gd name="T51" fmla="*/ 370 h 503"/>
              <a:gd name="T52" fmla="*/ 209 w 274"/>
              <a:gd name="T53" fmla="*/ 359 h 503"/>
              <a:gd name="T54" fmla="*/ 234 w 274"/>
              <a:gd name="T55" fmla="*/ 373 h 503"/>
              <a:gd name="T56" fmla="*/ 189 w 274"/>
              <a:gd name="T57" fmla="*/ 399 h 503"/>
              <a:gd name="T58" fmla="*/ 185 w 274"/>
              <a:gd name="T59" fmla="*/ 400 h 503"/>
              <a:gd name="T60" fmla="*/ 180 w 274"/>
              <a:gd name="T61" fmla="*/ 399 h 503"/>
              <a:gd name="T62" fmla="*/ 160 w 274"/>
              <a:gd name="T63" fmla="*/ 382 h 503"/>
              <a:gd name="T64" fmla="*/ 160 w 274"/>
              <a:gd name="T65" fmla="*/ 382 h 503"/>
              <a:gd name="T66" fmla="*/ 180 w 274"/>
              <a:gd name="T67" fmla="*/ 399 h 503"/>
              <a:gd name="T68" fmla="*/ 185 w 274"/>
              <a:gd name="T69" fmla="*/ 400 h 503"/>
              <a:gd name="T70" fmla="*/ 189 w 274"/>
              <a:gd name="T71" fmla="*/ 399 h 503"/>
              <a:gd name="T72" fmla="*/ 234 w 274"/>
              <a:gd name="T73" fmla="*/ 373 h 503"/>
              <a:gd name="T74" fmla="*/ 234 w 274"/>
              <a:gd name="T75" fmla="*/ 390 h 503"/>
              <a:gd name="T76" fmla="*/ 189 w 274"/>
              <a:gd name="T77" fmla="*/ 416 h 503"/>
              <a:gd name="T78" fmla="*/ 185 w 274"/>
              <a:gd name="T79" fmla="*/ 417 h 503"/>
              <a:gd name="T80" fmla="*/ 180 w 274"/>
              <a:gd name="T81" fmla="*/ 415 h 503"/>
              <a:gd name="T82" fmla="*/ 160 w 274"/>
              <a:gd name="T83" fmla="*/ 399 h 503"/>
              <a:gd name="T84" fmla="*/ 160 w 274"/>
              <a:gd name="T85" fmla="*/ 436 h 503"/>
              <a:gd name="T86" fmla="*/ 274 w 274"/>
              <a:gd name="T87" fmla="*/ 503 h 503"/>
              <a:gd name="T88" fmla="*/ 274 w 274"/>
              <a:gd name="T89" fmla="*/ 158 h 503"/>
              <a:gd name="T90" fmla="*/ 1 w 274"/>
              <a:gd name="T91" fmla="*/ 0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74" h="503">
                <a:moveTo>
                  <a:pt x="60" y="319"/>
                </a:moveTo>
                <a:cubicBezTo>
                  <a:pt x="60" y="319"/>
                  <a:pt x="60" y="319"/>
                  <a:pt x="60" y="319"/>
                </a:cubicBezTo>
                <a:cubicBezTo>
                  <a:pt x="85" y="333"/>
                  <a:pt x="85" y="333"/>
                  <a:pt x="85" y="333"/>
                </a:cubicBezTo>
                <a:cubicBezTo>
                  <a:pt x="85" y="333"/>
                  <a:pt x="85" y="333"/>
                  <a:pt x="85" y="333"/>
                </a:cubicBezTo>
                <a:cubicBezTo>
                  <a:pt x="60" y="319"/>
                  <a:pt x="60" y="319"/>
                  <a:pt x="60" y="319"/>
                </a:cubicBezTo>
                <a:moveTo>
                  <a:pt x="1" y="0"/>
                </a:moveTo>
                <a:cubicBezTo>
                  <a:pt x="0" y="344"/>
                  <a:pt x="0" y="344"/>
                  <a:pt x="0" y="344"/>
                </a:cubicBezTo>
                <a:cubicBezTo>
                  <a:pt x="60" y="379"/>
                  <a:pt x="60" y="379"/>
                  <a:pt x="60" y="379"/>
                </a:cubicBezTo>
                <a:cubicBezTo>
                  <a:pt x="60" y="319"/>
                  <a:pt x="60" y="319"/>
                  <a:pt x="60" y="319"/>
                </a:cubicBezTo>
                <a:cubicBezTo>
                  <a:pt x="59" y="318"/>
                  <a:pt x="59" y="318"/>
                  <a:pt x="59" y="318"/>
                </a:cubicBezTo>
                <a:cubicBezTo>
                  <a:pt x="53" y="321"/>
                  <a:pt x="53" y="321"/>
                  <a:pt x="53" y="321"/>
                </a:cubicBezTo>
                <a:cubicBezTo>
                  <a:pt x="51" y="318"/>
                  <a:pt x="51" y="318"/>
                  <a:pt x="51" y="318"/>
                </a:cubicBezTo>
                <a:cubicBezTo>
                  <a:pt x="55" y="316"/>
                  <a:pt x="55" y="316"/>
                  <a:pt x="55" y="316"/>
                </a:cubicBezTo>
                <a:cubicBezTo>
                  <a:pt x="80" y="301"/>
                  <a:pt x="80" y="301"/>
                  <a:pt x="80" y="301"/>
                </a:cubicBezTo>
                <a:cubicBezTo>
                  <a:pt x="85" y="304"/>
                  <a:pt x="85" y="304"/>
                  <a:pt x="85" y="304"/>
                </a:cubicBezTo>
                <a:cubicBezTo>
                  <a:pt x="103" y="315"/>
                  <a:pt x="103" y="315"/>
                  <a:pt x="103" y="315"/>
                </a:cubicBezTo>
                <a:cubicBezTo>
                  <a:pt x="103" y="315"/>
                  <a:pt x="103" y="315"/>
                  <a:pt x="103" y="315"/>
                </a:cubicBezTo>
                <a:cubicBezTo>
                  <a:pt x="106" y="316"/>
                  <a:pt x="106" y="316"/>
                  <a:pt x="106" y="316"/>
                </a:cubicBezTo>
                <a:cubicBezTo>
                  <a:pt x="110" y="319"/>
                  <a:pt x="110" y="319"/>
                  <a:pt x="110" y="319"/>
                </a:cubicBezTo>
                <a:cubicBezTo>
                  <a:pt x="143" y="338"/>
                  <a:pt x="143" y="338"/>
                  <a:pt x="143" y="338"/>
                </a:cubicBezTo>
                <a:cubicBezTo>
                  <a:pt x="160" y="347"/>
                  <a:pt x="160" y="347"/>
                  <a:pt x="160" y="347"/>
                </a:cubicBezTo>
                <a:cubicBezTo>
                  <a:pt x="160" y="347"/>
                  <a:pt x="160" y="347"/>
                  <a:pt x="160" y="347"/>
                </a:cubicBezTo>
                <a:cubicBezTo>
                  <a:pt x="160" y="347"/>
                  <a:pt x="160" y="347"/>
                  <a:pt x="160" y="347"/>
                </a:cubicBezTo>
                <a:cubicBezTo>
                  <a:pt x="180" y="369"/>
                  <a:pt x="180" y="369"/>
                  <a:pt x="180" y="369"/>
                </a:cubicBezTo>
                <a:cubicBezTo>
                  <a:pt x="182" y="370"/>
                  <a:pt x="184" y="371"/>
                  <a:pt x="186" y="371"/>
                </a:cubicBezTo>
                <a:cubicBezTo>
                  <a:pt x="187" y="371"/>
                  <a:pt x="189" y="371"/>
                  <a:pt x="190" y="370"/>
                </a:cubicBezTo>
                <a:cubicBezTo>
                  <a:pt x="209" y="359"/>
                  <a:pt x="209" y="359"/>
                  <a:pt x="209" y="359"/>
                </a:cubicBezTo>
                <a:cubicBezTo>
                  <a:pt x="234" y="373"/>
                  <a:pt x="234" y="373"/>
                  <a:pt x="234" y="373"/>
                </a:cubicBezTo>
                <a:cubicBezTo>
                  <a:pt x="189" y="399"/>
                  <a:pt x="189" y="399"/>
                  <a:pt x="189" y="399"/>
                </a:cubicBezTo>
                <a:cubicBezTo>
                  <a:pt x="188" y="400"/>
                  <a:pt x="187" y="400"/>
                  <a:pt x="185" y="400"/>
                </a:cubicBezTo>
                <a:cubicBezTo>
                  <a:pt x="183" y="400"/>
                  <a:pt x="182" y="400"/>
                  <a:pt x="180" y="399"/>
                </a:cubicBezTo>
                <a:cubicBezTo>
                  <a:pt x="160" y="382"/>
                  <a:pt x="160" y="382"/>
                  <a:pt x="160" y="382"/>
                </a:cubicBezTo>
                <a:cubicBezTo>
                  <a:pt x="160" y="382"/>
                  <a:pt x="160" y="382"/>
                  <a:pt x="160" y="382"/>
                </a:cubicBezTo>
                <a:cubicBezTo>
                  <a:pt x="180" y="399"/>
                  <a:pt x="180" y="399"/>
                  <a:pt x="180" y="399"/>
                </a:cubicBezTo>
                <a:cubicBezTo>
                  <a:pt x="182" y="400"/>
                  <a:pt x="183" y="400"/>
                  <a:pt x="185" y="400"/>
                </a:cubicBezTo>
                <a:cubicBezTo>
                  <a:pt x="187" y="400"/>
                  <a:pt x="188" y="400"/>
                  <a:pt x="189" y="399"/>
                </a:cubicBezTo>
                <a:cubicBezTo>
                  <a:pt x="234" y="373"/>
                  <a:pt x="234" y="373"/>
                  <a:pt x="234" y="373"/>
                </a:cubicBezTo>
                <a:cubicBezTo>
                  <a:pt x="234" y="390"/>
                  <a:pt x="234" y="390"/>
                  <a:pt x="234" y="390"/>
                </a:cubicBezTo>
                <a:cubicBezTo>
                  <a:pt x="189" y="416"/>
                  <a:pt x="189" y="416"/>
                  <a:pt x="189" y="416"/>
                </a:cubicBezTo>
                <a:cubicBezTo>
                  <a:pt x="188" y="417"/>
                  <a:pt x="187" y="417"/>
                  <a:pt x="185" y="417"/>
                </a:cubicBezTo>
                <a:cubicBezTo>
                  <a:pt x="183" y="417"/>
                  <a:pt x="182" y="416"/>
                  <a:pt x="180" y="415"/>
                </a:cubicBezTo>
                <a:cubicBezTo>
                  <a:pt x="160" y="399"/>
                  <a:pt x="160" y="399"/>
                  <a:pt x="160" y="399"/>
                </a:cubicBezTo>
                <a:cubicBezTo>
                  <a:pt x="160" y="436"/>
                  <a:pt x="160" y="436"/>
                  <a:pt x="160" y="436"/>
                </a:cubicBezTo>
                <a:cubicBezTo>
                  <a:pt x="274" y="503"/>
                  <a:pt x="274" y="503"/>
                  <a:pt x="274" y="503"/>
                </a:cubicBezTo>
                <a:cubicBezTo>
                  <a:pt x="274" y="158"/>
                  <a:pt x="274" y="158"/>
                  <a:pt x="274" y="158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88C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0" name="Freeform 37"/>
          <p:cNvSpPr>
            <a:spLocks/>
          </p:cNvSpPr>
          <p:nvPr userDrawn="1"/>
        </p:nvSpPr>
        <p:spPr bwMode="auto">
          <a:xfrm>
            <a:off x="8956124" y="2145368"/>
            <a:ext cx="590568" cy="1081194"/>
          </a:xfrm>
          <a:custGeom>
            <a:avLst/>
            <a:gdLst>
              <a:gd name="T0" fmla="*/ 0 w 325"/>
              <a:gd name="T1" fmla="*/ 0 h 595"/>
              <a:gd name="T2" fmla="*/ 0 w 325"/>
              <a:gd name="T3" fmla="*/ 408 h 595"/>
              <a:gd name="T4" fmla="*/ 323 w 325"/>
              <a:gd name="T5" fmla="*/ 595 h 595"/>
              <a:gd name="T6" fmla="*/ 325 w 325"/>
              <a:gd name="T7" fmla="*/ 188 h 595"/>
              <a:gd name="T8" fmla="*/ 0 w 325"/>
              <a:gd name="T9" fmla="*/ 0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5" h="595">
                <a:moveTo>
                  <a:pt x="0" y="0"/>
                </a:moveTo>
                <a:lnTo>
                  <a:pt x="0" y="408"/>
                </a:lnTo>
                <a:lnTo>
                  <a:pt x="323" y="595"/>
                </a:lnTo>
                <a:lnTo>
                  <a:pt x="325" y="188"/>
                </a:lnTo>
                <a:lnTo>
                  <a:pt x="0" y="0"/>
                </a:lnTo>
                <a:close/>
              </a:path>
            </a:pathLst>
          </a:custGeom>
          <a:solidFill>
            <a:srgbClr val="4C376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1" name="Freeform 38"/>
          <p:cNvSpPr>
            <a:spLocks/>
          </p:cNvSpPr>
          <p:nvPr userDrawn="1"/>
        </p:nvSpPr>
        <p:spPr bwMode="auto">
          <a:xfrm>
            <a:off x="8956124" y="2145368"/>
            <a:ext cx="590568" cy="1081194"/>
          </a:xfrm>
          <a:custGeom>
            <a:avLst/>
            <a:gdLst>
              <a:gd name="T0" fmla="*/ 0 w 325"/>
              <a:gd name="T1" fmla="*/ 0 h 595"/>
              <a:gd name="T2" fmla="*/ 0 w 325"/>
              <a:gd name="T3" fmla="*/ 408 h 595"/>
              <a:gd name="T4" fmla="*/ 323 w 325"/>
              <a:gd name="T5" fmla="*/ 595 h 595"/>
              <a:gd name="T6" fmla="*/ 325 w 325"/>
              <a:gd name="T7" fmla="*/ 188 h 595"/>
              <a:gd name="T8" fmla="*/ 0 w 325"/>
              <a:gd name="T9" fmla="*/ 0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5" h="595">
                <a:moveTo>
                  <a:pt x="0" y="0"/>
                </a:moveTo>
                <a:lnTo>
                  <a:pt x="0" y="408"/>
                </a:lnTo>
                <a:lnTo>
                  <a:pt x="323" y="595"/>
                </a:lnTo>
                <a:lnTo>
                  <a:pt x="325" y="1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2" name="Freeform 39"/>
          <p:cNvSpPr>
            <a:spLocks/>
          </p:cNvSpPr>
          <p:nvPr userDrawn="1"/>
        </p:nvSpPr>
        <p:spPr bwMode="auto">
          <a:xfrm>
            <a:off x="9702966" y="2579663"/>
            <a:ext cx="590568" cy="1633603"/>
          </a:xfrm>
          <a:custGeom>
            <a:avLst/>
            <a:gdLst>
              <a:gd name="T0" fmla="*/ 1 w 325"/>
              <a:gd name="T1" fmla="*/ 0 h 899"/>
              <a:gd name="T2" fmla="*/ 0 w 325"/>
              <a:gd name="T3" fmla="*/ 712 h 899"/>
              <a:gd name="T4" fmla="*/ 324 w 325"/>
              <a:gd name="T5" fmla="*/ 899 h 899"/>
              <a:gd name="T6" fmla="*/ 325 w 325"/>
              <a:gd name="T7" fmla="*/ 187 h 899"/>
              <a:gd name="T8" fmla="*/ 1 w 325"/>
              <a:gd name="T9" fmla="*/ 0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5" h="899">
                <a:moveTo>
                  <a:pt x="1" y="0"/>
                </a:moveTo>
                <a:lnTo>
                  <a:pt x="0" y="712"/>
                </a:lnTo>
                <a:lnTo>
                  <a:pt x="324" y="899"/>
                </a:lnTo>
                <a:lnTo>
                  <a:pt x="325" y="187"/>
                </a:lnTo>
                <a:lnTo>
                  <a:pt x="1" y="0"/>
                </a:lnTo>
                <a:close/>
              </a:path>
            </a:pathLst>
          </a:custGeom>
          <a:solidFill>
            <a:srgbClr val="EDC5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3" name="Freeform 40"/>
          <p:cNvSpPr>
            <a:spLocks/>
          </p:cNvSpPr>
          <p:nvPr userDrawn="1"/>
        </p:nvSpPr>
        <p:spPr bwMode="auto">
          <a:xfrm>
            <a:off x="9702966" y="2579663"/>
            <a:ext cx="590568" cy="1633603"/>
          </a:xfrm>
          <a:custGeom>
            <a:avLst/>
            <a:gdLst>
              <a:gd name="T0" fmla="*/ 1 w 325"/>
              <a:gd name="T1" fmla="*/ 0 h 899"/>
              <a:gd name="T2" fmla="*/ 0 w 325"/>
              <a:gd name="T3" fmla="*/ 712 h 899"/>
              <a:gd name="T4" fmla="*/ 324 w 325"/>
              <a:gd name="T5" fmla="*/ 899 h 899"/>
              <a:gd name="T6" fmla="*/ 325 w 325"/>
              <a:gd name="T7" fmla="*/ 187 h 899"/>
              <a:gd name="T8" fmla="*/ 1 w 325"/>
              <a:gd name="T9" fmla="*/ 0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5" h="899">
                <a:moveTo>
                  <a:pt x="1" y="0"/>
                </a:moveTo>
                <a:lnTo>
                  <a:pt x="0" y="712"/>
                </a:lnTo>
                <a:lnTo>
                  <a:pt x="324" y="899"/>
                </a:lnTo>
                <a:lnTo>
                  <a:pt x="325" y="187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4" name="Freeform 41"/>
          <p:cNvSpPr>
            <a:spLocks/>
          </p:cNvSpPr>
          <p:nvPr userDrawn="1"/>
        </p:nvSpPr>
        <p:spPr bwMode="auto">
          <a:xfrm>
            <a:off x="9219608" y="3964318"/>
            <a:ext cx="50880" cy="61783"/>
          </a:xfrm>
          <a:custGeom>
            <a:avLst/>
            <a:gdLst>
              <a:gd name="T0" fmla="*/ 0 w 28"/>
              <a:gd name="T1" fmla="*/ 0 h 34"/>
              <a:gd name="T2" fmla="*/ 0 w 28"/>
              <a:gd name="T3" fmla="*/ 34 h 34"/>
              <a:gd name="T4" fmla="*/ 28 w 28"/>
              <a:gd name="T5" fmla="*/ 18 h 34"/>
              <a:gd name="T6" fmla="*/ 0 w 28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" h="34">
                <a:moveTo>
                  <a:pt x="0" y="0"/>
                </a:moveTo>
                <a:lnTo>
                  <a:pt x="0" y="34"/>
                </a:lnTo>
                <a:lnTo>
                  <a:pt x="28" y="18"/>
                </a:lnTo>
                <a:lnTo>
                  <a:pt x="0" y="0"/>
                </a:lnTo>
                <a:close/>
              </a:path>
            </a:pathLst>
          </a:custGeom>
          <a:solidFill>
            <a:srgbClr val="8F95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5" name="Freeform 42"/>
          <p:cNvSpPr>
            <a:spLocks/>
          </p:cNvSpPr>
          <p:nvPr userDrawn="1"/>
        </p:nvSpPr>
        <p:spPr bwMode="auto">
          <a:xfrm>
            <a:off x="9219608" y="3964318"/>
            <a:ext cx="50880" cy="61783"/>
          </a:xfrm>
          <a:custGeom>
            <a:avLst/>
            <a:gdLst>
              <a:gd name="T0" fmla="*/ 0 w 28"/>
              <a:gd name="T1" fmla="*/ 0 h 34"/>
              <a:gd name="T2" fmla="*/ 0 w 28"/>
              <a:gd name="T3" fmla="*/ 34 h 34"/>
              <a:gd name="T4" fmla="*/ 28 w 28"/>
              <a:gd name="T5" fmla="*/ 18 h 34"/>
              <a:gd name="T6" fmla="*/ 0 w 28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" h="34">
                <a:moveTo>
                  <a:pt x="0" y="0"/>
                </a:moveTo>
                <a:lnTo>
                  <a:pt x="0" y="34"/>
                </a:lnTo>
                <a:lnTo>
                  <a:pt x="28" y="1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6" name="Freeform 43"/>
          <p:cNvSpPr>
            <a:spLocks/>
          </p:cNvSpPr>
          <p:nvPr userDrawn="1"/>
        </p:nvSpPr>
        <p:spPr bwMode="auto">
          <a:xfrm>
            <a:off x="9219608" y="3964318"/>
            <a:ext cx="54514" cy="32708"/>
          </a:xfrm>
          <a:custGeom>
            <a:avLst/>
            <a:gdLst>
              <a:gd name="T0" fmla="*/ 0 w 30"/>
              <a:gd name="T1" fmla="*/ 0 h 18"/>
              <a:gd name="T2" fmla="*/ 0 w 30"/>
              <a:gd name="T3" fmla="*/ 0 h 18"/>
              <a:gd name="T4" fmla="*/ 28 w 30"/>
              <a:gd name="T5" fmla="*/ 18 h 18"/>
              <a:gd name="T6" fmla="*/ 30 w 30"/>
              <a:gd name="T7" fmla="*/ 17 h 18"/>
              <a:gd name="T8" fmla="*/ 0 w 30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18">
                <a:moveTo>
                  <a:pt x="0" y="0"/>
                </a:moveTo>
                <a:lnTo>
                  <a:pt x="0" y="0"/>
                </a:lnTo>
                <a:lnTo>
                  <a:pt x="28" y="18"/>
                </a:lnTo>
                <a:lnTo>
                  <a:pt x="30" y="17"/>
                </a:lnTo>
                <a:lnTo>
                  <a:pt x="0" y="0"/>
                </a:lnTo>
                <a:close/>
              </a:path>
            </a:pathLst>
          </a:custGeom>
          <a:solidFill>
            <a:srgbClr val="B5B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7" name="Freeform 44"/>
          <p:cNvSpPr>
            <a:spLocks/>
          </p:cNvSpPr>
          <p:nvPr userDrawn="1"/>
        </p:nvSpPr>
        <p:spPr bwMode="auto">
          <a:xfrm>
            <a:off x="9219608" y="3964318"/>
            <a:ext cx="54514" cy="32708"/>
          </a:xfrm>
          <a:custGeom>
            <a:avLst/>
            <a:gdLst>
              <a:gd name="T0" fmla="*/ 0 w 30"/>
              <a:gd name="T1" fmla="*/ 0 h 18"/>
              <a:gd name="T2" fmla="*/ 0 w 30"/>
              <a:gd name="T3" fmla="*/ 0 h 18"/>
              <a:gd name="T4" fmla="*/ 28 w 30"/>
              <a:gd name="T5" fmla="*/ 18 h 18"/>
              <a:gd name="T6" fmla="*/ 30 w 30"/>
              <a:gd name="T7" fmla="*/ 17 h 18"/>
              <a:gd name="T8" fmla="*/ 0 w 30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18">
                <a:moveTo>
                  <a:pt x="0" y="0"/>
                </a:moveTo>
                <a:lnTo>
                  <a:pt x="0" y="0"/>
                </a:lnTo>
                <a:lnTo>
                  <a:pt x="28" y="18"/>
                </a:lnTo>
                <a:lnTo>
                  <a:pt x="30" y="1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8" name="Freeform 45"/>
          <p:cNvSpPr>
            <a:spLocks/>
          </p:cNvSpPr>
          <p:nvPr userDrawn="1"/>
        </p:nvSpPr>
        <p:spPr bwMode="auto">
          <a:xfrm>
            <a:off x="8772594" y="3557281"/>
            <a:ext cx="112662" cy="145371"/>
          </a:xfrm>
          <a:custGeom>
            <a:avLst/>
            <a:gdLst>
              <a:gd name="T0" fmla="*/ 52 w 52"/>
              <a:gd name="T1" fmla="*/ 49 h 68"/>
              <a:gd name="T2" fmla="*/ 26 w 52"/>
              <a:gd name="T3" fmla="*/ 60 h 68"/>
              <a:gd name="T4" fmla="*/ 0 w 52"/>
              <a:gd name="T5" fmla="*/ 19 h 68"/>
              <a:gd name="T6" fmla="*/ 26 w 52"/>
              <a:gd name="T7" fmla="*/ 8 h 68"/>
              <a:gd name="T8" fmla="*/ 52 w 52"/>
              <a:gd name="T9" fmla="*/ 49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68">
                <a:moveTo>
                  <a:pt x="52" y="49"/>
                </a:moveTo>
                <a:cubicBezTo>
                  <a:pt x="52" y="63"/>
                  <a:pt x="40" y="68"/>
                  <a:pt x="26" y="60"/>
                </a:cubicBezTo>
                <a:cubicBezTo>
                  <a:pt x="11" y="52"/>
                  <a:pt x="0" y="33"/>
                  <a:pt x="0" y="19"/>
                </a:cubicBezTo>
                <a:cubicBezTo>
                  <a:pt x="0" y="5"/>
                  <a:pt x="11" y="0"/>
                  <a:pt x="26" y="8"/>
                </a:cubicBezTo>
                <a:cubicBezTo>
                  <a:pt x="40" y="16"/>
                  <a:pt x="52" y="35"/>
                  <a:pt x="52" y="49"/>
                </a:cubicBezTo>
                <a:close/>
              </a:path>
            </a:pathLst>
          </a:custGeom>
          <a:solidFill>
            <a:srgbClr val="A0A7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9" name="Freeform 46"/>
          <p:cNvSpPr>
            <a:spLocks/>
          </p:cNvSpPr>
          <p:nvPr userDrawn="1"/>
        </p:nvSpPr>
        <p:spPr bwMode="auto">
          <a:xfrm>
            <a:off x="7458806" y="896997"/>
            <a:ext cx="2860167" cy="1897087"/>
          </a:xfrm>
          <a:custGeom>
            <a:avLst/>
            <a:gdLst>
              <a:gd name="T0" fmla="*/ 0 w 1574"/>
              <a:gd name="T1" fmla="*/ 9 h 1044"/>
              <a:gd name="T2" fmla="*/ 16 w 1574"/>
              <a:gd name="T3" fmla="*/ 0 h 1044"/>
              <a:gd name="T4" fmla="*/ 1574 w 1574"/>
              <a:gd name="T5" fmla="*/ 900 h 1044"/>
              <a:gd name="T6" fmla="*/ 1574 w 1574"/>
              <a:gd name="T7" fmla="*/ 1036 h 1044"/>
              <a:gd name="T8" fmla="*/ 1559 w 1574"/>
              <a:gd name="T9" fmla="*/ 1044 h 1044"/>
              <a:gd name="T10" fmla="*/ 1559 w 1574"/>
              <a:gd name="T11" fmla="*/ 908 h 1044"/>
              <a:gd name="T12" fmla="*/ 0 w 1574"/>
              <a:gd name="T13" fmla="*/ 9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4" h="1044">
                <a:moveTo>
                  <a:pt x="0" y="9"/>
                </a:moveTo>
                <a:lnTo>
                  <a:pt x="16" y="0"/>
                </a:lnTo>
                <a:lnTo>
                  <a:pt x="1574" y="900"/>
                </a:lnTo>
                <a:lnTo>
                  <a:pt x="1574" y="1036"/>
                </a:lnTo>
                <a:lnTo>
                  <a:pt x="1559" y="1044"/>
                </a:lnTo>
                <a:lnTo>
                  <a:pt x="1559" y="908"/>
                </a:lnTo>
                <a:lnTo>
                  <a:pt x="0" y="9"/>
                </a:lnTo>
                <a:close/>
              </a:path>
            </a:pathLst>
          </a:custGeom>
          <a:solidFill>
            <a:srgbClr val="6D1D6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0" name="Freeform 47"/>
          <p:cNvSpPr>
            <a:spLocks/>
          </p:cNvSpPr>
          <p:nvPr userDrawn="1"/>
        </p:nvSpPr>
        <p:spPr bwMode="auto">
          <a:xfrm>
            <a:off x="7458806" y="896997"/>
            <a:ext cx="2860167" cy="1897087"/>
          </a:xfrm>
          <a:custGeom>
            <a:avLst/>
            <a:gdLst>
              <a:gd name="T0" fmla="*/ 0 w 1574"/>
              <a:gd name="T1" fmla="*/ 9 h 1044"/>
              <a:gd name="T2" fmla="*/ 16 w 1574"/>
              <a:gd name="T3" fmla="*/ 0 h 1044"/>
              <a:gd name="T4" fmla="*/ 1574 w 1574"/>
              <a:gd name="T5" fmla="*/ 900 h 1044"/>
              <a:gd name="T6" fmla="*/ 1574 w 1574"/>
              <a:gd name="T7" fmla="*/ 1036 h 1044"/>
              <a:gd name="T8" fmla="*/ 1559 w 1574"/>
              <a:gd name="T9" fmla="*/ 1044 h 1044"/>
              <a:gd name="T10" fmla="*/ 1559 w 1574"/>
              <a:gd name="T11" fmla="*/ 908 h 1044"/>
              <a:gd name="T12" fmla="*/ 0 w 1574"/>
              <a:gd name="T13" fmla="*/ 9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4" h="1044">
                <a:moveTo>
                  <a:pt x="0" y="9"/>
                </a:moveTo>
                <a:lnTo>
                  <a:pt x="16" y="0"/>
                </a:lnTo>
                <a:lnTo>
                  <a:pt x="1574" y="900"/>
                </a:lnTo>
                <a:lnTo>
                  <a:pt x="1574" y="1036"/>
                </a:lnTo>
                <a:lnTo>
                  <a:pt x="1559" y="1044"/>
                </a:lnTo>
                <a:lnTo>
                  <a:pt x="1559" y="908"/>
                </a:lnTo>
                <a:lnTo>
                  <a:pt x="0" y="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1" name="Freeform 48"/>
          <p:cNvSpPr>
            <a:spLocks/>
          </p:cNvSpPr>
          <p:nvPr userDrawn="1"/>
        </p:nvSpPr>
        <p:spPr bwMode="auto">
          <a:xfrm>
            <a:off x="10291717" y="2532417"/>
            <a:ext cx="27257" cy="261667"/>
          </a:xfrm>
          <a:custGeom>
            <a:avLst/>
            <a:gdLst>
              <a:gd name="T0" fmla="*/ 15 w 15"/>
              <a:gd name="T1" fmla="*/ 0 h 144"/>
              <a:gd name="T2" fmla="*/ 0 w 15"/>
              <a:gd name="T3" fmla="*/ 8 h 144"/>
              <a:gd name="T4" fmla="*/ 0 w 15"/>
              <a:gd name="T5" fmla="*/ 144 h 144"/>
              <a:gd name="T6" fmla="*/ 15 w 15"/>
              <a:gd name="T7" fmla="*/ 136 h 144"/>
              <a:gd name="T8" fmla="*/ 15 w 15"/>
              <a:gd name="T9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44">
                <a:moveTo>
                  <a:pt x="15" y="0"/>
                </a:moveTo>
                <a:lnTo>
                  <a:pt x="0" y="8"/>
                </a:lnTo>
                <a:lnTo>
                  <a:pt x="0" y="144"/>
                </a:lnTo>
                <a:lnTo>
                  <a:pt x="15" y="136"/>
                </a:lnTo>
                <a:lnTo>
                  <a:pt x="15" y="0"/>
                </a:lnTo>
                <a:close/>
              </a:path>
            </a:pathLst>
          </a:custGeom>
          <a:solidFill>
            <a:srgbClr val="5D195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2" name="Freeform 49"/>
          <p:cNvSpPr>
            <a:spLocks/>
          </p:cNvSpPr>
          <p:nvPr userDrawn="1"/>
        </p:nvSpPr>
        <p:spPr bwMode="auto">
          <a:xfrm>
            <a:off x="10291717" y="2532417"/>
            <a:ext cx="27257" cy="261667"/>
          </a:xfrm>
          <a:custGeom>
            <a:avLst/>
            <a:gdLst>
              <a:gd name="T0" fmla="*/ 15 w 15"/>
              <a:gd name="T1" fmla="*/ 0 h 144"/>
              <a:gd name="T2" fmla="*/ 0 w 15"/>
              <a:gd name="T3" fmla="*/ 8 h 144"/>
              <a:gd name="T4" fmla="*/ 0 w 15"/>
              <a:gd name="T5" fmla="*/ 144 h 144"/>
              <a:gd name="T6" fmla="*/ 15 w 15"/>
              <a:gd name="T7" fmla="*/ 136 h 144"/>
              <a:gd name="T8" fmla="*/ 15 w 15"/>
              <a:gd name="T9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44">
                <a:moveTo>
                  <a:pt x="15" y="0"/>
                </a:moveTo>
                <a:lnTo>
                  <a:pt x="0" y="8"/>
                </a:lnTo>
                <a:lnTo>
                  <a:pt x="0" y="144"/>
                </a:lnTo>
                <a:lnTo>
                  <a:pt x="15" y="136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3" name="Freeform 50"/>
          <p:cNvSpPr>
            <a:spLocks/>
          </p:cNvSpPr>
          <p:nvPr userDrawn="1"/>
        </p:nvSpPr>
        <p:spPr bwMode="auto">
          <a:xfrm>
            <a:off x="7298899" y="638964"/>
            <a:ext cx="34526" cy="1989761"/>
          </a:xfrm>
          <a:custGeom>
            <a:avLst/>
            <a:gdLst>
              <a:gd name="T0" fmla="*/ 19 w 19"/>
              <a:gd name="T1" fmla="*/ 10 h 1095"/>
              <a:gd name="T2" fmla="*/ 19 w 19"/>
              <a:gd name="T3" fmla="*/ 1095 h 1095"/>
              <a:gd name="T4" fmla="*/ 0 w 19"/>
              <a:gd name="T5" fmla="*/ 1084 h 1095"/>
              <a:gd name="T6" fmla="*/ 0 w 19"/>
              <a:gd name="T7" fmla="*/ 0 h 1095"/>
              <a:gd name="T8" fmla="*/ 19 w 19"/>
              <a:gd name="T9" fmla="*/ 10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095">
                <a:moveTo>
                  <a:pt x="19" y="10"/>
                </a:moveTo>
                <a:lnTo>
                  <a:pt x="19" y="1095"/>
                </a:lnTo>
                <a:lnTo>
                  <a:pt x="0" y="1084"/>
                </a:lnTo>
                <a:lnTo>
                  <a:pt x="0" y="0"/>
                </a:lnTo>
                <a:lnTo>
                  <a:pt x="19" y="10"/>
                </a:lnTo>
                <a:close/>
              </a:path>
            </a:pathLst>
          </a:custGeom>
          <a:solidFill>
            <a:srgbClr val="A0A7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4" name="Freeform 51"/>
          <p:cNvSpPr>
            <a:spLocks/>
          </p:cNvSpPr>
          <p:nvPr userDrawn="1"/>
        </p:nvSpPr>
        <p:spPr bwMode="auto">
          <a:xfrm>
            <a:off x="7298899" y="2590566"/>
            <a:ext cx="3209057" cy="1871647"/>
          </a:xfrm>
          <a:custGeom>
            <a:avLst/>
            <a:gdLst>
              <a:gd name="T0" fmla="*/ 19 w 1766"/>
              <a:gd name="T1" fmla="*/ 0 h 1030"/>
              <a:gd name="T2" fmla="*/ 1766 w 1766"/>
              <a:gd name="T3" fmla="*/ 1009 h 1030"/>
              <a:gd name="T4" fmla="*/ 1766 w 1766"/>
              <a:gd name="T5" fmla="*/ 1030 h 1030"/>
              <a:gd name="T6" fmla="*/ 0 w 1766"/>
              <a:gd name="T7" fmla="*/ 10 h 1030"/>
              <a:gd name="T8" fmla="*/ 19 w 1766"/>
              <a:gd name="T9" fmla="*/ 0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6" h="1030">
                <a:moveTo>
                  <a:pt x="19" y="0"/>
                </a:moveTo>
                <a:lnTo>
                  <a:pt x="1766" y="1009"/>
                </a:lnTo>
                <a:lnTo>
                  <a:pt x="1766" y="1030"/>
                </a:lnTo>
                <a:lnTo>
                  <a:pt x="0" y="10"/>
                </a:lnTo>
                <a:lnTo>
                  <a:pt x="19" y="0"/>
                </a:lnTo>
                <a:close/>
              </a:path>
            </a:pathLst>
          </a:custGeom>
          <a:solidFill>
            <a:srgbClr val="A0A7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5" name="Freeform 52"/>
          <p:cNvSpPr>
            <a:spLocks/>
          </p:cNvSpPr>
          <p:nvPr userDrawn="1"/>
        </p:nvSpPr>
        <p:spPr bwMode="auto">
          <a:xfrm>
            <a:off x="7298899" y="2590566"/>
            <a:ext cx="3209057" cy="1871647"/>
          </a:xfrm>
          <a:custGeom>
            <a:avLst/>
            <a:gdLst>
              <a:gd name="T0" fmla="*/ 19 w 1766"/>
              <a:gd name="T1" fmla="*/ 0 h 1030"/>
              <a:gd name="T2" fmla="*/ 1766 w 1766"/>
              <a:gd name="T3" fmla="*/ 1009 h 1030"/>
              <a:gd name="T4" fmla="*/ 1766 w 1766"/>
              <a:gd name="T5" fmla="*/ 1030 h 1030"/>
              <a:gd name="T6" fmla="*/ 0 w 1766"/>
              <a:gd name="T7" fmla="*/ 10 h 1030"/>
              <a:gd name="T8" fmla="*/ 19 w 1766"/>
              <a:gd name="T9" fmla="*/ 0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6" h="1030">
                <a:moveTo>
                  <a:pt x="19" y="0"/>
                </a:moveTo>
                <a:lnTo>
                  <a:pt x="1766" y="1009"/>
                </a:lnTo>
                <a:lnTo>
                  <a:pt x="1766" y="1030"/>
                </a:lnTo>
                <a:lnTo>
                  <a:pt x="0" y="10"/>
                </a:lnTo>
                <a:lnTo>
                  <a:pt x="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6" name="Freeform 53"/>
          <p:cNvSpPr>
            <a:spLocks/>
          </p:cNvSpPr>
          <p:nvPr userDrawn="1"/>
        </p:nvSpPr>
        <p:spPr bwMode="auto">
          <a:xfrm>
            <a:off x="7458806" y="1267692"/>
            <a:ext cx="617825" cy="1095731"/>
          </a:xfrm>
          <a:custGeom>
            <a:avLst/>
            <a:gdLst>
              <a:gd name="T0" fmla="*/ 0 w 340"/>
              <a:gd name="T1" fmla="*/ 8 h 603"/>
              <a:gd name="T2" fmla="*/ 16 w 340"/>
              <a:gd name="T3" fmla="*/ 0 h 603"/>
              <a:gd name="T4" fmla="*/ 340 w 340"/>
              <a:gd name="T5" fmla="*/ 187 h 603"/>
              <a:gd name="T6" fmla="*/ 340 w 340"/>
              <a:gd name="T7" fmla="*/ 594 h 603"/>
              <a:gd name="T8" fmla="*/ 324 w 340"/>
              <a:gd name="T9" fmla="*/ 603 h 603"/>
              <a:gd name="T10" fmla="*/ 324 w 340"/>
              <a:gd name="T11" fmla="*/ 196 h 603"/>
              <a:gd name="T12" fmla="*/ 0 w 340"/>
              <a:gd name="T13" fmla="*/ 8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0" h="603">
                <a:moveTo>
                  <a:pt x="0" y="8"/>
                </a:moveTo>
                <a:lnTo>
                  <a:pt x="16" y="0"/>
                </a:lnTo>
                <a:lnTo>
                  <a:pt x="340" y="187"/>
                </a:lnTo>
                <a:lnTo>
                  <a:pt x="340" y="594"/>
                </a:lnTo>
                <a:lnTo>
                  <a:pt x="324" y="603"/>
                </a:lnTo>
                <a:lnTo>
                  <a:pt x="324" y="196"/>
                </a:lnTo>
                <a:lnTo>
                  <a:pt x="0" y="8"/>
                </a:lnTo>
                <a:close/>
              </a:path>
            </a:pathLst>
          </a:custGeom>
          <a:solidFill>
            <a:srgbClr val="5CD2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7" name="Freeform 54"/>
          <p:cNvSpPr>
            <a:spLocks/>
          </p:cNvSpPr>
          <p:nvPr userDrawn="1"/>
        </p:nvSpPr>
        <p:spPr bwMode="auto">
          <a:xfrm>
            <a:off x="7458806" y="1267692"/>
            <a:ext cx="617825" cy="1095731"/>
          </a:xfrm>
          <a:custGeom>
            <a:avLst/>
            <a:gdLst>
              <a:gd name="T0" fmla="*/ 0 w 340"/>
              <a:gd name="T1" fmla="*/ 8 h 603"/>
              <a:gd name="T2" fmla="*/ 16 w 340"/>
              <a:gd name="T3" fmla="*/ 0 h 603"/>
              <a:gd name="T4" fmla="*/ 340 w 340"/>
              <a:gd name="T5" fmla="*/ 187 h 603"/>
              <a:gd name="T6" fmla="*/ 340 w 340"/>
              <a:gd name="T7" fmla="*/ 594 h 603"/>
              <a:gd name="T8" fmla="*/ 324 w 340"/>
              <a:gd name="T9" fmla="*/ 603 h 603"/>
              <a:gd name="T10" fmla="*/ 324 w 340"/>
              <a:gd name="T11" fmla="*/ 196 h 603"/>
              <a:gd name="T12" fmla="*/ 0 w 340"/>
              <a:gd name="T13" fmla="*/ 8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0" h="603">
                <a:moveTo>
                  <a:pt x="0" y="8"/>
                </a:moveTo>
                <a:lnTo>
                  <a:pt x="16" y="0"/>
                </a:lnTo>
                <a:lnTo>
                  <a:pt x="340" y="187"/>
                </a:lnTo>
                <a:lnTo>
                  <a:pt x="340" y="594"/>
                </a:lnTo>
                <a:lnTo>
                  <a:pt x="324" y="603"/>
                </a:lnTo>
                <a:lnTo>
                  <a:pt x="324" y="196"/>
                </a:lnTo>
                <a:lnTo>
                  <a:pt x="0" y="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8" name="Freeform 55"/>
          <p:cNvSpPr>
            <a:spLocks/>
          </p:cNvSpPr>
          <p:nvPr userDrawn="1"/>
        </p:nvSpPr>
        <p:spPr bwMode="auto">
          <a:xfrm>
            <a:off x="8047558" y="1607496"/>
            <a:ext cx="29074" cy="755928"/>
          </a:xfrm>
          <a:custGeom>
            <a:avLst/>
            <a:gdLst>
              <a:gd name="T0" fmla="*/ 16 w 16"/>
              <a:gd name="T1" fmla="*/ 0 h 416"/>
              <a:gd name="T2" fmla="*/ 0 w 16"/>
              <a:gd name="T3" fmla="*/ 9 h 416"/>
              <a:gd name="T4" fmla="*/ 0 w 16"/>
              <a:gd name="T5" fmla="*/ 416 h 416"/>
              <a:gd name="T6" fmla="*/ 16 w 16"/>
              <a:gd name="T7" fmla="*/ 407 h 416"/>
              <a:gd name="T8" fmla="*/ 16 w 16"/>
              <a:gd name="T9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16">
                <a:moveTo>
                  <a:pt x="16" y="0"/>
                </a:moveTo>
                <a:lnTo>
                  <a:pt x="0" y="9"/>
                </a:lnTo>
                <a:lnTo>
                  <a:pt x="0" y="416"/>
                </a:lnTo>
                <a:lnTo>
                  <a:pt x="16" y="407"/>
                </a:lnTo>
                <a:lnTo>
                  <a:pt x="16" y="0"/>
                </a:lnTo>
                <a:close/>
              </a:path>
            </a:pathLst>
          </a:custGeom>
          <a:solidFill>
            <a:srgbClr val="83A61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9" name="Freeform 56"/>
          <p:cNvSpPr>
            <a:spLocks/>
          </p:cNvSpPr>
          <p:nvPr userDrawn="1"/>
        </p:nvSpPr>
        <p:spPr bwMode="auto">
          <a:xfrm>
            <a:off x="8047558" y="1607496"/>
            <a:ext cx="29074" cy="755928"/>
          </a:xfrm>
          <a:custGeom>
            <a:avLst/>
            <a:gdLst>
              <a:gd name="T0" fmla="*/ 16 w 16"/>
              <a:gd name="T1" fmla="*/ 0 h 416"/>
              <a:gd name="T2" fmla="*/ 0 w 16"/>
              <a:gd name="T3" fmla="*/ 9 h 416"/>
              <a:gd name="T4" fmla="*/ 0 w 16"/>
              <a:gd name="T5" fmla="*/ 416 h 416"/>
              <a:gd name="T6" fmla="*/ 16 w 16"/>
              <a:gd name="T7" fmla="*/ 407 h 416"/>
              <a:gd name="T8" fmla="*/ 16 w 16"/>
              <a:gd name="T9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16">
                <a:moveTo>
                  <a:pt x="16" y="0"/>
                </a:moveTo>
                <a:lnTo>
                  <a:pt x="0" y="9"/>
                </a:lnTo>
                <a:lnTo>
                  <a:pt x="0" y="416"/>
                </a:lnTo>
                <a:lnTo>
                  <a:pt x="16" y="40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0" name="Freeform 57"/>
          <p:cNvSpPr>
            <a:spLocks/>
          </p:cNvSpPr>
          <p:nvPr userDrawn="1"/>
        </p:nvSpPr>
        <p:spPr bwMode="auto">
          <a:xfrm>
            <a:off x="7458806" y="1267692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8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8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  <a:close/>
              </a:path>
            </a:pathLst>
          </a:custGeom>
          <a:solidFill>
            <a:srgbClr val="BBE82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1" name="Freeform 58"/>
          <p:cNvSpPr>
            <a:spLocks/>
          </p:cNvSpPr>
          <p:nvPr userDrawn="1"/>
        </p:nvSpPr>
        <p:spPr bwMode="auto">
          <a:xfrm>
            <a:off x="7458806" y="1267692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8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8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2" name="Freeform 59"/>
          <p:cNvSpPr>
            <a:spLocks/>
          </p:cNvSpPr>
          <p:nvPr userDrawn="1"/>
        </p:nvSpPr>
        <p:spPr bwMode="auto">
          <a:xfrm>
            <a:off x="8154768" y="1700170"/>
            <a:ext cx="668705" cy="1126623"/>
          </a:xfrm>
          <a:custGeom>
            <a:avLst/>
            <a:gdLst>
              <a:gd name="T0" fmla="*/ 0 w 368"/>
              <a:gd name="T1" fmla="*/ 26 h 620"/>
              <a:gd name="T2" fmla="*/ 44 w 368"/>
              <a:gd name="T3" fmla="*/ 0 h 620"/>
              <a:gd name="T4" fmla="*/ 368 w 368"/>
              <a:gd name="T5" fmla="*/ 186 h 620"/>
              <a:gd name="T6" fmla="*/ 368 w 368"/>
              <a:gd name="T7" fmla="*/ 594 h 620"/>
              <a:gd name="T8" fmla="*/ 323 w 368"/>
              <a:gd name="T9" fmla="*/ 620 h 620"/>
              <a:gd name="T10" fmla="*/ 323 w 368"/>
              <a:gd name="T11" fmla="*/ 212 h 620"/>
              <a:gd name="T12" fmla="*/ 0 w 368"/>
              <a:gd name="T13" fmla="*/ 26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8" h="620">
                <a:moveTo>
                  <a:pt x="0" y="26"/>
                </a:moveTo>
                <a:lnTo>
                  <a:pt x="44" y="0"/>
                </a:lnTo>
                <a:lnTo>
                  <a:pt x="368" y="186"/>
                </a:lnTo>
                <a:lnTo>
                  <a:pt x="368" y="594"/>
                </a:lnTo>
                <a:lnTo>
                  <a:pt x="323" y="620"/>
                </a:lnTo>
                <a:lnTo>
                  <a:pt x="323" y="212"/>
                </a:lnTo>
                <a:lnTo>
                  <a:pt x="0" y="26"/>
                </a:lnTo>
                <a:close/>
              </a:path>
            </a:pathLst>
          </a:custGeom>
          <a:solidFill>
            <a:srgbClr val="20AA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3" name="Freeform 60"/>
          <p:cNvSpPr>
            <a:spLocks/>
          </p:cNvSpPr>
          <p:nvPr userDrawn="1"/>
        </p:nvSpPr>
        <p:spPr bwMode="auto">
          <a:xfrm>
            <a:off x="8154768" y="1700170"/>
            <a:ext cx="668705" cy="1126623"/>
          </a:xfrm>
          <a:custGeom>
            <a:avLst/>
            <a:gdLst>
              <a:gd name="T0" fmla="*/ 0 w 368"/>
              <a:gd name="T1" fmla="*/ 26 h 620"/>
              <a:gd name="T2" fmla="*/ 44 w 368"/>
              <a:gd name="T3" fmla="*/ 0 h 620"/>
              <a:gd name="T4" fmla="*/ 368 w 368"/>
              <a:gd name="T5" fmla="*/ 186 h 620"/>
              <a:gd name="T6" fmla="*/ 368 w 368"/>
              <a:gd name="T7" fmla="*/ 594 h 620"/>
              <a:gd name="T8" fmla="*/ 323 w 368"/>
              <a:gd name="T9" fmla="*/ 620 h 620"/>
              <a:gd name="T10" fmla="*/ 323 w 368"/>
              <a:gd name="T11" fmla="*/ 212 h 620"/>
              <a:gd name="T12" fmla="*/ 0 w 368"/>
              <a:gd name="T13" fmla="*/ 26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8" h="620">
                <a:moveTo>
                  <a:pt x="0" y="26"/>
                </a:moveTo>
                <a:lnTo>
                  <a:pt x="44" y="0"/>
                </a:lnTo>
                <a:lnTo>
                  <a:pt x="368" y="186"/>
                </a:lnTo>
                <a:lnTo>
                  <a:pt x="368" y="594"/>
                </a:lnTo>
                <a:lnTo>
                  <a:pt x="323" y="620"/>
                </a:lnTo>
                <a:lnTo>
                  <a:pt x="323" y="212"/>
                </a:lnTo>
                <a:lnTo>
                  <a:pt x="0" y="2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4" name="Freeform 61"/>
          <p:cNvSpPr>
            <a:spLocks/>
          </p:cNvSpPr>
          <p:nvPr userDrawn="1"/>
        </p:nvSpPr>
        <p:spPr bwMode="auto">
          <a:xfrm>
            <a:off x="8154768" y="1700170"/>
            <a:ext cx="668705" cy="385232"/>
          </a:xfrm>
          <a:custGeom>
            <a:avLst/>
            <a:gdLst>
              <a:gd name="T0" fmla="*/ 0 w 368"/>
              <a:gd name="T1" fmla="*/ 26 h 212"/>
              <a:gd name="T2" fmla="*/ 44 w 368"/>
              <a:gd name="T3" fmla="*/ 0 h 212"/>
              <a:gd name="T4" fmla="*/ 368 w 368"/>
              <a:gd name="T5" fmla="*/ 186 h 212"/>
              <a:gd name="T6" fmla="*/ 323 w 368"/>
              <a:gd name="T7" fmla="*/ 212 h 212"/>
              <a:gd name="T8" fmla="*/ 0 w 368"/>
              <a:gd name="T9" fmla="*/ 26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" h="212">
                <a:moveTo>
                  <a:pt x="0" y="26"/>
                </a:moveTo>
                <a:lnTo>
                  <a:pt x="44" y="0"/>
                </a:lnTo>
                <a:lnTo>
                  <a:pt x="368" y="186"/>
                </a:lnTo>
                <a:lnTo>
                  <a:pt x="323" y="212"/>
                </a:lnTo>
                <a:lnTo>
                  <a:pt x="0" y="26"/>
                </a:lnTo>
                <a:close/>
              </a:path>
            </a:pathLst>
          </a:custGeom>
          <a:solidFill>
            <a:srgbClr val="CF3A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5" name="Freeform 62"/>
          <p:cNvSpPr>
            <a:spLocks/>
          </p:cNvSpPr>
          <p:nvPr userDrawn="1"/>
        </p:nvSpPr>
        <p:spPr bwMode="auto">
          <a:xfrm>
            <a:off x="8154768" y="1700170"/>
            <a:ext cx="668705" cy="385232"/>
          </a:xfrm>
          <a:custGeom>
            <a:avLst/>
            <a:gdLst>
              <a:gd name="T0" fmla="*/ 0 w 368"/>
              <a:gd name="T1" fmla="*/ 26 h 212"/>
              <a:gd name="T2" fmla="*/ 44 w 368"/>
              <a:gd name="T3" fmla="*/ 0 h 212"/>
              <a:gd name="T4" fmla="*/ 368 w 368"/>
              <a:gd name="T5" fmla="*/ 186 h 212"/>
              <a:gd name="T6" fmla="*/ 323 w 368"/>
              <a:gd name="T7" fmla="*/ 212 h 212"/>
              <a:gd name="T8" fmla="*/ 0 w 368"/>
              <a:gd name="T9" fmla="*/ 26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" h="212">
                <a:moveTo>
                  <a:pt x="0" y="26"/>
                </a:moveTo>
                <a:lnTo>
                  <a:pt x="44" y="0"/>
                </a:lnTo>
                <a:lnTo>
                  <a:pt x="368" y="186"/>
                </a:lnTo>
                <a:lnTo>
                  <a:pt x="323" y="212"/>
                </a:lnTo>
                <a:lnTo>
                  <a:pt x="0" y="2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6" name="Freeform 63"/>
          <p:cNvSpPr>
            <a:spLocks/>
          </p:cNvSpPr>
          <p:nvPr userDrawn="1"/>
        </p:nvSpPr>
        <p:spPr bwMode="auto">
          <a:xfrm>
            <a:off x="8154768" y="1700170"/>
            <a:ext cx="668705" cy="385232"/>
          </a:xfrm>
          <a:custGeom>
            <a:avLst/>
            <a:gdLst>
              <a:gd name="T0" fmla="*/ 44 w 368"/>
              <a:gd name="T1" fmla="*/ 0 h 212"/>
              <a:gd name="T2" fmla="*/ 0 w 368"/>
              <a:gd name="T3" fmla="*/ 26 h 212"/>
              <a:gd name="T4" fmla="*/ 323 w 368"/>
              <a:gd name="T5" fmla="*/ 212 h 212"/>
              <a:gd name="T6" fmla="*/ 368 w 368"/>
              <a:gd name="T7" fmla="*/ 186 h 212"/>
              <a:gd name="T8" fmla="*/ 44 w 368"/>
              <a:gd name="T9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" h="212">
                <a:moveTo>
                  <a:pt x="44" y="0"/>
                </a:moveTo>
                <a:lnTo>
                  <a:pt x="0" y="26"/>
                </a:lnTo>
                <a:lnTo>
                  <a:pt x="323" y="212"/>
                </a:lnTo>
                <a:lnTo>
                  <a:pt x="368" y="186"/>
                </a:lnTo>
                <a:lnTo>
                  <a:pt x="44" y="0"/>
                </a:lnTo>
                <a:close/>
              </a:path>
            </a:pathLst>
          </a:custGeom>
          <a:solidFill>
            <a:srgbClr val="F99F6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7" name="Freeform 64"/>
          <p:cNvSpPr>
            <a:spLocks/>
          </p:cNvSpPr>
          <p:nvPr userDrawn="1"/>
        </p:nvSpPr>
        <p:spPr bwMode="auto">
          <a:xfrm>
            <a:off x="8154768" y="1700170"/>
            <a:ext cx="668705" cy="385232"/>
          </a:xfrm>
          <a:custGeom>
            <a:avLst/>
            <a:gdLst>
              <a:gd name="T0" fmla="*/ 44 w 368"/>
              <a:gd name="T1" fmla="*/ 0 h 212"/>
              <a:gd name="T2" fmla="*/ 0 w 368"/>
              <a:gd name="T3" fmla="*/ 26 h 212"/>
              <a:gd name="T4" fmla="*/ 323 w 368"/>
              <a:gd name="T5" fmla="*/ 212 h 212"/>
              <a:gd name="T6" fmla="*/ 368 w 368"/>
              <a:gd name="T7" fmla="*/ 186 h 212"/>
              <a:gd name="T8" fmla="*/ 44 w 368"/>
              <a:gd name="T9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" h="212">
                <a:moveTo>
                  <a:pt x="44" y="0"/>
                </a:moveTo>
                <a:lnTo>
                  <a:pt x="0" y="26"/>
                </a:lnTo>
                <a:lnTo>
                  <a:pt x="323" y="212"/>
                </a:lnTo>
                <a:lnTo>
                  <a:pt x="368" y="186"/>
                </a:lnTo>
                <a:lnTo>
                  <a:pt x="4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8" name="Freeform 65"/>
          <p:cNvSpPr>
            <a:spLocks/>
          </p:cNvSpPr>
          <p:nvPr userDrawn="1"/>
        </p:nvSpPr>
        <p:spPr bwMode="auto">
          <a:xfrm>
            <a:off x="8741702" y="2038157"/>
            <a:ext cx="81771" cy="788636"/>
          </a:xfrm>
          <a:custGeom>
            <a:avLst/>
            <a:gdLst>
              <a:gd name="T0" fmla="*/ 45 w 45"/>
              <a:gd name="T1" fmla="*/ 0 h 434"/>
              <a:gd name="T2" fmla="*/ 45 w 45"/>
              <a:gd name="T3" fmla="*/ 408 h 434"/>
              <a:gd name="T4" fmla="*/ 0 w 45"/>
              <a:gd name="T5" fmla="*/ 434 h 434"/>
              <a:gd name="T6" fmla="*/ 0 w 45"/>
              <a:gd name="T7" fmla="*/ 26 h 434"/>
              <a:gd name="T8" fmla="*/ 45 w 45"/>
              <a:gd name="T9" fmla="*/ 0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34">
                <a:moveTo>
                  <a:pt x="45" y="0"/>
                </a:moveTo>
                <a:lnTo>
                  <a:pt x="45" y="408"/>
                </a:lnTo>
                <a:lnTo>
                  <a:pt x="0" y="434"/>
                </a:lnTo>
                <a:lnTo>
                  <a:pt x="0" y="26"/>
                </a:lnTo>
                <a:lnTo>
                  <a:pt x="45" y="0"/>
                </a:lnTo>
                <a:close/>
              </a:path>
            </a:pathLst>
          </a:custGeom>
          <a:solidFill>
            <a:srgbClr val="F6701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9" name="Freeform 66"/>
          <p:cNvSpPr>
            <a:spLocks/>
          </p:cNvSpPr>
          <p:nvPr userDrawn="1"/>
        </p:nvSpPr>
        <p:spPr bwMode="auto">
          <a:xfrm>
            <a:off x="8956124" y="2130831"/>
            <a:ext cx="616008" cy="1095731"/>
          </a:xfrm>
          <a:custGeom>
            <a:avLst/>
            <a:gdLst>
              <a:gd name="T0" fmla="*/ 0 w 339"/>
              <a:gd name="T1" fmla="*/ 8 h 603"/>
              <a:gd name="T2" fmla="*/ 15 w 339"/>
              <a:gd name="T3" fmla="*/ 0 h 603"/>
              <a:gd name="T4" fmla="*/ 339 w 339"/>
              <a:gd name="T5" fmla="*/ 187 h 603"/>
              <a:gd name="T6" fmla="*/ 339 w 339"/>
              <a:gd name="T7" fmla="*/ 594 h 603"/>
              <a:gd name="T8" fmla="*/ 323 w 339"/>
              <a:gd name="T9" fmla="*/ 603 h 603"/>
              <a:gd name="T10" fmla="*/ 325 w 339"/>
              <a:gd name="T11" fmla="*/ 196 h 603"/>
              <a:gd name="T12" fmla="*/ 0 w 339"/>
              <a:gd name="T13" fmla="*/ 8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9" h="603">
                <a:moveTo>
                  <a:pt x="0" y="8"/>
                </a:moveTo>
                <a:lnTo>
                  <a:pt x="15" y="0"/>
                </a:lnTo>
                <a:lnTo>
                  <a:pt x="339" y="187"/>
                </a:lnTo>
                <a:lnTo>
                  <a:pt x="339" y="594"/>
                </a:lnTo>
                <a:lnTo>
                  <a:pt x="323" y="603"/>
                </a:lnTo>
                <a:lnTo>
                  <a:pt x="325" y="196"/>
                </a:lnTo>
                <a:lnTo>
                  <a:pt x="0" y="8"/>
                </a:lnTo>
                <a:close/>
              </a:path>
            </a:pathLst>
          </a:custGeom>
          <a:solidFill>
            <a:srgbClr val="4F9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0" name="Freeform 67"/>
          <p:cNvSpPr>
            <a:spLocks/>
          </p:cNvSpPr>
          <p:nvPr userDrawn="1"/>
        </p:nvSpPr>
        <p:spPr bwMode="auto">
          <a:xfrm>
            <a:off x="8956124" y="2130831"/>
            <a:ext cx="616008" cy="1095731"/>
          </a:xfrm>
          <a:custGeom>
            <a:avLst/>
            <a:gdLst>
              <a:gd name="T0" fmla="*/ 0 w 339"/>
              <a:gd name="T1" fmla="*/ 8 h 603"/>
              <a:gd name="T2" fmla="*/ 15 w 339"/>
              <a:gd name="T3" fmla="*/ 0 h 603"/>
              <a:gd name="T4" fmla="*/ 339 w 339"/>
              <a:gd name="T5" fmla="*/ 187 h 603"/>
              <a:gd name="T6" fmla="*/ 339 w 339"/>
              <a:gd name="T7" fmla="*/ 594 h 603"/>
              <a:gd name="T8" fmla="*/ 323 w 339"/>
              <a:gd name="T9" fmla="*/ 603 h 603"/>
              <a:gd name="T10" fmla="*/ 325 w 339"/>
              <a:gd name="T11" fmla="*/ 196 h 603"/>
              <a:gd name="T12" fmla="*/ 0 w 339"/>
              <a:gd name="T13" fmla="*/ 8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9" h="603">
                <a:moveTo>
                  <a:pt x="0" y="8"/>
                </a:moveTo>
                <a:lnTo>
                  <a:pt x="15" y="0"/>
                </a:lnTo>
                <a:lnTo>
                  <a:pt x="339" y="187"/>
                </a:lnTo>
                <a:lnTo>
                  <a:pt x="339" y="594"/>
                </a:lnTo>
                <a:lnTo>
                  <a:pt x="323" y="603"/>
                </a:lnTo>
                <a:lnTo>
                  <a:pt x="325" y="196"/>
                </a:lnTo>
                <a:lnTo>
                  <a:pt x="0" y="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1" name="Freeform 68"/>
          <p:cNvSpPr>
            <a:spLocks/>
          </p:cNvSpPr>
          <p:nvPr userDrawn="1"/>
        </p:nvSpPr>
        <p:spPr bwMode="auto">
          <a:xfrm>
            <a:off x="9543058" y="2470635"/>
            <a:ext cx="29074" cy="755928"/>
          </a:xfrm>
          <a:custGeom>
            <a:avLst/>
            <a:gdLst>
              <a:gd name="T0" fmla="*/ 16 w 16"/>
              <a:gd name="T1" fmla="*/ 0 h 416"/>
              <a:gd name="T2" fmla="*/ 2 w 16"/>
              <a:gd name="T3" fmla="*/ 9 h 416"/>
              <a:gd name="T4" fmla="*/ 0 w 16"/>
              <a:gd name="T5" fmla="*/ 416 h 416"/>
              <a:gd name="T6" fmla="*/ 16 w 16"/>
              <a:gd name="T7" fmla="*/ 407 h 416"/>
              <a:gd name="T8" fmla="*/ 16 w 16"/>
              <a:gd name="T9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16">
                <a:moveTo>
                  <a:pt x="16" y="0"/>
                </a:moveTo>
                <a:lnTo>
                  <a:pt x="2" y="9"/>
                </a:lnTo>
                <a:lnTo>
                  <a:pt x="0" y="416"/>
                </a:lnTo>
                <a:lnTo>
                  <a:pt x="16" y="407"/>
                </a:lnTo>
                <a:lnTo>
                  <a:pt x="16" y="0"/>
                </a:lnTo>
                <a:close/>
              </a:path>
            </a:pathLst>
          </a:custGeom>
          <a:solidFill>
            <a:srgbClr val="3A2B4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2" name="Freeform 69"/>
          <p:cNvSpPr>
            <a:spLocks/>
          </p:cNvSpPr>
          <p:nvPr userDrawn="1"/>
        </p:nvSpPr>
        <p:spPr bwMode="auto">
          <a:xfrm>
            <a:off x="9543058" y="2470635"/>
            <a:ext cx="29074" cy="755928"/>
          </a:xfrm>
          <a:custGeom>
            <a:avLst/>
            <a:gdLst>
              <a:gd name="T0" fmla="*/ 16 w 16"/>
              <a:gd name="T1" fmla="*/ 0 h 416"/>
              <a:gd name="T2" fmla="*/ 2 w 16"/>
              <a:gd name="T3" fmla="*/ 9 h 416"/>
              <a:gd name="T4" fmla="*/ 0 w 16"/>
              <a:gd name="T5" fmla="*/ 416 h 416"/>
              <a:gd name="T6" fmla="*/ 16 w 16"/>
              <a:gd name="T7" fmla="*/ 407 h 416"/>
              <a:gd name="T8" fmla="*/ 16 w 16"/>
              <a:gd name="T9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16">
                <a:moveTo>
                  <a:pt x="16" y="0"/>
                </a:moveTo>
                <a:lnTo>
                  <a:pt x="2" y="9"/>
                </a:lnTo>
                <a:lnTo>
                  <a:pt x="0" y="416"/>
                </a:lnTo>
                <a:lnTo>
                  <a:pt x="16" y="40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3" name="Freeform 70"/>
          <p:cNvSpPr>
            <a:spLocks/>
          </p:cNvSpPr>
          <p:nvPr userDrawn="1"/>
        </p:nvSpPr>
        <p:spPr bwMode="auto">
          <a:xfrm>
            <a:off x="8956124" y="2130831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8 h 196"/>
              <a:gd name="T4" fmla="*/ 325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8"/>
                </a:lnTo>
                <a:lnTo>
                  <a:pt x="325" y="196"/>
                </a:lnTo>
                <a:lnTo>
                  <a:pt x="339" y="187"/>
                </a:lnTo>
                <a:lnTo>
                  <a:pt x="15" y="0"/>
                </a:lnTo>
                <a:close/>
              </a:path>
            </a:pathLst>
          </a:custGeom>
          <a:solidFill>
            <a:srgbClr val="6449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4" name="Freeform 71"/>
          <p:cNvSpPr>
            <a:spLocks/>
          </p:cNvSpPr>
          <p:nvPr userDrawn="1"/>
        </p:nvSpPr>
        <p:spPr bwMode="auto">
          <a:xfrm>
            <a:off x="8956124" y="2130831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8 h 196"/>
              <a:gd name="T4" fmla="*/ 325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8"/>
                </a:lnTo>
                <a:lnTo>
                  <a:pt x="325" y="196"/>
                </a:lnTo>
                <a:lnTo>
                  <a:pt x="339" y="187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5" name="Freeform 72"/>
          <p:cNvSpPr>
            <a:spLocks/>
          </p:cNvSpPr>
          <p:nvPr userDrawn="1"/>
        </p:nvSpPr>
        <p:spPr bwMode="auto">
          <a:xfrm>
            <a:off x="9702966" y="2561491"/>
            <a:ext cx="616008" cy="1651774"/>
          </a:xfrm>
          <a:custGeom>
            <a:avLst/>
            <a:gdLst>
              <a:gd name="T0" fmla="*/ 0 w 339"/>
              <a:gd name="T1" fmla="*/ 10 h 909"/>
              <a:gd name="T2" fmla="*/ 15 w 339"/>
              <a:gd name="T3" fmla="*/ 0 h 909"/>
              <a:gd name="T4" fmla="*/ 339 w 339"/>
              <a:gd name="T5" fmla="*/ 187 h 909"/>
              <a:gd name="T6" fmla="*/ 339 w 339"/>
              <a:gd name="T7" fmla="*/ 901 h 909"/>
              <a:gd name="T8" fmla="*/ 324 w 339"/>
              <a:gd name="T9" fmla="*/ 909 h 909"/>
              <a:gd name="T10" fmla="*/ 324 w 339"/>
              <a:gd name="T11" fmla="*/ 195 h 909"/>
              <a:gd name="T12" fmla="*/ 0 w 339"/>
              <a:gd name="T13" fmla="*/ 10 h 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9" h="909">
                <a:moveTo>
                  <a:pt x="0" y="10"/>
                </a:moveTo>
                <a:lnTo>
                  <a:pt x="15" y="0"/>
                </a:lnTo>
                <a:lnTo>
                  <a:pt x="339" y="187"/>
                </a:lnTo>
                <a:lnTo>
                  <a:pt x="339" y="901"/>
                </a:lnTo>
                <a:lnTo>
                  <a:pt x="324" y="909"/>
                </a:lnTo>
                <a:lnTo>
                  <a:pt x="324" y="195"/>
                </a:lnTo>
                <a:lnTo>
                  <a:pt x="0" y="10"/>
                </a:lnTo>
                <a:close/>
              </a:path>
            </a:pathLst>
          </a:custGeom>
          <a:solidFill>
            <a:srgbClr val="F2C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6" name="Freeform 73"/>
          <p:cNvSpPr>
            <a:spLocks/>
          </p:cNvSpPr>
          <p:nvPr userDrawn="1"/>
        </p:nvSpPr>
        <p:spPr bwMode="auto">
          <a:xfrm>
            <a:off x="9702966" y="2561491"/>
            <a:ext cx="616008" cy="1651774"/>
          </a:xfrm>
          <a:custGeom>
            <a:avLst/>
            <a:gdLst>
              <a:gd name="T0" fmla="*/ 0 w 339"/>
              <a:gd name="T1" fmla="*/ 10 h 909"/>
              <a:gd name="T2" fmla="*/ 15 w 339"/>
              <a:gd name="T3" fmla="*/ 0 h 909"/>
              <a:gd name="T4" fmla="*/ 339 w 339"/>
              <a:gd name="T5" fmla="*/ 187 h 909"/>
              <a:gd name="T6" fmla="*/ 339 w 339"/>
              <a:gd name="T7" fmla="*/ 901 h 909"/>
              <a:gd name="T8" fmla="*/ 324 w 339"/>
              <a:gd name="T9" fmla="*/ 909 h 909"/>
              <a:gd name="T10" fmla="*/ 324 w 339"/>
              <a:gd name="T11" fmla="*/ 195 h 909"/>
              <a:gd name="T12" fmla="*/ 0 w 339"/>
              <a:gd name="T13" fmla="*/ 10 h 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9" h="909">
                <a:moveTo>
                  <a:pt x="0" y="10"/>
                </a:moveTo>
                <a:lnTo>
                  <a:pt x="15" y="0"/>
                </a:lnTo>
                <a:lnTo>
                  <a:pt x="339" y="187"/>
                </a:lnTo>
                <a:lnTo>
                  <a:pt x="339" y="901"/>
                </a:lnTo>
                <a:lnTo>
                  <a:pt x="324" y="909"/>
                </a:lnTo>
                <a:lnTo>
                  <a:pt x="324" y="195"/>
                </a:lnTo>
                <a:lnTo>
                  <a:pt x="0" y="1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7" name="Rectangle 74"/>
          <p:cNvSpPr>
            <a:spLocks noChangeArrowheads="1"/>
          </p:cNvSpPr>
          <p:nvPr userDrawn="1"/>
        </p:nvSpPr>
        <p:spPr bwMode="auto">
          <a:xfrm>
            <a:off x="10318974" y="2901295"/>
            <a:ext cx="1817" cy="1297433"/>
          </a:xfrm>
          <a:prstGeom prst="rect">
            <a:avLst/>
          </a:pr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8" name="Rectangle 75"/>
          <p:cNvSpPr>
            <a:spLocks noChangeArrowheads="1"/>
          </p:cNvSpPr>
          <p:nvPr userDrawn="1"/>
        </p:nvSpPr>
        <p:spPr bwMode="auto">
          <a:xfrm>
            <a:off x="10318974" y="2901295"/>
            <a:ext cx="1817" cy="1297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9" name="Rectangle 76"/>
          <p:cNvSpPr>
            <a:spLocks noChangeArrowheads="1"/>
          </p:cNvSpPr>
          <p:nvPr userDrawn="1"/>
        </p:nvSpPr>
        <p:spPr bwMode="auto">
          <a:xfrm>
            <a:off x="10318974" y="2901295"/>
            <a:ext cx="1817" cy="1297433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0" name="Rectangle 77"/>
          <p:cNvSpPr>
            <a:spLocks noChangeArrowheads="1"/>
          </p:cNvSpPr>
          <p:nvPr userDrawn="1"/>
        </p:nvSpPr>
        <p:spPr bwMode="auto">
          <a:xfrm>
            <a:off x="10318974" y="2901295"/>
            <a:ext cx="1817" cy="1297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1" name="Freeform 78"/>
          <p:cNvSpPr>
            <a:spLocks/>
          </p:cNvSpPr>
          <p:nvPr userDrawn="1"/>
        </p:nvSpPr>
        <p:spPr bwMode="auto">
          <a:xfrm>
            <a:off x="10291717" y="2901295"/>
            <a:ext cx="27257" cy="1311970"/>
          </a:xfrm>
          <a:custGeom>
            <a:avLst/>
            <a:gdLst>
              <a:gd name="T0" fmla="*/ 15 w 15"/>
              <a:gd name="T1" fmla="*/ 0 h 722"/>
              <a:gd name="T2" fmla="*/ 0 w 15"/>
              <a:gd name="T3" fmla="*/ 8 h 722"/>
              <a:gd name="T4" fmla="*/ 0 w 15"/>
              <a:gd name="T5" fmla="*/ 722 h 722"/>
              <a:gd name="T6" fmla="*/ 15 w 15"/>
              <a:gd name="T7" fmla="*/ 714 h 722"/>
              <a:gd name="T8" fmla="*/ 15 w 15"/>
              <a:gd name="T9" fmla="*/ 0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722">
                <a:moveTo>
                  <a:pt x="15" y="0"/>
                </a:moveTo>
                <a:lnTo>
                  <a:pt x="0" y="8"/>
                </a:lnTo>
                <a:lnTo>
                  <a:pt x="0" y="722"/>
                </a:lnTo>
                <a:lnTo>
                  <a:pt x="15" y="714"/>
                </a:lnTo>
                <a:lnTo>
                  <a:pt x="15" y="0"/>
                </a:lnTo>
                <a:close/>
              </a:path>
            </a:pathLst>
          </a:custGeom>
          <a:solidFill>
            <a:srgbClr val="C69F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2" name="Freeform 79"/>
          <p:cNvSpPr>
            <a:spLocks/>
          </p:cNvSpPr>
          <p:nvPr userDrawn="1"/>
        </p:nvSpPr>
        <p:spPr bwMode="auto">
          <a:xfrm>
            <a:off x="10291717" y="2901295"/>
            <a:ext cx="27257" cy="1311970"/>
          </a:xfrm>
          <a:custGeom>
            <a:avLst/>
            <a:gdLst>
              <a:gd name="T0" fmla="*/ 15 w 15"/>
              <a:gd name="T1" fmla="*/ 0 h 722"/>
              <a:gd name="T2" fmla="*/ 0 w 15"/>
              <a:gd name="T3" fmla="*/ 8 h 722"/>
              <a:gd name="T4" fmla="*/ 0 w 15"/>
              <a:gd name="T5" fmla="*/ 722 h 722"/>
              <a:gd name="T6" fmla="*/ 15 w 15"/>
              <a:gd name="T7" fmla="*/ 714 h 722"/>
              <a:gd name="T8" fmla="*/ 15 w 15"/>
              <a:gd name="T9" fmla="*/ 0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722">
                <a:moveTo>
                  <a:pt x="15" y="0"/>
                </a:moveTo>
                <a:lnTo>
                  <a:pt x="0" y="8"/>
                </a:lnTo>
                <a:lnTo>
                  <a:pt x="0" y="722"/>
                </a:lnTo>
                <a:lnTo>
                  <a:pt x="15" y="714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4" name="Freeform 81"/>
          <p:cNvSpPr>
            <a:spLocks/>
          </p:cNvSpPr>
          <p:nvPr userDrawn="1"/>
        </p:nvSpPr>
        <p:spPr bwMode="auto">
          <a:xfrm>
            <a:off x="7458806" y="896997"/>
            <a:ext cx="2860167" cy="1649957"/>
          </a:xfrm>
          <a:custGeom>
            <a:avLst/>
            <a:gdLst>
              <a:gd name="T0" fmla="*/ 16 w 1574"/>
              <a:gd name="T1" fmla="*/ 0 h 908"/>
              <a:gd name="T2" fmla="*/ 0 w 1574"/>
              <a:gd name="T3" fmla="*/ 9 h 908"/>
              <a:gd name="T4" fmla="*/ 1559 w 1574"/>
              <a:gd name="T5" fmla="*/ 908 h 908"/>
              <a:gd name="T6" fmla="*/ 1574 w 1574"/>
              <a:gd name="T7" fmla="*/ 900 h 908"/>
              <a:gd name="T8" fmla="*/ 16 w 1574"/>
              <a:gd name="T9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4" h="908">
                <a:moveTo>
                  <a:pt x="16" y="0"/>
                </a:moveTo>
                <a:lnTo>
                  <a:pt x="0" y="9"/>
                </a:lnTo>
                <a:lnTo>
                  <a:pt x="1559" y="908"/>
                </a:lnTo>
                <a:lnTo>
                  <a:pt x="1574" y="90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5" name="Freeform 82"/>
          <p:cNvSpPr>
            <a:spLocks/>
          </p:cNvSpPr>
          <p:nvPr userDrawn="1"/>
        </p:nvSpPr>
        <p:spPr bwMode="auto">
          <a:xfrm>
            <a:off x="9702966" y="2561491"/>
            <a:ext cx="616008" cy="354341"/>
          </a:xfrm>
          <a:custGeom>
            <a:avLst/>
            <a:gdLst>
              <a:gd name="T0" fmla="*/ 15 w 339"/>
              <a:gd name="T1" fmla="*/ 0 h 195"/>
              <a:gd name="T2" fmla="*/ 0 w 339"/>
              <a:gd name="T3" fmla="*/ 10 h 195"/>
              <a:gd name="T4" fmla="*/ 324 w 339"/>
              <a:gd name="T5" fmla="*/ 195 h 195"/>
              <a:gd name="T6" fmla="*/ 339 w 339"/>
              <a:gd name="T7" fmla="*/ 187 h 195"/>
              <a:gd name="T8" fmla="*/ 15 w 339"/>
              <a:gd name="T9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5">
                <a:moveTo>
                  <a:pt x="15" y="0"/>
                </a:moveTo>
                <a:lnTo>
                  <a:pt x="0" y="10"/>
                </a:lnTo>
                <a:lnTo>
                  <a:pt x="324" y="195"/>
                </a:lnTo>
                <a:lnTo>
                  <a:pt x="339" y="187"/>
                </a:lnTo>
                <a:lnTo>
                  <a:pt x="15" y="0"/>
                </a:lnTo>
                <a:close/>
              </a:path>
            </a:pathLst>
          </a:custGeom>
          <a:solidFill>
            <a:srgbClr val="F8D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6" name="Freeform 83"/>
          <p:cNvSpPr>
            <a:spLocks/>
          </p:cNvSpPr>
          <p:nvPr userDrawn="1"/>
        </p:nvSpPr>
        <p:spPr bwMode="auto">
          <a:xfrm>
            <a:off x="9702966" y="2561491"/>
            <a:ext cx="616008" cy="354341"/>
          </a:xfrm>
          <a:custGeom>
            <a:avLst/>
            <a:gdLst>
              <a:gd name="T0" fmla="*/ 15 w 339"/>
              <a:gd name="T1" fmla="*/ 0 h 195"/>
              <a:gd name="T2" fmla="*/ 0 w 339"/>
              <a:gd name="T3" fmla="*/ 10 h 195"/>
              <a:gd name="T4" fmla="*/ 324 w 339"/>
              <a:gd name="T5" fmla="*/ 195 h 195"/>
              <a:gd name="T6" fmla="*/ 339 w 339"/>
              <a:gd name="T7" fmla="*/ 187 h 195"/>
              <a:gd name="T8" fmla="*/ 15 w 339"/>
              <a:gd name="T9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5">
                <a:moveTo>
                  <a:pt x="15" y="0"/>
                </a:moveTo>
                <a:lnTo>
                  <a:pt x="0" y="10"/>
                </a:lnTo>
                <a:lnTo>
                  <a:pt x="324" y="195"/>
                </a:lnTo>
                <a:lnTo>
                  <a:pt x="339" y="187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7" name="Freeform 84"/>
          <p:cNvSpPr>
            <a:spLocks/>
          </p:cNvSpPr>
          <p:nvPr userDrawn="1"/>
        </p:nvSpPr>
        <p:spPr bwMode="auto">
          <a:xfrm>
            <a:off x="7458806" y="2147185"/>
            <a:ext cx="588751" cy="399769"/>
          </a:xfrm>
          <a:custGeom>
            <a:avLst/>
            <a:gdLst>
              <a:gd name="T0" fmla="*/ 0 w 324"/>
              <a:gd name="T1" fmla="*/ 0 h 220"/>
              <a:gd name="T2" fmla="*/ 0 w 324"/>
              <a:gd name="T3" fmla="*/ 34 h 220"/>
              <a:gd name="T4" fmla="*/ 324 w 324"/>
              <a:gd name="T5" fmla="*/ 220 h 220"/>
              <a:gd name="T6" fmla="*/ 324 w 324"/>
              <a:gd name="T7" fmla="*/ 187 h 220"/>
              <a:gd name="T8" fmla="*/ 0 w 324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0">
                <a:moveTo>
                  <a:pt x="0" y="0"/>
                </a:moveTo>
                <a:lnTo>
                  <a:pt x="0" y="34"/>
                </a:lnTo>
                <a:lnTo>
                  <a:pt x="324" y="220"/>
                </a:lnTo>
                <a:lnTo>
                  <a:pt x="324" y="187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8" name="Freeform 85"/>
          <p:cNvSpPr>
            <a:spLocks/>
          </p:cNvSpPr>
          <p:nvPr userDrawn="1"/>
        </p:nvSpPr>
        <p:spPr bwMode="auto">
          <a:xfrm>
            <a:off x="7458806" y="2147185"/>
            <a:ext cx="588751" cy="399769"/>
          </a:xfrm>
          <a:custGeom>
            <a:avLst/>
            <a:gdLst>
              <a:gd name="T0" fmla="*/ 0 w 324"/>
              <a:gd name="T1" fmla="*/ 0 h 220"/>
              <a:gd name="T2" fmla="*/ 0 w 324"/>
              <a:gd name="T3" fmla="*/ 34 h 220"/>
              <a:gd name="T4" fmla="*/ 324 w 324"/>
              <a:gd name="T5" fmla="*/ 220 h 220"/>
              <a:gd name="T6" fmla="*/ 324 w 324"/>
              <a:gd name="T7" fmla="*/ 187 h 220"/>
              <a:gd name="T8" fmla="*/ 0 w 324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0">
                <a:moveTo>
                  <a:pt x="0" y="0"/>
                </a:moveTo>
                <a:lnTo>
                  <a:pt x="0" y="34"/>
                </a:lnTo>
                <a:lnTo>
                  <a:pt x="324" y="220"/>
                </a:lnTo>
                <a:lnTo>
                  <a:pt x="324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9" name="Freeform 86"/>
          <p:cNvSpPr>
            <a:spLocks/>
          </p:cNvSpPr>
          <p:nvPr userDrawn="1"/>
        </p:nvSpPr>
        <p:spPr bwMode="auto">
          <a:xfrm>
            <a:off x="7458806" y="2147185"/>
            <a:ext cx="588751" cy="399769"/>
          </a:xfrm>
          <a:custGeom>
            <a:avLst/>
            <a:gdLst>
              <a:gd name="T0" fmla="*/ 0 w 324"/>
              <a:gd name="T1" fmla="*/ 0 h 220"/>
              <a:gd name="T2" fmla="*/ 0 w 324"/>
              <a:gd name="T3" fmla="*/ 34 h 220"/>
              <a:gd name="T4" fmla="*/ 324 w 324"/>
              <a:gd name="T5" fmla="*/ 220 h 220"/>
              <a:gd name="T6" fmla="*/ 324 w 324"/>
              <a:gd name="T7" fmla="*/ 187 h 220"/>
              <a:gd name="T8" fmla="*/ 0 w 324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0">
                <a:moveTo>
                  <a:pt x="0" y="0"/>
                </a:moveTo>
                <a:lnTo>
                  <a:pt x="0" y="34"/>
                </a:lnTo>
                <a:lnTo>
                  <a:pt x="324" y="220"/>
                </a:lnTo>
                <a:lnTo>
                  <a:pt x="324" y="187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0" name="Freeform 87"/>
          <p:cNvSpPr>
            <a:spLocks/>
          </p:cNvSpPr>
          <p:nvPr userDrawn="1"/>
        </p:nvSpPr>
        <p:spPr bwMode="auto">
          <a:xfrm>
            <a:off x="7458806" y="2147185"/>
            <a:ext cx="588751" cy="399769"/>
          </a:xfrm>
          <a:custGeom>
            <a:avLst/>
            <a:gdLst>
              <a:gd name="T0" fmla="*/ 0 w 324"/>
              <a:gd name="T1" fmla="*/ 0 h 220"/>
              <a:gd name="T2" fmla="*/ 0 w 324"/>
              <a:gd name="T3" fmla="*/ 34 h 220"/>
              <a:gd name="T4" fmla="*/ 324 w 324"/>
              <a:gd name="T5" fmla="*/ 220 h 220"/>
              <a:gd name="T6" fmla="*/ 324 w 324"/>
              <a:gd name="T7" fmla="*/ 187 h 220"/>
              <a:gd name="T8" fmla="*/ 0 w 324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0">
                <a:moveTo>
                  <a:pt x="0" y="0"/>
                </a:moveTo>
                <a:lnTo>
                  <a:pt x="0" y="34"/>
                </a:lnTo>
                <a:lnTo>
                  <a:pt x="324" y="220"/>
                </a:lnTo>
                <a:lnTo>
                  <a:pt x="324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1" name="Freeform 88"/>
          <p:cNvSpPr>
            <a:spLocks/>
          </p:cNvSpPr>
          <p:nvPr userDrawn="1"/>
        </p:nvSpPr>
        <p:spPr bwMode="auto">
          <a:xfrm>
            <a:off x="8047558" y="2470635"/>
            <a:ext cx="29074" cy="76320"/>
          </a:xfrm>
          <a:custGeom>
            <a:avLst/>
            <a:gdLst>
              <a:gd name="T0" fmla="*/ 16 w 16"/>
              <a:gd name="T1" fmla="*/ 0 h 42"/>
              <a:gd name="T2" fmla="*/ 0 w 16"/>
              <a:gd name="T3" fmla="*/ 9 h 42"/>
              <a:gd name="T4" fmla="*/ 0 w 16"/>
              <a:gd name="T5" fmla="*/ 42 h 42"/>
              <a:gd name="T6" fmla="*/ 16 w 16"/>
              <a:gd name="T7" fmla="*/ 34 h 42"/>
              <a:gd name="T8" fmla="*/ 16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16" y="0"/>
                </a:moveTo>
                <a:lnTo>
                  <a:pt x="0" y="9"/>
                </a:lnTo>
                <a:lnTo>
                  <a:pt x="0" y="42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2" name="Freeform 89"/>
          <p:cNvSpPr>
            <a:spLocks/>
          </p:cNvSpPr>
          <p:nvPr userDrawn="1"/>
        </p:nvSpPr>
        <p:spPr bwMode="auto">
          <a:xfrm>
            <a:off x="8047558" y="2470635"/>
            <a:ext cx="29074" cy="76320"/>
          </a:xfrm>
          <a:custGeom>
            <a:avLst/>
            <a:gdLst>
              <a:gd name="T0" fmla="*/ 16 w 16"/>
              <a:gd name="T1" fmla="*/ 0 h 42"/>
              <a:gd name="T2" fmla="*/ 0 w 16"/>
              <a:gd name="T3" fmla="*/ 9 h 42"/>
              <a:gd name="T4" fmla="*/ 0 w 16"/>
              <a:gd name="T5" fmla="*/ 42 h 42"/>
              <a:gd name="T6" fmla="*/ 16 w 16"/>
              <a:gd name="T7" fmla="*/ 34 h 42"/>
              <a:gd name="T8" fmla="*/ 16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16" y="0"/>
                </a:moveTo>
                <a:lnTo>
                  <a:pt x="0" y="9"/>
                </a:lnTo>
                <a:lnTo>
                  <a:pt x="0" y="42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3" name="Freeform 90"/>
          <p:cNvSpPr>
            <a:spLocks/>
          </p:cNvSpPr>
          <p:nvPr userDrawn="1"/>
        </p:nvSpPr>
        <p:spPr bwMode="auto">
          <a:xfrm>
            <a:off x="8047558" y="2470635"/>
            <a:ext cx="29074" cy="76320"/>
          </a:xfrm>
          <a:custGeom>
            <a:avLst/>
            <a:gdLst>
              <a:gd name="T0" fmla="*/ 16 w 16"/>
              <a:gd name="T1" fmla="*/ 0 h 42"/>
              <a:gd name="T2" fmla="*/ 0 w 16"/>
              <a:gd name="T3" fmla="*/ 9 h 42"/>
              <a:gd name="T4" fmla="*/ 0 w 16"/>
              <a:gd name="T5" fmla="*/ 42 h 42"/>
              <a:gd name="T6" fmla="*/ 16 w 16"/>
              <a:gd name="T7" fmla="*/ 34 h 42"/>
              <a:gd name="T8" fmla="*/ 16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16" y="0"/>
                </a:moveTo>
                <a:lnTo>
                  <a:pt x="0" y="9"/>
                </a:lnTo>
                <a:lnTo>
                  <a:pt x="0" y="42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4" name="Freeform 91"/>
          <p:cNvSpPr>
            <a:spLocks/>
          </p:cNvSpPr>
          <p:nvPr userDrawn="1"/>
        </p:nvSpPr>
        <p:spPr bwMode="auto">
          <a:xfrm>
            <a:off x="8047558" y="2470635"/>
            <a:ext cx="29074" cy="76320"/>
          </a:xfrm>
          <a:custGeom>
            <a:avLst/>
            <a:gdLst>
              <a:gd name="T0" fmla="*/ 16 w 16"/>
              <a:gd name="T1" fmla="*/ 0 h 42"/>
              <a:gd name="T2" fmla="*/ 0 w 16"/>
              <a:gd name="T3" fmla="*/ 9 h 42"/>
              <a:gd name="T4" fmla="*/ 0 w 16"/>
              <a:gd name="T5" fmla="*/ 42 h 42"/>
              <a:gd name="T6" fmla="*/ 16 w 16"/>
              <a:gd name="T7" fmla="*/ 34 h 42"/>
              <a:gd name="T8" fmla="*/ 16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16" y="0"/>
                </a:moveTo>
                <a:lnTo>
                  <a:pt x="0" y="9"/>
                </a:lnTo>
                <a:lnTo>
                  <a:pt x="0" y="42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5" name="Freeform 92"/>
          <p:cNvSpPr>
            <a:spLocks/>
          </p:cNvSpPr>
          <p:nvPr userDrawn="1"/>
        </p:nvSpPr>
        <p:spPr bwMode="auto">
          <a:xfrm>
            <a:off x="7458806" y="2130831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9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9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6" name="Freeform 93"/>
          <p:cNvSpPr>
            <a:spLocks/>
          </p:cNvSpPr>
          <p:nvPr userDrawn="1"/>
        </p:nvSpPr>
        <p:spPr bwMode="auto">
          <a:xfrm>
            <a:off x="7458806" y="2130831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9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9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7" name="Freeform 94"/>
          <p:cNvSpPr>
            <a:spLocks/>
          </p:cNvSpPr>
          <p:nvPr userDrawn="1"/>
        </p:nvSpPr>
        <p:spPr bwMode="auto">
          <a:xfrm>
            <a:off x="7458806" y="2130831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9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9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8" name="Freeform 95"/>
          <p:cNvSpPr>
            <a:spLocks/>
          </p:cNvSpPr>
          <p:nvPr userDrawn="1"/>
        </p:nvSpPr>
        <p:spPr bwMode="auto">
          <a:xfrm>
            <a:off x="7458806" y="2130831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9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9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9" name="Freeform 96"/>
          <p:cNvSpPr>
            <a:spLocks/>
          </p:cNvSpPr>
          <p:nvPr userDrawn="1"/>
        </p:nvSpPr>
        <p:spPr bwMode="auto">
          <a:xfrm>
            <a:off x="7458806" y="2270750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6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6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0" name="Freeform 97"/>
          <p:cNvSpPr>
            <a:spLocks/>
          </p:cNvSpPr>
          <p:nvPr userDrawn="1"/>
        </p:nvSpPr>
        <p:spPr bwMode="auto">
          <a:xfrm>
            <a:off x="7458806" y="2270750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6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1" name="Freeform 98"/>
          <p:cNvSpPr>
            <a:spLocks/>
          </p:cNvSpPr>
          <p:nvPr userDrawn="1"/>
        </p:nvSpPr>
        <p:spPr bwMode="auto">
          <a:xfrm>
            <a:off x="7458806" y="2270750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6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6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2" name="Freeform 99"/>
          <p:cNvSpPr>
            <a:spLocks/>
          </p:cNvSpPr>
          <p:nvPr userDrawn="1"/>
        </p:nvSpPr>
        <p:spPr bwMode="auto">
          <a:xfrm>
            <a:off x="7458806" y="2270750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6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3" name="Freeform 100"/>
          <p:cNvSpPr>
            <a:spLocks/>
          </p:cNvSpPr>
          <p:nvPr userDrawn="1"/>
        </p:nvSpPr>
        <p:spPr bwMode="auto">
          <a:xfrm>
            <a:off x="8047558" y="2592383"/>
            <a:ext cx="29074" cy="79954"/>
          </a:xfrm>
          <a:custGeom>
            <a:avLst/>
            <a:gdLst>
              <a:gd name="T0" fmla="*/ 16 w 16"/>
              <a:gd name="T1" fmla="*/ 0 h 44"/>
              <a:gd name="T2" fmla="*/ 0 w 16"/>
              <a:gd name="T3" fmla="*/ 9 h 44"/>
              <a:gd name="T4" fmla="*/ 0 w 16"/>
              <a:gd name="T5" fmla="*/ 44 h 44"/>
              <a:gd name="T6" fmla="*/ 16 w 16"/>
              <a:gd name="T7" fmla="*/ 34 h 44"/>
              <a:gd name="T8" fmla="*/ 16 w 16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4">
                <a:moveTo>
                  <a:pt x="16" y="0"/>
                </a:moveTo>
                <a:lnTo>
                  <a:pt x="0" y="9"/>
                </a:lnTo>
                <a:lnTo>
                  <a:pt x="0" y="44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4" name="Freeform 101"/>
          <p:cNvSpPr>
            <a:spLocks/>
          </p:cNvSpPr>
          <p:nvPr userDrawn="1"/>
        </p:nvSpPr>
        <p:spPr bwMode="auto">
          <a:xfrm>
            <a:off x="8047558" y="2592383"/>
            <a:ext cx="29074" cy="79954"/>
          </a:xfrm>
          <a:custGeom>
            <a:avLst/>
            <a:gdLst>
              <a:gd name="T0" fmla="*/ 16 w 16"/>
              <a:gd name="T1" fmla="*/ 0 h 44"/>
              <a:gd name="T2" fmla="*/ 0 w 16"/>
              <a:gd name="T3" fmla="*/ 9 h 44"/>
              <a:gd name="T4" fmla="*/ 0 w 16"/>
              <a:gd name="T5" fmla="*/ 44 h 44"/>
              <a:gd name="T6" fmla="*/ 16 w 16"/>
              <a:gd name="T7" fmla="*/ 34 h 44"/>
              <a:gd name="T8" fmla="*/ 16 w 16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4">
                <a:moveTo>
                  <a:pt x="16" y="0"/>
                </a:moveTo>
                <a:lnTo>
                  <a:pt x="0" y="9"/>
                </a:lnTo>
                <a:lnTo>
                  <a:pt x="0" y="44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5" name="Freeform 102"/>
          <p:cNvSpPr>
            <a:spLocks/>
          </p:cNvSpPr>
          <p:nvPr userDrawn="1"/>
        </p:nvSpPr>
        <p:spPr bwMode="auto">
          <a:xfrm>
            <a:off x="8047558" y="2592383"/>
            <a:ext cx="29074" cy="79954"/>
          </a:xfrm>
          <a:custGeom>
            <a:avLst/>
            <a:gdLst>
              <a:gd name="T0" fmla="*/ 16 w 16"/>
              <a:gd name="T1" fmla="*/ 0 h 44"/>
              <a:gd name="T2" fmla="*/ 0 w 16"/>
              <a:gd name="T3" fmla="*/ 9 h 44"/>
              <a:gd name="T4" fmla="*/ 0 w 16"/>
              <a:gd name="T5" fmla="*/ 44 h 44"/>
              <a:gd name="T6" fmla="*/ 16 w 16"/>
              <a:gd name="T7" fmla="*/ 34 h 44"/>
              <a:gd name="T8" fmla="*/ 16 w 16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4">
                <a:moveTo>
                  <a:pt x="16" y="0"/>
                </a:moveTo>
                <a:lnTo>
                  <a:pt x="0" y="9"/>
                </a:lnTo>
                <a:lnTo>
                  <a:pt x="0" y="44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6" name="Freeform 103"/>
          <p:cNvSpPr>
            <a:spLocks/>
          </p:cNvSpPr>
          <p:nvPr userDrawn="1"/>
        </p:nvSpPr>
        <p:spPr bwMode="auto">
          <a:xfrm>
            <a:off x="8047558" y="2592383"/>
            <a:ext cx="29074" cy="79954"/>
          </a:xfrm>
          <a:custGeom>
            <a:avLst/>
            <a:gdLst>
              <a:gd name="T0" fmla="*/ 16 w 16"/>
              <a:gd name="T1" fmla="*/ 0 h 44"/>
              <a:gd name="T2" fmla="*/ 0 w 16"/>
              <a:gd name="T3" fmla="*/ 9 h 44"/>
              <a:gd name="T4" fmla="*/ 0 w 16"/>
              <a:gd name="T5" fmla="*/ 44 h 44"/>
              <a:gd name="T6" fmla="*/ 16 w 16"/>
              <a:gd name="T7" fmla="*/ 34 h 44"/>
              <a:gd name="T8" fmla="*/ 16 w 16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4">
                <a:moveTo>
                  <a:pt x="16" y="0"/>
                </a:moveTo>
                <a:lnTo>
                  <a:pt x="0" y="9"/>
                </a:lnTo>
                <a:lnTo>
                  <a:pt x="0" y="44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7" name="Freeform 104"/>
          <p:cNvSpPr>
            <a:spLocks/>
          </p:cNvSpPr>
          <p:nvPr userDrawn="1"/>
        </p:nvSpPr>
        <p:spPr bwMode="auto">
          <a:xfrm>
            <a:off x="7458806" y="2252579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10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10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8" name="Freeform 105"/>
          <p:cNvSpPr>
            <a:spLocks/>
          </p:cNvSpPr>
          <p:nvPr userDrawn="1"/>
        </p:nvSpPr>
        <p:spPr bwMode="auto">
          <a:xfrm>
            <a:off x="7458806" y="2252579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10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10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9" name="Freeform 106"/>
          <p:cNvSpPr>
            <a:spLocks/>
          </p:cNvSpPr>
          <p:nvPr userDrawn="1"/>
        </p:nvSpPr>
        <p:spPr bwMode="auto">
          <a:xfrm>
            <a:off x="7458806" y="2252579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10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10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0" name="Freeform 107"/>
          <p:cNvSpPr>
            <a:spLocks/>
          </p:cNvSpPr>
          <p:nvPr userDrawn="1"/>
        </p:nvSpPr>
        <p:spPr bwMode="auto">
          <a:xfrm>
            <a:off x="7458806" y="2252579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10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10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1" name="Freeform 108"/>
          <p:cNvSpPr>
            <a:spLocks/>
          </p:cNvSpPr>
          <p:nvPr userDrawn="1"/>
        </p:nvSpPr>
        <p:spPr bwMode="auto">
          <a:xfrm>
            <a:off x="7458806" y="2392498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8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8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2" name="Freeform 109"/>
          <p:cNvSpPr>
            <a:spLocks/>
          </p:cNvSpPr>
          <p:nvPr userDrawn="1"/>
        </p:nvSpPr>
        <p:spPr bwMode="auto">
          <a:xfrm>
            <a:off x="7458806" y="2392498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8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3" name="Freeform 110"/>
          <p:cNvSpPr>
            <a:spLocks/>
          </p:cNvSpPr>
          <p:nvPr userDrawn="1"/>
        </p:nvSpPr>
        <p:spPr bwMode="auto">
          <a:xfrm>
            <a:off x="7458806" y="2392498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8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8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4" name="Freeform 111"/>
          <p:cNvSpPr>
            <a:spLocks/>
          </p:cNvSpPr>
          <p:nvPr userDrawn="1"/>
        </p:nvSpPr>
        <p:spPr bwMode="auto">
          <a:xfrm>
            <a:off x="7458806" y="2392498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8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5" name="Freeform 112"/>
          <p:cNvSpPr>
            <a:spLocks/>
          </p:cNvSpPr>
          <p:nvPr userDrawn="1"/>
        </p:nvSpPr>
        <p:spPr bwMode="auto">
          <a:xfrm>
            <a:off x="8047558" y="2717765"/>
            <a:ext cx="29074" cy="76320"/>
          </a:xfrm>
          <a:custGeom>
            <a:avLst/>
            <a:gdLst>
              <a:gd name="T0" fmla="*/ 16 w 16"/>
              <a:gd name="T1" fmla="*/ 0 h 42"/>
              <a:gd name="T2" fmla="*/ 0 w 16"/>
              <a:gd name="T3" fmla="*/ 9 h 42"/>
              <a:gd name="T4" fmla="*/ 0 w 16"/>
              <a:gd name="T5" fmla="*/ 42 h 42"/>
              <a:gd name="T6" fmla="*/ 16 w 16"/>
              <a:gd name="T7" fmla="*/ 34 h 42"/>
              <a:gd name="T8" fmla="*/ 16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16" y="0"/>
                </a:moveTo>
                <a:lnTo>
                  <a:pt x="0" y="9"/>
                </a:lnTo>
                <a:lnTo>
                  <a:pt x="0" y="42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6" name="Freeform 113"/>
          <p:cNvSpPr>
            <a:spLocks/>
          </p:cNvSpPr>
          <p:nvPr userDrawn="1"/>
        </p:nvSpPr>
        <p:spPr bwMode="auto">
          <a:xfrm>
            <a:off x="8047558" y="2717765"/>
            <a:ext cx="29074" cy="76320"/>
          </a:xfrm>
          <a:custGeom>
            <a:avLst/>
            <a:gdLst>
              <a:gd name="T0" fmla="*/ 16 w 16"/>
              <a:gd name="T1" fmla="*/ 0 h 42"/>
              <a:gd name="T2" fmla="*/ 0 w 16"/>
              <a:gd name="T3" fmla="*/ 9 h 42"/>
              <a:gd name="T4" fmla="*/ 0 w 16"/>
              <a:gd name="T5" fmla="*/ 42 h 42"/>
              <a:gd name="T6" fmla="*/ 16 w 16"/>
              <a:gd name="T7" fmla="*/ 34 h 42"/>
              <a:gd name="T8" fmla="*/ 16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16" y="0"/>
                </a:moveTo>
                <a:lnTo>
                  <a:pt x="0" y="9"/>
                </a:lnTo>
                <a:lnTo>
                  <a:pt x="0" y="42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7" name="Freeform 114"/>
          <p:cNvSpPr>
            <a:spLocks/>
          </p:cNvSpPr>
          <p:nvPr userDrawn="1"/>
        </p:nvSpPr>
        <p:spPr bwMode="auto">
          <a:xfrm>
            <a:off x="8047558" y="2717765"/>
            <a:ext cx="29074" cy="76320"/>
          </a:xfrm>
          <a:custGeom>
            <a:avLst/>
            <a:gdLst>
              <a:gd name="T0" fmla="*/ 16 w 16"/>
              <a:gd name="T1" fmla="*/ 0 h 42"/>
              <a:gd name="T2" fmla="*/ 0 w 16"/>
              <a:gd name="T3" fmla="*/ 9 h 42"/>
              <a:gd name="T4" fmla="*/ 0 w 16"/>
              <a:gd name="T5" fmla="*/ 42 h 42"/>
              <a:gd name="T6" fmla="*/ 16 w 16"/>
              <a:gd name="T7" fmla="*/ 34 h 42"/>
              <a:gd name="T8" fmla="*/ 16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16" y="0"/>
                </a:moveTo>
                <a:lnTo>
                  <a:pt x="0" y="9"/>
                </a:lnTo>
                <a:lnTo>
                  <a:pt x="0" y="42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8" name="Freeform 115"/>
          <p:cNvSpPr>
            <a:spLocks/>
          </p:cNvSpPr>
          <p:nvPr userDrawn="1"/>
        </p:nvSpPr>
        <p:spPr bwMode="auto">
          <a:xfrm>
            <a:off x="8047558" y="2717765"/>
            <a:ext cx="29074" cy="76320"/>
          </a:xfrm>
          <a:custGeom>
            <a:avLst/>
            <a:gdLst>
              <a:gd name="T0" fmla="*/ 16 w 16"/>
              <a:gd name="T1" fmla="*/ 0 h 42"/>
              <a:gd name="T2" fmla="*/ 0 w 16"/>
              <a:gd name="T3" fmla="*/ 9 h 42"/>
              <a:gd name="T4" fmla="*/ 0 w 16"/>
              <a:gd name="T5" fmla="*/ 42 h 42"/>
              <a:gd name="T6" fmla="*/ 16 w 16"/>
              <a:gd name="T7" fmla="*/ 34 h 42"/>
              <a:gd name="T8" fmla="*/ 16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16" y="0"/>
                </a:moveTo>
                <a:lnTo>
                  <a:pt x="0" y="9"/>
                </a:lnTo>
                <a:lnTo>
                  <a:pt x="0" y="42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9" name="Freeform 116"/>
          <p:cNvSpPr>
            <a:spLocks/>
          </p:cNvSpPr>
          <p:nvPr userDrawn="1"/>
        </p:nvSpPr>
        <p:spPr bwMode="auto">
          <a:xfrm>
            <a:off x="7458806" y="2377961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8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8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0" name="Freeform 117"/>
          <p:cNvSpPr>
            <a:spLocks/>
          </p:cNvSpPr>
          <p:nvPr userDrawn="1"/>
        </p:nvSpPr>
        <p:spPr bwMode="auto">
          <a:xfrm>
            <a:off x="7458806" y="2377961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8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8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1" name="Freeform 118"/>
          <p:cNvSpPr>
            <a:spLocks/>
          </p:cNvSpPr>
          <p:nvPr userDrawn="1"/>
        </p:nvSpPr>
        <p:spPr bwMode="auto">
          <a:xfrm>
            <a:off x="7458806" y="2377961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8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8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2" name="Freeform 119"/>
          <p:cNvSpPr>
            <a:spLocks/>
          </p:cNvSpPr>
          <p:nvPr userDrawn="1"/>
        </p:nvSpPr>
        <p:spPr bwMode="auto">
          <a:xfrm>
            <a:off x="7458806" y="2377961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8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8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3" name="Freeform 120"/>
          <p:cNvSpPr>
            <a:spLocks/>
          </p:cNvSpPr>
          <p:nvPr userDrawn="1"/>
        </p:nvSpPr>
        <p:spPr bwMode="auto">
          <a:xfrm>
            <a:off x="7458806" y="2517880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6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6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4" name="Freeform 121"/>
          <p:cNvSpPr>
            <a:spLocks/>
          </p:cNvSpPr>
          <p:nvPr userDrawn="1"/>
        </p:nvSpPr>
        <p:spPr bwMode="auto">
          <a:xfrm>
            <a:off x="7458806" y="2517880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6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5" name="Freeform 122"/>
          <p:cNvSpPr>
            <a:spLocks/>
          </p:cNvSpPr>
          <p:nvPr userDrawn="1"/>
        </p:nvSpPr>
        <p:spPr bwMode="auto">
          <a:xfrm>
            <a:off x="7458806" y="2517880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6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6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6" name="Freeform 123"/>
          <p:cNvSpPr>
            <a:spLocks/>
          </p:cNvSpPr>
          <p:nvPr userDrawn="1"/>
        </p:nvSpPr>
        <p:spPr bwMode="auto">
          <a:xfrm>
            <a:off x="7458806" y="2517880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6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7" name="Freeform 124"/>
          <p:cNvSpPr>
            <a:spLocks/>
          </p:cNvSpPr>
          <p:nvPr userDrawn="1"/>
        </p:nvSpPr>
        <p:spPr bwMode="auto">
          <a:xfrm>
            <a:off x="8047558" y="2839513"/>
            <a:ext cx="29074" cy="79954"/>
          </a:xfrm>
          <a:custGeom>
            <a:avLst/>
            <a:gdLst>
              <a:gd name="T0" fmla="*/ 16 w 16"/>
              <a:gd name="T1" fmla="*/ 0 h 44"/>
              <a:gd name="T2" fmla="*/ 0 w 16"/>
              <a:gd name="T3" fmla="*/ 9 h 44"/>
              <a:gd name="T4" fmla="*/ 0 w 16"/>
              <a:gd name="T5" fmla="*/ 44 h 44"/>
              <a:gd name="T6" fmla="*/ 16 w 16"/>
              <a:gd name="T7" fmla="*/ 34 h 44"/>
              <a:gd name="T8" fmla="*/ 16 w 16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4">
                <a:moveTo>
                  <a:pt x="16" y="0"/>
                </a:moveTo>
                <a:lnTo>
                  <a:pt x="0" y="9"/>
                </a:lnTo>
                <a:lnTo>
                  <a:pt x="0" y="44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8" name="Freeform 125"/>
          <p:cNvSpPr>
            <a:spLocks/>
          </p:cNvSpPr>
          <p:nvPr userDrawn="1"/>
        </p:nvSpPr>
        <p:spPr bwMode="auto">
          <a:xfrm>
            <a:off x="8047558" y="2839513"/>
            <a:ext cx="29074" cy="79954"/>
          </a:xfrm>
          <a:custGeom>
            <a:avLst/>
            <a:gdLst>
              <a:gd name="T0" fmla="*/ 16 w 16"/>
              <a:gd name="T1" fmla="*/ 0 h 44"/>
              <a:gd name="T2" fmla="*/ 0 w 16"/>
              <a:gd name="T3" fmla="*/ 9 h 44"/>
              <a:gd name="T4" fmla="*/ 0 w 16"/>
              <a:gd name="T5" fmla="*/ 44 h 44"/>
              <a:gd name="T6" fmla="*/ 16 w 16"/>
              <a:gd name="T7" fmla="*/ 34 h 44"/>
              <a:gd name="T8" fmla="*/ 16 w 16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4">
                <a:moveTo>
                  <a:pt x="16" y="0"/>
                </a:moveTo>
                <a:lnTo>
                  <a:pt x="0" y="9"/>
                </a:lnTo>
                <a:lnTo>
                  <a:pt x="0" y="44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9" name="Freeform 126"/>
          <p:cNvSpPr>
            <a:spLocks/>
          </p:cNvSpPr>
          <p:nvPr userDrawn="1"/>
        </p:nvSpPr>
        <p:spPr bwMode="auto">
          <a:xfrm>
            <a:off x="8047558" y="2839513"/>
            <a:ext cx="29074" cy="79954"/>
          </a:xfrm>
          <a:custGeom>
            <a:avLst/>
            <a:gdLst>
              <a:gd name="T0" fmla="*/ 16 w 16"/>
              <a:gd name="T1" fmla="*/ 0 h 44"/>
              <a:gd name="T2" fmla="*/ 0 w 16"/>
              <a:gd name="T3" fmla="*/ 9 h 44"/>
              <a:gd name="T4" fmla="*/ 0 w 16"/>
              <a:gd name="T5" fmla="*/ 44 h 44"/>
              <a:gd name="T6" fmla="*/ 16 w 16"/>
              <a:gd name="T7" fmla="*/ 34 h 44"/>
              <a:gd name="T8" fmla="*/ 16 w 16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4">
                <a:moveTo>
                  <a:pt x="16" y="0"/>
                </a:moveTo>
                <a:lnTo>
                  <a:pt x="0" y="9"/>
                </a:lnTo>
                <a:lnTo>
                  <a:pt x="0" y="44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0" name="Freeform 127"/>
          <p:cNvSpPr>
            <a:spLocks/>
          </p:cNvSpPr>
          <p:nvPr userDrawn="1"/>
        </p:nvSpPr>
        <p:spPr bwMode="auto">
          <a:xfrm>
            <a:off x="8047558" y="2839513"/>
            <a:ext cx="29074" cy="79954"/>
          </a:xfrm>
          <a:custGeom>
            <a:avLst/>
            <a:gdLst>
              <a:gd name="T0" fmla="*/ 16 w 16"/>
              <a:gd name="T1" fmla="*/ 0 h 44"/>
              <a:gd name="T2" fmla="*/ 0 w 16"/>
              <a:gd name="T3" fmla="*/ 9 h 44"/>
              <a:gd name="T4" fmla="*/ 0 w 16"/>
              <a:gd name="T5" fmla="*/ 44 h 44"/>
              <a:gd name="T6" fmla="*/ 16 w 16"/>
              <a:gd name="T7" fmla="*/ 34 h 44"/>
              <a:gd name="T8" fmla="*/ 16 w 16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4">
                <a:moveTo>
                  <a:pt x="16" y="0"/>
                </a:moveTo>
                <a:lnTo>
                  <a:pt x="0" y="9"/>
                </a:lnTo>
                <a:lnTo>
                  <a:pt x="0" y="44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1" name="Freeform 128"/>
          <p:cNvSpPr>
            <a:spLocks/>
          </p:cNvSpPr>
          <p:nvPr userDrawn="1"/>
        </p:nvSpPr>
        <p:spPr bwMode="auto">
          <a:xfrm>
            <a:off x="7458806" y="2499709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10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10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2" name="Freeform 129"/>
          <p:cNvSpPr>
            <a:spLocks/>
          </p:cNvSpPr>
          <p:nvPr userDrawn="1"/>
        </p:nvSpPr>
        <p:spPr bwMode="auto">
          <a:xfrm>
            <a:off x="7458806" y="2499709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10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10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3" name="Freeform 130"/>
          <p:cNvSpPr>
            <a:spLocks/>
          </p:cNvSpPr>
          <p:nvPr userDrawn="1"/>
        </p:nvSpPr>
        <p:spPr bwMode="auto">
          <a:xfrm>
            <a:off x="7458806" y="2499709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10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10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4" name="Freeform 131"/>
          <p:cNvSpPr>
            <a:spLocks/>
          </p:cNvSpPr>
          <p:nvPr userDrawn="1"/>
        </p:nvSpPr>
        <p:spPr bwMode="auto">
          <a:xfrm>
            <a:off x="7458806" y="2499709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10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10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5" name="Freeform 132"/>
          <p:cNvSpPr>
            <a:spLocks noEditPoints="1"/>
          </p:cNvSpPr>
          <p:nvPr userDrawn="1"/>
        </p:nvSpPr>
        <p:spPr bwMode="auto">
          <a:xfrm>
            <a:off x="8207465" y="2579663"/>
            <a:ext cx="586934" cy="401586"/>
          </a:xfrm>
          <a:custGeom>
            <a:avLst/>
            <a:gdLst>
              <a:gd name="T0" fmla="*/ 159 w 323"/>
              <a:gd name="T1" fmla="*/ 91 h 221"/>
              <a:gd name="T2" fmla="*/ 159 w 323"/>
              <a:gd name="T3" fmla="*/ 125 h 221"/>
              <a:gd name="T4" fmla="*/ 235 w 323"/>
              <a:gd name="T5" fmla="*/ 169 h 221"/>
              <a:gd name="T6" fmla="*/ 245 w 323"/>
              <a:gd name="T7" fmla="*/ 162 h 221"/>
              <a:gd name="T8" fmla="*/ 275 w 323"/>
              <a:gd name="T9" fmla="*/ 180 h 221"/>
              <a:gd name="T10" fmla="*/ 272 w 323"/>
              <a:gd name="T11" fmla="*/ 191 h 221"/>
              <a:gd name="T12" fmla="*/ 323 w 323"/>
              <a:gd name="T13" fmla="*/ 221 h 221"/>
              <a:gd name="T14" fmla="*/ 323 w 323"/>
              <a:gd name="T15" fmla="*/ 187 h 221"/>
              <a:gd name="T16" fmla="*/ 159 w 323"/>
              <a:gd name="T17" fmla="*/ 91 h 221"/>
              <a:gd name="T18" fmla="*/ 0 w 323"/>
              <a:gd name="T19" fmla="*/ 0 h 221"/>
              <a:gd name="T20" fmla="*/ 0 w 323"/>
              <a:gd name="T21" fmla="*/ 33 h 221"/>
              <a:gd name="T22" fmla="*/ 41 w 323"/>
              <a:gd name="T23" fmla="*/ 58 h 221"/>
              <a:gd name="T24" fmla="*/ 41 w 323"/>
              <a:gd name="T25" fmla="*/ 24 h 221"/>
              <a:gd name="T26" fmla="*/ 0 w 323"/>
              <a:gd name="T27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3" h="221">
                <a:moveTo>
                  <a:pt x="159" y="91"/>
                </a:moveTo>
                <a:lnTo>
                  <a:pt x="159" y="125"/>
                </a:lnTo>
                <a:lnTo>
                  <a:pt x="235" y="169"/>
                </a:lnTo>
                <a:lnTo>
                  <a:pt x="245" y="162"/>
                </a:lnTo>
                <a:lnTo>
                  <a:pt x="275" y="180"/>
                </a:lnTo>
                <a:lnTo>
                  <a:pt x="272" y="191"/>
                </a:lnTo>
                <a:lnTo>
                  <a:pt x="323" y="221"/>
                </a:lnTo>
                <a:lnTo>
                  <a:pt x="323" y="187"/>
                </a:lnTo>
                <a:lnTo>
                  <a:pt x="159" y="91"/>
                </a:lnTo>
                <a:close/>
                <a:moveTo>
                  <a:pt x="0" y="0"/>
                </a:moveTo>
                <a:lnTo>
                  <a:pt x="0" y="33"/>
                </a:lnTo>
                <a:lnTo>
                  <a:pt x="41" y="58"/>
                </a:lnTo>
                <a:lnTo>
                  <a:pt x="41" y="24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6" name="Freeform 133"/>
          <p:cNvSpPr>
            <a:spLocks noEditPoints="1"/>
          </p:cNvSpPr>
          <p:nvPr userDrawn="1"/>
        </p:nvSpPr>
        <p:spPr bwMode="auto">
          <a:xfrm>
            <a:off x="8207465" y="2579663"/>
            <a:ext cx="586934" cy="401586"/>
          </a:xfrm>
          <a:custGeom>
            <a:avLst/>
            <a:gdLst>
              <a:gd name="T0" fmla="*/ 159 w 323"/>
              <a:gd name="T1" fmla="*/ 91 h 221"/>
              <a:gd name="T2" fmla="*/ 159 w 323"/>
              <a:gd name="T3" fmla="*/ 125 h 221"/>
              <a:gd name="T4" fmla="*/ 235 w 323"/>
              <a:gd name="T5" fmla="*/ 169 h 221"/>
              <a:gd name="T6" fmla="*/ 245 w 323"/>
              <a:gd name="T7" fmla="*/ 162 h 221"/>
              <a:gd name="T8" fmla="*/ 275 w 323"/>
              <a:gd name="T9" fmla="*/ 180 h 221"/>
              <a:gd name="T10" fmla="*/ 272 w 323"/>
              <a:gd name="T11" fmla="*/ 191 h 221"/>
              <a:gd name="T12" fmla="*/ 323 w 323"/>
              <a:gd name="T13" fmla="*/ 221 h 221"/>
              <a:gd name="T14" fmla="*/ 323 w 323"/>
              <a:gd name="T15" fmla="*/ 187 h 221"/>
              <a:gd name="T16" fmla="*/ 159 w 323"/>
              <a:gd name="T17" fmla="*/ 91 h 221"/>
              <a:gd name="T18" fmla="*/ 0 w 323"/>
              <a:gd name="T19" fmla="*/ 0 h 221"/>
              <a:gd name="T20" fmla="*/ 0 w 323"/>
              <a:gd name="T21" fmla="*/ 33 h 221"/>
              <a:gd name="T22" fmla="*/ 41 w 323"/>
              <a:gd name="T23" fmla="*/ 58 h 221"/>
              <a:gd name="T24" fmla="*/ 41 w 323"/>
              <a:gd name="T25" fmla="*/ 24 h 221"/>
              <a:gd name="T26" fmla="*/ 0 w 323"/>
              <a:gd name="T27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3" h="221">
                <a:moveTo>
                  <a:pt x="159" y="91"/>
                </a:moveTo>
                <a:lnTo>
                  <a:pt x="159" y="125"/>
                </a:lnTo>
                <a:lnTo>
                  <a:pt x="235" y="169"/>
                </a:lnTo>
                <a:lnTo>
                  <a:pt x="245" y="162"/>
                </a:lnTo>
                <a:lnTo>
                  <a:pt x="275" y="180"/>
                </a:lnTo>
                <a:lnTo>
                  <a:pt x="272" y="191"/>
                </a:lnTo>
                <a:lnTo>
                  <a:pt x="323" y="221"/>
                </a:lnTo>
                <a:lnTo>
                  <a:pt x="323" y="187"/>
                </a:lnTo>
                <a:lnTo>
                  <a:pt x="159" y="91"/>
                </a:lnTo>
                <a:moveTo>
                  <a:pt x="0" y="0"/>
                </a:moveTo>
                <a:lnTo>
                  <a:pt x="0" y="33"/>
                </a:lnTo>
                <a:lnTo>
                  <a:pt x="41" y="58"/>
                </a:lnTo>
                <a:lnTo>
                  <a:pt x="41" y="2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7" name="Freeform 134"/>
          <p:cNvSpPr>
            <a:spLocks noEditPoints="1"/>
          </p:cNvSpPr>
          <p:nvPr userDrawn="1"/>
        </p:nvSpPr>
        <p:spPr bwMode="auto">
          <a:xfrm>
            <a:off x="8207465" y="2579663"/>
            <a:ext cx="586934" cy="401586"/>
          </a:xfrm>
          <a:custGeom>
            <a:avLst/>
            <a:gdLst>
              <a:gd name="T0" fmla="*/ 159 w 323"/>
              <a:gd name="T1" fmla="*/ 91 h 221"/>
              <a:gd name="T2" fmla="*/ 159 w 323"/>
              <a:gd name="T3" fmla="*/ 125 h 221"/>
              <a:gd name="T4" fmla="*/ 235 w 323"/>
              <a:gd name="T5" fmla="*/ 169 h 221"/>
              <a:gd name="T6" fmla="*/ 245 w 323"/>
              <a:gd name="T7" fmla="*/ 162 h 221"/>
              <a:gd name="T8" fmla="*/ 275 w 323"/>
              <a:gd name="T9" fmla="*/ 180 h 221"/>
              <a:gd name="T10" fmla="*/ 272 w 323"/>
              <a:gd name="T11" fmla="*/ 191 h 221"/>
              <a:gd name="T12" fmla="*/ 323 w 323"/>
              <a:gd name="T13" fmla="*/ 221 h 221"/>
              <a:gd name="T14" fmla="*/ 323 w 323"/>
              <a:gd name="T15" fmla="*/ 187 h 221"/>
              <a:gd name="T16" fmla="*/ 159 w 323"/>
              <a:gd name="T17" fmla="*/ 91 h 221"/>
              <a:gd name="T18" fmla="*/ 0 w 323"/>
              <a:gd name="T19" fmla="*/ 0 h 221"/>
              <a:gd name="T20" fmla="*/ 0 w 323"/>
              <a:gd name="T21" fmla="*/ 33 h 221"/>
              <a:gd name="T22" fmla="*/ 41 w 323"/>
              <a:gd name="T23" fmla="*/ 58 h 221"/>
              <a:gd name="T24" fmla="*/ 41 w 323"/>
              <a:gd name="T25" fmla="*/ 24 h 221"/>
              <a:gd name="T26" fmla="*/ 0 w 323"/>
              <a:gd name="T27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3" h="221">
                <a:moveTo>
                  <a:pt x="159" y="91"/>
                </a:moveTo>
                <a:lnTo>
                  <a:pt x="159" y="125"/>
                </a:lnTo>
                <a:lnTo>
                  <a:pt x="235" y="169"/>
                </a:lnTo>
                <a:lnTo>
                  <a:pt x="245" y="162"/>
                </a:lnTo>
                <a:lnTo>
                  <a:pt x="275" y="180"/>
                </a:lnTo>
                <a:lnTo>
                  <a:pt x="272" y="191"/>
                </a:lnTo>
                <a:lnTo>
                  <a:pt x="323" y="221"/>
                </a:lnTo>
                <a:lnTo>
                  <a:pt x="323" y="187"/>
                </a:lnTo>
                <a:lnTo>
                  <a:pt x="159" y="91"/>
                </a:lnTo>
                <a:close/>
                <a:moveTo>
                  <a:pt x="0" y="0"/>
                </a:moveTo>
                <a:lnTo>
                  <a:pt x="0" y="33"/>
                </a:lnTo>
                <a:lnTo>
                  <a:pt x="41" y="58"/>
                </a:lnTo>
                <a:lnTo>
                  <a:pt x="41" y="24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8" name="Freeform 135"/>
          <p:cNvSpPr>
            <a:spLocks noEditPoints="1"/>
          </p:cNvSpPr>
          <p:nvPr userDrawn="1"/>
        </p:nvSpPr>
        <p:spPr bwMode="auto">
          <a:xfrm>
            <a:off x="8207465" y="2579663"/>
            <a:ext cx="586934" cy="401586"/>
          </a:xfrm>
          <a:custGeom>
            <a:avLst/>
            <a:gdLst>
              <a:gd name="T0" fmla="*/ 159 w 323"/>
              <a:gd name="T1" fmla="*/ 91 h 221"/>
              <a:gd name="T2" fmla="*/ 159 w 323"/>
              <a:gd name="T3" fmla="*/ 125 h 221"/>
              <a:gd name="T4" fmla="*/ 235 w 323"/>
              <a:gd name="T5" fmla="*/ 169 h 221"/>
              <a:gd name="T6" fmla="*/ 245 w 323"/>
              <a:gd name="T7" fmla="*/ 162 h 221"/>
              <a:gd name="T8" fmla="*/ 275 w 323"/>
              <a:gd name="T9" fmla="*/ 180 h 221"/>
              <a:gd name="T10" fmla="*/ 272 w 323"/>
              <a:gd name="T11" fmla="*/ 191 h 221"/>
              <a:gd name="T12" fmla="*/ 323 w 323"/>
              <a:gd name="T13" fmla="*/ 221 h 221"/>
              <a:gd name="T14" fmla="*/ 323 w 323"/>
              <a:gd name="T15" fmla="*/ 187 h 221"/>
              <a:gd name="T16" fmla="*/ 159 w 323"/>
              <a:gd name="T17" fmla="*/ 91 h 221"/>
              <a:gd name="T18" fmla="*/ 0 w 323"/>
              <a:gd name="T19" fmla="*/ 0 h 221"/>
              <a:gd name="T20" fmla="*/ 0 w 323"/>
              <a:gd name="T21" fmla="*/ 33 h 221"/>
              <a:gd name="T22" fmla="*/ 41 w 323"/>
              <a:gd name="T23" fmla="*/ 58 h 221"/>
              <a:gd name="T24" fmla="*/ 41 w 323"/>
              <a:gd name="T25" fmla="*/ 24 h 221"/>
              <a:gd name="T26" fmla="*/ 0 w 323"/>
              <a:gd name="T27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3" h="221">
                <a:moveTo>
                  <a:pt x="159" y="91"/>
                </a:moveTo>
                <a:lnTo>
                  <a:pt x="159" y="125"/>
                </a:lnTo>
                <a:lnTo>
                  <a:pt x="235" y="169"/>
                </a:lnTo>
                <a:lnTo>
                  <a:pt x="245" y="162"/>
                </a:lnTo>
                <a:lnTo>
                  <a:pt x="275" y="180"/>
                </a:lnTo>
                <a:lnTo>
                  <a:pt x="272" y="191"/>
                </a:lnTo>
                <a:lnTo>
                  <a:pt x="323" y="221"/>
                </a:lnTo>
                <a:lnTo>
                  <a:pt x="323" y="187"/>
                </a:lnTo>
                <a:lnTo>
                  <a:pt x="159" y="91"/>
                </a:lnTo>
                <a:moveTo>
                  <a:pt x="0" y="0"/>
                </a:moveTo>
                <a:lnTo>
                  <a:pt x="0" y="33"/>
                </a:lnTo>
                <a:lnTo>
                  <a:pt x="41" y="58"/>
                </a:lnTo>
                <a:lnTo>
                  <a:pt x="41" y="2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9" name="Freeform 136"/>
          <p:cNvSpPr>
            <a:spLocks/>
          </p:cNvSpPr>
          <p:nvPr userDrawn="1"/>
        </p:nvSpPr>
        <p:spPr bwMode="auto">
          <a:xfrm>
            <a:off x="8794399" y="2901295"/>
            <a:ext cx="30891" cy="79954"/>
          </a:xfrm>
          <a:custGeom>
            <a:avLst/>
            <a:gdLst>
              <a:gd name="T0" fmla="*/ 17 w 17"/>
              <a:gd name="T1" fmla="*/ 0 h 44"/>
              <a:gd name="T2" fmla="*/ 0 w 17"/>
              <a:gd name="T3" fmla="*/ 10 h 44"/>
              <a:gd name="T4" fmla="*/ 0 w 17"/>
              <a:gd name="T5" fmla="*/ 44 h 44"/>
              <a:gd name="T6" fmla="*/ 16 w 17"/>
              <a:gd name="T7" fmla="*/ 34 h 44"/>
              <a:gd name="T8" fmla="*/ 17 w 17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4">
                <a:moveTo>
                  <a:pt x="17" y="0"/>
                </a:moveTo>
                <a:lnTo>
                  <a:pt x="0" y="10"/>
                </a:lnTo>
                <a:lnTo>
                  <a:pt x="0" y="44"/>
                </a:lnTo>
                <a:lnTo>
                  <a:pt x="16" y="34"/>
                </a:lnTo>
                <a:lnTo>
                  <a:pt x="17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0" name="Freeform 137"/>
          <p:cNvSpPr>
            <a:spLocks/>
          </p:cNvSpPr>
          <p:nvPr userDrawn="1"/>
        </p:nvSpPr>
        <p:spPr bwMode="auto">
          <a:xfrm>
            <a:off x="8794399" y="2901295"/>
            <a:ext cx="30891" cy="79954"/>
          </a:xfrm>
          <a:custGeom>
            <a:avLst/>
            <a:gdLst>
              <a:gd name="T0" fmla="*/ 17 w 17"/>
              <a:gd name="T1" fmla="*/ 0 h 44"/>
              <a:gd name="T2" fmla="*/ 0 w 17"/>
              <a:gd name="T3" fmla="*/ 10 h 44"/>
              <a:gd name="T4" fmla="*/ 0 w 17"/>
              <a:gd name="T5" fmla="*/ 44 h 44"/>
              <a:gd name="T6" fmla="*/ 16 w 17"/>
              <a:gd name="T7" fmla="*/ 34 h 44"/>
              <a:gd name="T8" fmla="*/ 17 w 17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4">
                <a:moveTo>
                  <a:pt x="17" y="0"/>
                </a:moveTo>
                <a:lnTo>
                  <a:pt x="0" y="10"/>
                </a:lnTo>
                <a:lnTo>
                  <a:pt x="0" y="44"/>
                </a:lnTo>
                <a:lnTo>
                  <a:pt x="16" y="34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1" name="Freeform 138"/>
          <p:cNvSpPr>
            <a:spLocks/>
          </p:cNvSpPr>
          <p:nvPr userDrawn="1"/>
        </p:nvSpPr>
        <p:spPr bwMode="auto">
          <a:xfrm>
            <a:off x="8794399" y="2901295"/>
            <a:ext cx="30891" cy="79954"/>
          </a:xfrm>
          <a:custGeom>
            <a:avLst/>
            <a:gdLst>
              <a:gd name="T0" fmla="*/ 17 w 17"/>
              <a:gd name="T1" fmla="*/ 0 h 44"/>
              <a:gd name="T2" fmla="*/ 0 w 17"/>
              <a:gd name="T3" fmla="*/ 10 h 44"/>
              <a:gd name="T4" fmla="*/ 0 w 17"/>
              <a:gd name="T5" fmla="*/ 44 h 44"/>
              <a:gd name="T6" fmla="*/ 16 w 17"/>
              <a:gd name="T7" fmla="*/ 34 h 44"/>
              <a:gd name="T8" fmla="*/ 17 w 17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4">
                <a:moveTo>
                  <a:pt x="17" y="0"/>
                </a:moveTo>
                <a:lnTo>
                  <a:pt x="0" y="10"/>
                </a:lnTo>
                <a:lnTo>
                  <a:pt x="0" y="44"/>
                </a:lnTo>
                <a:lnTo>
                  <a:pt x="16" y="34"/>
                </a:lnTo>
                <a:lnTo>
                  <a:pt x="17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2" name="Freeform 139"/>
          <p:cNvSpPr>
            <a:spLocks/>
          </p:cNvSpPr>
          <p:nvPr userDrawn="1"/>
        </p:nvSpPr>
        <p:spPr bwMode="auto">
          <a:xfrm>
            <a:off x="8794399" y="2901295"/>
            <a:ext cx="30891" cy="79954"/>
          </a:xfrm>
          <a:custGeom>
            <a:avLst/>
            <a:gdLst>
              <a:gd name="T0" fmla="*/ 17 w 17"/>
              <a:gd name="T1" fmla="*/ 0 h 44"/>
              <a:gd name="T2" fmla="*/ 0 w 17"/>
              <a:gd name="T3" fmla="*/ 10 h 44"/>
              <a:gd name="T4" fmla="*/ 0 w 17"/>
              <a:gd name="T5" fmla="*/ 44 h 44"/>
              <a:gd name="T6" fmla="*/ 16 w 17"/>
              <a:gd name="T7" fmla="*/ 34 h 44"/>
              <a:gd name="T8" fmla="*/ 17 w 17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4">
                <a:moveTo>
                  <a:pt x="17" y="0"/>
                </a:moveTo>
                <a:lnTo>
                  <a:pt x="0" y="10"/>
                </a:lnTo>
                <a:lnTo>
                  <a:pt x="0" y="44"/>
                </a:lnTo>
                <a:lnTo>
                  <a:pt x="16" y="34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3" name="Freeform 140"/>
          <p:cNvSpPr>
            <a:spLocks noEditPoints="1"/>
          </p:cNvSpPr>
          <p:nvPr userDrawn="1"/>
        </p:nvSpPr>
        <p:spPr bwMode="auto">
          <a:xfrm>
            <a:off x="8207465" y="2561491"/>
            <a:ext cx="617825" cy="357975"/>
          </a:xfrm>
          <a:custGeom>
            <a:avLst/>
            <a:gdLst>
              <a:gd name="T0" fmla="*/ 159 w 340"/>
              <a:gd name="T1" fmla="*/ 83 h 197"/>
              <a:gd name="T2" fmla="*/ 159 w 340"/>
              <a:gd name="T3" fmla="*/ 101 h 197"/>
              <a:gd name="T4" fmla="*/ 323 w 340"/>
              <a:gd name="T5" fmla="*/ 197 h 197"/>
              <a:gd name="T6" fmla="*/ 340 w 340"/>
              <a:gd name="T7" fmla="*/ 187 h 197"/>
              <a:gd name="T8" fmla="*/ 159 w 340"/>
              <a:gd name="T9" fmla="*/ 83 h 197"/>
              <a:gd name="T10" fmla="*/ 16 w 340"/>
              <a:gd name="T11" fmla="*/ 0 h 197"/>
              <a:gd name="T12" fmla="*/ 0 w 340"/>
              <a:gd name="T13" fmla="*/ 10 h 197"/>
              <a:gd name="T14" fmla="*/ 41 w 340"/>
              <a:gd name="T15" fmla="*/ 34 h 197"/>
              <a:gd name="T16" fmla="*/ 41 w 340"/>
              <a:gd name="T17" fmla="*/ 15 h 197"/>
              <a:gd name="T18" fmla="*/ 16 w 340"/>
              <a:gd name="T19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0" h="197">
                <a:moveTo>
                  <a:pt x="159" y="83"/>
                </a:moveTo>
                <a:lnTo>
                  <a:pt x="159" y="101"/>
                </a:lnTo>
                <a:lnTo>
                  <a:pt x="323" y="197"/>
                </a:lnTo>
                <a:lnTo>
                  <a:pt x="340" y="187"/>
                </a:lnTo>
                <a:lnTo>
                  <a:pt x="159" y="83"/>
                </a:lnTo>
                <a:close/>
                <a:moveTo>
                  <a:pt x="16" y="0"/>
                </a:moveTo>
                <a:lnTo>
                  <a:pt x="0" y="10"/>
                </a:lnTo>
                <a:lnTo>
                  <a:pt x="41" y="34"/>
                </a:lnTo>
                <a:lnTo>
                  <a:pt x="41" y="15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4" name="Freeform 141"/>
          <p:cNvSpPr>
            <a:spLocks noEditPoints="1"/>
          </p:cNvSpPr>
          <p:nvPr userDrawn="1"/>
        </p:nvSpPr>
        <p:spPr bwMode="auto">
          <a:xfrm>
            <a:off x="8207465" y="2561491"/>
            <a:ext cx="617825" cy="357975"/>
          </a:xfrm>
          <a:custGeom>
            <a:avLst/>
            <a:gdLst>
              <a:gd name="T0" fmla="*/ 159 w 340"/>
              <a:gd name="T1" fmla="*/ 83 h 197"/>
              <a:gd name="T2" fmla="*/ 159 w 340"/>
              <a:gd name="T3" fmla="*/ 101 h 197"/>
              <a:gd name="T4" fmla="*/ 323 w 340"/>
              <a:gd name="T5" fmla="*/ 197 h 197"/>
              <a:gd name="T6" fmla="*/ 340 w 340"/>
              <a:gd name="T7" fmla="*/ 187 h 197"/>
              <a:gd name="T8" fmla="*/ 159 w 340"/>
              <a:gd name="T9" fmla="*/ 83 h 197"/>
              <a:gd name="T10" fmla="*/ 16 w 340"/>
              <a:gd name="T11" fmla="*/ 0 h 197"/>
              <a:gd name="T12" fmla="*/ 0 w 340"/>
              <a:gd name="T13" fmla="*/ 10 h 197"/>
              <a:gd name="T14" fmla="*/ 41 w 340"/>
              <a:gd name="T15" fmla="*/ 34 h 197"/>
              <a:gd name="T16" fmla="*/ 41 w 340"/>
              <a:gd name="T17" fmla="*/ 15 h 197"/>
              <a:gd name="T18" fmla="*/ 16 w 340"/>
              <a:gd name="T19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0" h="197">
                <a:moveTo>
                  <a:pt x="159" y="83"/>
                </a:moveTo>
                <a:lnTo>
                  <a:pt x="159" y="101"/>
                </a:lnTo>
                <a:lnTo>
                  <a:pt x="323" y="197"/>
                </a:lnTo>
                <a:lnTo>
                  <a:pt x="340" y="187"/>
                </a:lnTo>
                <a:lnTo>
                  <a:pt x="159" y="83"/>
                </a:lnTo>
                <a:moveTo>
                  <a:pt x="16" y="0"/>
                </a:moveTo>
                <a:lnTo>
                  <a:pt x="0" y="10"/>
                </a:lnTo>
                <a:lnTo>
                  <a:pt x="41" y="34"/>
                </a:lnTo>
                <a:lnTo>
                  <a:pt x="41" y="15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5" name="Freeform 142"/>
          <p:cNvSpPr>
            <a:spLocks noEditPoints="1"/>
          </p:cNvSpPr>
          <p:nvPr userDrawn="1"/>
        </p:nvSpPr>
        <p:spPr bwMode="auto">
          <a:xfrm>
            <a:off x="8207465" y="2561491"/>
            <a:ext cx="617825" cy="357975"/>
          </a:xfrm>
          <a:custGeom>
            <a:avLst/>
            <a:gdLst>
              <a:gd name="T0" fmla="*/ 159 w 340"/>
              <a:gd name="T1" fmla="*/ 83 h 197"/>
              <a:gd name="T2" fmla="*/ 159 w 340"/>
              <a:gd name="T3" fmla="*/ 101 h 197"/>
              <a:gd name="T4" fmla="*/ 323 w 340"/>
              <a:gd name="T5" fmla="*/ 197 h 197"/>
              <a:gd name="T6" fmla="*/ 340 w 340"/>
              <a:gd name="T7" fmla="*/ 187 h 197"/>
              <a:gd name="T8" fmla="*/ 159 w 340"/>
              <a:gd name="T9" fmla="*/ 83 h 197"/>
              <a:gd name="T10" fmla="*/ 16 w 340"/>
              <a:gd name="T11" fmla="*/ 0 h 197"/>
              <a:gd name="T12" fmla="*/ 0 w 340"/>
              <a:gd name="T13" fmla="*/ 10 h 197"/>
              <a:gd name="T14" fmla="*/ 41 w 340"/>
              <a:gd name="T15" fmla="*/ 34 h 197"/>
              <a:gd name="T16" fmla="*/ 41 w 340"/>
              <a:gd name="T17" fmla="*/ 15 h 197"/>
              <a:gd name="T18" fmla="*/ 16 w 340"/>
              <a:gd name="T19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0" h="197">
                <a:moveTo>
                  <a:pt x="159" y="83"/>
                </a:moveTo>
                <a:lnTo>
                  <a:pt x="159" y="101"/>
                </a:lnTo>
                <a:lnTo>
                  <a:pt x="323" y="197"/>
                </a:lnTo>
                <a:lnTo>
                  <a:pt x="340" y="187"/>
                </a:lnTo>
                <a:lnTo>
                  <a:pt x="159" y="83"/>
                </a:lnTo>
                <a:close/>
                <a:moveTo>
                  <a:pt x="16" y="0"/>
                </a:moveTo>
                <a:lnTo>
                  <a:pt x="0" y="10"/>
                </a:lnTo>
                <a:lnTo>
                  <a:pt x="41" y="34"/>
                </a:lnTo>
                <a:lnTo>
                  <a:pt x="41" y="15"/>
                </a:lnTo>
                <a:lnTo>
                  <a:pt x="16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6" name="Freeform 143"/>
          <p:cNvSpPr>
            <a:spLocks noEditPoints="1"/>
          </p:cNvSpPr>
          <p:nvPr userDrawn="1"/>
        </p:nvSpPr>
        <p:spPr bwMode="auto">
          <a:xfrm>
            <a:off x="8207465" y="2561491"/>
            <a:ext cx="617825" cy="357975"/>
          </a:xfrm>
          <a:custGeom>
            <a:avLst/>
            <a:gdLst>
              <a:gd name="T0" fmla="*/ 159 w 340"/>
              <a:gd name="T1" fmla="*/ 83 h 197"/>
              <a:gd name="T2" fmla="*/ 159 w 340"/>
              <a:gd name="T3" fmla="*/ 101 h 197"/>
              <a:gd name="T4" fmla="*/ 323 w 340"/>
              <a:gd name="T5" fmla="*/ 197 h 197"/>
              <a:gd name="T6" fmla="*/ 340 w 340"/>
              <a:gd name="T7" fmla="*/ 187 h 197"/>
              <a:gd name="T8" fmla="*/ 159 w 340"/>
              <a:gd name="T9" fmla="*/ 83 h 197"/>
              <a:gd name="T10" fmla="*/ 16 w 340"/>
              <a:gd name="T11" fmla="*/ 0 h 197"/>
              <a:gd name="T12" fmla="*/ 0 w 340"/>
              <a:gd name="T13" fmla="*/ 10 h 197"/>
              <a:gd name="T14" fmla="*/ 41 w 340"/>
              <a:gd name="T15" fmla="*/ 34 h 197"/>
              <a:gd name="T16" fmla="*/ 41 w 340"/>
              <a:gd name="T17" fmla="*/ 15 h 197"/>
              <a:gd name="T18" fmla="*/ 16 w 340"/>
              <a:gd name="T19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0" h="197">
                <a:moveTo>
                  <a:pt x="159" y="83"/>
                </a:moveTo>
                <a:lnTo>
                  <a:pt x="159" y="101"/>
                </a:lnTo>
                <a:lnTo>
                  <a:pt x="323" y="197"/>
                </a:lnTo>
                <a:lnTo>
                  <a:pt x="340" y="187"/>
                </a:lnTo>
                <a:lnTo>
                  <a:pt x="159" y="83"/>
                </a:lnTo>
                <a:moveTo>
                  <a:pt x="16" y="0"/>
                </a:moveTo>
                <a:lnTo>
                  <a:pt x="0" y="10"/>
                </a:lnTo>
                <a:lnTo>
                  <a:pt x="41" y="34"/>
                </a:lnTo>
                <a:lnTo>
                  <a:pt x="41" y="15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7" name="Freeform 144"/>
          <p:cNvSpPr>
            <a:spLocks noEditPoints="1"/>
          </p:cNvSpPr>
          <p:nvPr userDrawn="1"/>
        </p:nvSpPr>
        <p:spPr bwMode="auto">
          <a:xfrm>
            <a:off x="8207465" y="2701411"/>
            <a:ext cx="586934" cy="401586"/>
          </a:xfrm>
          <a:custGeom>
            <a:avLst/>
            <a:gdLst>
              <a:gd name="T0" fmla="*/ 265 w 323"/>
              <a:gd name="T1" fmla="*/ 154 h 221"/>
              <a:gd name="T2" fmla="*/ 259 w 323"/>
              <a:gd name="T3" fmla="*/ 185 h 221"/>
              <a:gd name="T4" fmla="*/ 323 w 323"/>
              <a:gd name="T5" fmla="*/ 221 h 221"/>
              <a:gd name="T6" fmla="*/ 323 w 323"/>
              <a:gd name="T7" fmla="*/ 187 h 221"/>
              <a:gd name="T8" fmla="*/ 265 w 323"/>
              <a:gd name="T9" fmla="*/ 154 h 221"/>
              <a:gd name="T10" fmla="*/ 130 w 323"/>
              <a:gd name="T11" fmla="*/ 75 h 221"/>
              <a:gd name="T12" fmla="*/ 130 w 323"/>
              <a:gd name="T13" fmla="*/ 105 h 221"/>
              <a:gd name="T14" fmla="*/ 83 w 323"/>
              <a:gd name="T15" fmla="*/ 79 h 221"/>
              <a:gd name="T16" fmla="*/ 82 w 323"/>
              <a:gd name="T17" fmla="*/ 82 h 221"/>
              <a:gd name="T18" fmla="*/ 237 w 323"/>
              <a:gd name="T19" fmla="*/ 172 h 221"/>
              <a:gd name="T20" fmla="*/ 243 w 323"/>
              <a:gd name="T21" fmla="*/ 141 h 221"/>
              <a:gd name="T22" fmla="*/ 130 w 323"/>
              <a:gd name="T23" fmla="*/ 75 h 221"/>
              <a:gd name="T24" fmla="*/ 0 w 323"/>
              <a:gd name="T25" fmla="*/ 0 h 221"/>
              <a:gd name="T26" fmla="*/ 0 w 323"/>
              <a:gd name="T27" fmla="*/ 35 h 221"/>
              <a:gd name="T28" fmla="*/ 30 w 323"/>
              <a:gd name="T29" fmla="*/ 52 h 221"/>
              <a:gd name="T30" fmla="*/ 37 w 323"/>
              <a:gd name="T31" fmla="*/ 22 h 221"/>
              <a:gd name="T32" fmla="*/ 0 w 323"/>
              <a:gd name="T33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3" h="221">
                <a:moveTo>
                  <a:pt x="265" y="154"/>
                </a:moveTo>
                <a:lnTo>
                  <a:pt x="259" y="185"/>
                </a:lnTo>
                <a:lnTo>
                  <a:pt x="323" y="221"/>
                </a:lnTo>
                <a:lnTo>
                  <a:pt x="323" y="187"/>
                </a:lnTo>
                <a:lnTo>
                  <a:pt x="265" y="154"/>
                </a:lnTo>
                <a:close/>
                <a:moveTo>
                  <a:pt x="130" y="75"/>
                </a:moveTo>
                <a:lnTo>
                  <a:pt x="130" y="105"/>
                </a:lnTo>
                <a:lnTo>
                  <a:pt x="83" y="79"/>
                </a:lnTo>
                <a:lnTo>
                  <a:pt x="82" y="82"/>
                </a:lnTo>
                <a:lnTo>
                  <a:pt x="237" y="172"/>
                </a:lnTo>
                <a:lnTo>
                  <a:pt x="243" y="141"/>
                </a:lnTo>
                <a:lnTo>
                  <a:pt x="130" y="75"/>
                </a:lnTo>
                <a:close/>
                <a:moveTo>
                  <a:pt x="0" y="0"/>
                </a:moveTo>
                <a:lnTo>
                  <a:pt x="0" y="35"/>
                </a:lnTo>
                <a:lnTo>
                  <a:pt x="30" y="52"/>
                </a:lnTo>
                <a:lnTo>
                  <a:pt x="37" y="22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8" name="Freeform 145"/>
          <p:cNvSpPr>
            <a:spLocks noEditPoints="1"/>
          </p:cNvSpPr>
          <p:nvPr userDrawn="1"/>
        </p:nvSpPr>
        <p:spPr bwMode="auto">
          <a:xfrm>
            <a:off x="8207465" y="2701411"/>
            <a:ext cx="586934" cy="401586"/>
          </a:xfrm>
          <a:custGeom>
            <a:avLst/>
            <a:gdLst>
              <a:gd name="T0" fmla="*/ 265 w 323"/>
              <a:gd name="T1" fmla="*/ 154 h 221"/>
              <a:gd name="T2" fmla="*/ 259 w 323"/>
              <a:gd name="T3" fmla="*/ 185 h 221"/>
              <a:gd name="T4" fmla="*/ 323 w 323"/>
              <a:gd name="T5" fmla="*/ 221 h 221"/>
              <a:gd name="T6" fmla="*/ 323 w 323"/>
              <a:gd name="T7" fmla="*/ 187 h 221"/>
              <a:gd name="T8" fmla="*/ 265 w 323"/>
              <a:gd name="T9" fmla="*/ 154 h 221"/>
              <a:gd name="T10" fmla="*/ 130 w 323"/>
              <a:gd name="T11" fmla="*/ 75 h 221"/>
              <a:gd name="T12" fmla="*/ 130 w 323"/>
              <a:gd name="T13" fmla="*/ 105 h 221"/>
              <a:gd name="T14" fmla="*/ 83 w 323"/>
              <a:gd name="T15" fmla="*/ 79 h 221"/>
              <a:gd name="T16" fmla="*/ 82 w 323"/>
              <a:gd name="T17" fmla="*/ 82 h 221"/>
              <a:gd name="T18" fmla="*/ 237 w 323"/>
              <a:gd name="T19" fmla="*/ 172 h 221"/>
              <a:gd name="T20" fmla="*/ 243 w 323"/>
              <a:gd name="T21" fmla="*/ 141 h 221"/>
              <a:gd name="T22" fmla="*/ 130 w 323"/>
              <a:gd name="T23" fmla="*/ 75 h 221"/>
              <a:gd name="T24" fmla="*/ 0 w 323"/>
              <a:gd name="T25" fmla="*/ 0 h 221"/>
              <a:gd name="T26" fmla="*/ 0 w 323"/>
              <a:gd name="T27" fmla="*/ 35 h 221"/>
              <a:gd name="T28" fmla="*/ 30 w 323"/>
              <a:gd name="T29" fmla="*/ 52 h 221"/>
              <a:gd name="T30" fmla="*/ 37 w 323"/>
              <a:gd name="T31" fmla="*/ 22 h 221"/>
              <a:gd name="T32" fmla="*/ 0 w 323"/>
              <a:gd name="T33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3" h="221">
                <a:moveTo>
                  <a:pt x="265" y="154"/>
                </a:moveTo>
                <a:lnTo>
                  <a:pt x="259" y="185"/>
                </a:lnTo>
                <a:lnTo>
                  <a:pt x="323" y="221"/>
                </a:lnTo>
                <a:lnTo>
                  <a:pt x="323" y="187"/>
                </a:lnTo>
                <a:lnTo>
                  <a:pt x="265" y="154"/>
                </a:lnTo>
                <a:moveTo>
                  <a:pt x="130" y="75"/>
                </a:moveTo>
                <a:lnTo>
                  <a:pt x="130" y="105"/>
                </a:lnTo>
                <a:lnTo>
                  <a:pt x="83" y="79"/>
                </a:lnTo>
                <a:lnTo>
                  <a:pt x="82" y="82"/>
                </a:lnTo>
                <a:lnTo>
                  <a:pt x="237" y="172"/>
                </a:lnTo>
                <a:lnTo>
                  <a:pt x="243" y="141"/>
                </a:lnTo>
                <a:lnTo>
                  <a:pt x="130" y="75"/>
                </a:lnTo>
                <a:moveTo>
                  <a:pt x="0" y="0"/>
                </a:moveTo>
                <a:lnTo>
                  <a:pt x="0" y="35"/>
                </a:lnTo>
                <a:lnTo>
                  <a:pt x="30" y="52"/>
                </a:lnTo>
                <a:lnTo>
                  <a:pt x="37" y="2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9" name="Freeform 146"/>
          <p:cNvSpPr>
            <a:spLocks noEditPoints="1"/>
          </p:cNvSpPr>
          <p:nvPr userDrawn="1"/>
        </p:nvSpPr>
        <p:spPr bwMode="auto">
          <a:xfrm>
            <a:off x="8207465" y="2701411"/>
            <a:ext cx="586934" cy="401586"/>
          </a:xfrm>
          <a:custGeom>
            <a:avLst/>
            <a:gdLst>
              <a:gd name="T0" fmla="*/ 265 w 323"/>
              <a:gd name="T1" fmla="*/ 154 h 221"/>
              <a:gd name="T2" fmla="*/ 259 w 323"/>
              <a:gd name="T3" fmla="*/ 185 h 221"/>
              <a:gd name="T4" fmla="*/ 323 w 323"/>
              <a:gd name="T5" fmla="*/ 221 h 221"/>
              <a:gd name="T6" fmla="*/ 323 w 323"/>
              <a:gd name="T7" fmla="*/ 187 h 221"/>
              <a:gd name="T8" fmla="*/ 265 w 323"/>
              <a:gd name="T9" fmla="*/ 154 h 221"/>
              <a:gd name="T10" fmla="*/ 130 w 323"/>
              <a:gd name="T11" fmla="*/ 75 h 221"/>
              <a:gd name="T12" fmla="*/ 130 w 323"/>
              <a:gd name="T13" fmla="*/ 105 h 221"/>
              <a:gd name="T14" fmla="*/ 83 w 323"/>
              <a:gd name="T15" fmla="*/ 79 h 221"/>
              <a:gd name="T16" fmla="*/ 82 w 323"/>
              <a:gd name="T17" fmla="*/ 82 h 221"/>
              <a:gd name="T18" fmla="*/ 237 w 323"/>
              <a:gd name="T19" fmla="*/ 172 h 221"/>
              <a:gd name="T20" fmla="*/ 243 w 323"/>
              <a:gd name="T21" fmla="*/ 141 h 221"/>
              <a:gd name="T22" fmla="*/ 130 w 323"/>
              <a:gd name="T23" fmla="*/ 75 h 221"/>
              <a:gd name="T24" fmla="*/ 0 w 323"/>
              <a:gd name="T25" fmla="*/ 0 h 221"/>
              <a:gd name="T26" fmla="*/ 0 w 323"/>
              <a:gd name="T27" fmla="*/ 35 h 221"/>
              <a:gd name="T28" fmla="*/ 30 w 323"/>
              <a:gd name="T29" fmla="*/ 52 h 221"/>
              <a:gd name="T30" fmla="*/ 37 w 323"/>
              <a:gd name="T31" fmla="*/ 22 h 221"/>
              <a:gd name="T32" fmla="*/ 0 w 323"/>
              <a:gd name="T33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3" h="221">
                <a:moveTo>
                  <a:pt x="265" y="154"/>
                </a:moveTo>
                <a:lnTo>
                  <a:pt x="259" y="185"/>
                </a:lnTo>
                <a:lnTo>
                  <a:pt x="323" y="221"/>
                </a:lnTo>
                <a:lnTo>
                  <a:pt x="323" y="187"/>
                </a:lnTo>
                <a:lnTo>
                  <a:pt x="265" y="154"/>
                </a:lnTo>
                <a:close/>
                <a:moveTo>
                  <a:pt x="130" y="75"/>
                </a:moveTo>
                <a:lnTo>
                  <a:pt x="130" y="105"/>
                </a:lnTo>
                <a:lnTo>
                  <a:pt x="83" y="79"/>
                </a:lnTo>
                <a:lnTo>
                  <a:pt x="82" y="82"/>
                </a:lnTo>
                <a:lnTo>
                  <a:pt x="237" y="172"/>
                </a:lnTo>
                <a:lnTo>
                  <a:pt x="243" y="141"/>
                </a:lnTo>
                <a:lnTo>
                  <a:pt x="130" y="75"/>
                </a:lnTo>
                <a:close/>
                <a:moveTo>
                  <a:pt x="0" y="0"/>
                </a:moveTo>
                <a:lnTo>
                  <a:pt x="0" y="35"/>
                </a:lnTo>
                <a:lnTo>
                  <a:pt x="30" y="52"/>
                </a:lnTo>
                <a:lnTo>
                  <a:pt x="37" y="22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0" name="Freeform 147"/>
          <p:cNvSpPr>
            <a:spLocks noEditPoints="1"/>
          </p:cNvSpPr>
          <p:nvPr userDrawn="1"/>
        </p:nvSpPr>
        <p:spPr bwMode="auto">
          <a:xfrm>
            <a:off x="8207465" y="2701411"/>
            <a:ext cx="586934" cy="401586"/>
          </a:xfrm>
          <a:custGeom>
            <a:avLst/>
            <a:gdLst>
              <a:gd name="T0" fmla="*/ 265 w 323"/>
              <a:gd name="T1" fmla="*/ 154 h 221"/>
              <a:gd name="T2" fmla="*/ 259 w 323"/>
              <a:gd name="T3" fmla="*/ 185 h 221"/>
              <a:gd name="T4" fmla="*/ 323 w 323"/>
              <a:gd name="T5" fmla="*/ 221 h 221"/>
              <a:gd name="T6" fmla="*/ 323 w 323"/>
              <a:gd name="T7" fmla="*/ 187 h 221"/>
              <a:gd name="T8" fmla="*/ 265 w 323"/>
              <a:gd name="T9" fmla="*/ 154 h 221"/>
              <a:gd name="T10" fmla="*/ 130 w 323"/>
              <a:gd name="T11" fmla="*/ 75 h 221"/>
              <a:gd name="T12" fmla="*/ 130 w 323"/>
              <a:gd name="T13" fmla="*/ 105 h 221"/>
              <a:gd name="T14" fmla="*/ 83 w 323"/>
              <a:gd name="T15" fmla="*/ 79 h 221"/>
              <a:gd name="T16" fmla="*/ 82 w 323"/>
              <a:gd name="T17" fmla="*/ 82 h 221"/>
              <a:gd name="T18" fmla="*/ 237 w 323"/>
              <a:gd name="T19" fmla="*/ 172 h 221"/>
              <a:gd name="T20" fmla="*/ 243 w 323"/>
              <a:gd name="T21" fmla="*/ 141 h 221"/>
              <a:gd name="T22" fmla="*/ 130 w 323"/>
              <a:gd name="T23" fmla="*/ 75 h 221"/>
              <a:gd name="T24" fmla="*/ 0 w 323"/>
              <a:gd name="T25" fmla="*/ 0 h 221"/>
              <a:gd name="T26" fmla="*/ 0 w 323"/>
              <a:gd name="T27" fmla="*/ 35 h 221"/>
              <a:gd name="T28" fmla="*/ 30 w 323"/>
              <a:gd name="T29" fmla="*/ 52 h 221"/>
              <a:gd name="T30" fmla="*/ 37 w 323"/>
              <a:gd name="T31" fmla="*/ 22 h 221"/>
              <a:gd name="T32" fmla="*/ 0 w 323"/>
              <a:gd name="T33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3" h="221">
                <a:moveTo>
                  <a:pt x="265" y="154"/>
                </a:moveTo>
                <a:lnTo>
                  <a:pt x="259" y="185"/>
                </a:lnTo>
                <a:lnTo>
                  <a:pt x="323" y="221"/>
                </a:lnTo>
                <a:lnTo>
                  <a:pt x="323" y="187"/>
                </a:lnTo>
                <a:lnTo>
                  <a:pt x="265" y="154"/>
                </a:lnTo>
                <a:moveTo>
                  <a:pt x="130" y="75"/>
                </a:moveTo>
                <a:lnTo>
                  <a:pt x="130" y="105"/>
                </a:lnTo>
                <a:lnTo>
                  <a:pt x="83" y="79"/>
                </a:lnTo>
                <a:lnTo>
                  <a:pt x="82" y="82"/>
                </a:lnTo>
                <a:lnTo>
                  <a:pt x="237" y="172"/>
                </a:lnTo>
                <a:lnTo>
                  <a:pt x="243" y="141"/>
                </a:lnTo>
                <a:lnTo>
                  <a:pt x="130" y="75"/>
                </a:lnTo>
                <a:moveTo>
                  <a:pt x="0" y="0"/>
                </a:moveTo>
                <a:lnTo>
                  <a:pt x="0" y="35"/>
                </a:lnTo>
                <a:lnTo>
                  <a:pt x="30" y="52"/>
                </a:lnTo>
                <a:lnTo>
                  <a:pt x="37" y="2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1" name="Freeform 148"/>
          <p:cNvSpPr>
            <a:spLocks/>
          </p:cNvSpPr>
          <p:nvPr userDrawn="1"/>
        </p:nvSpPr>
        <p:spPr bwMode="auto">
          <a:xfrm>
            <a:off x="8794399" y="3026678"/>
            <a:ext cx="30891" cy="76320"/>
          </a:xfrm>
          <a:custGeom>
            <a:avLst/>
            <a:gdLst>
              <a:gd name="T0" fmla="*/ 17 w 17"/>
              <a:gd name="T1" fmla="*/ 0 h 42"/>
              <a:gd name="T2" fmla="*/ 0 w 17"/>
              <a:gd name="T3" fmla="*/ 8 h 42"/>
              <a:gd name="T4" fmla="*/ 0 w 17"/>
              <a:gd name="T5" fmla="*/ 42 h 42"/>
              <a:gd name="T6" fmla="*/ 16 w 17"/>
              <a:gd name="T7" fmla="*/ 33 h 42"/>
              <a:gd name="T8" fmla="*/ 17 w 17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2">
                <a:moveTo>
                  <a:pt x="17" y="0"/>
                </a:moveTo>
                <a:lnTo>
                  <a:pt x="0" y="8"/>
                </a:lnTo>
                <a:lnTo>
                  <a:pt x="0" y="42"/>
                </a:lnTo>
                <a:lnTo>
                  <a:pt x="16" y="33"/>
                </a:lnTo>
                <a:lnTo>
                  <a:pt x="17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2" name="Freeform 149"/>
          <p:cNvSpPr>
            <a:spLocks/>
          </p:cNvSpPr>
          <p:nvPr userDrawn="1"/>
        </p:nvSpPr>
        <p:spPr bwMode="auto">
          <a:xfrm>
            <a:off x="8794399" y="3026678"/>
            <a:ext cx="30891" cy="76320"/>
          </a:xfrm>
          <a:custGeom>
            <a:avLst/>
            <a:gdLst>
              <a:gd name="T0" fmla="*/ 17 w 17"/>
              <a:gd name="T1" fmla="*/ 0 h 42"/>
              <a:gd name="T2" fmla="*/ 0 w 17"/>
              <a:gd name="T3" fmla="*/ 8 h 42"/>
              <a:gd name="T4" fmla="*/ 0 w 17"/>
              <a:gd name="T5" fmla="*/ 42 h 42"/>
              <a:gd name="T6" fmla="*/ 16 w 17"/>
              <a:gd name="T7" fmla="*/ 33 h 42"/>
              <a:gd name="T8" fmla="*/ 17 w 17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2">
                <a:moveTo>
                  <a:pt x="17" y="0"/>
                </a:moveTo>
                <a:lnTo>
                  <a:pt x="0" y="8"/>
                </a:lnTo>
                <a:lnTo>
                  <a:pt x="0" y="42"/>
                </a:lnTo>
                <a:lnTo>
                  <a:pt x="16" y="33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3" name="Freeform 150"/>
          <p:cNvSpPr>
            <a:spLocks/>
          </p:cNvSpPr>
          <p:nvPr userDrawn="1"/>
        </p:nvSpPr>
        <p:spPr bwMode="auto">
          <a:xfrm>
            <a:off x="8794399" y="3026678"/>
            <a:ext cx="30891" cy="76320"/>
          </a:xfrm>
          <a:custGeom>
            <a:avLst/>
            <a:gdLst>
              <a:gd name="T0" fmla="*/ 17 w 17"/>
              <a:gd name="T1" fmla="*/ 0 h 42"/>
              <a:gd name="T2" fmla="*/ 0 w 17"/>
              <a:gd name="T3" fmla="*/ 8 h 42"/>
              <a:gd name="T4" fmla="*/ 0 w 17"/>
              <a:gd name="T5" fmla="*/ 42 h 42"/>
              <a:gd name="T6" fmla="*/ 16 w 17"/>
              <a:gd name="T7" fmla="*/ 33 h 42"/>
              <a:gd name="T8" fmla="*/ 17 w 17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2">
                <a:moveTo>
                  <a:pt x="17" y="0"/>
                </a:moveTo>
                <a:lnTo>
                  <a:pt x="0" y="8"/>
                </a:lnTo>
                <a:lnTo>
                  <a:pt x="0" y="42"/>
                </a:lnTo>
                <a:lnTo>
                  <a:pt x="16" y="33"/>
                </a:lnTo>
                <a:lnTo>
                  <a:pt x="17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4" name="Freeform 151"/>
          <p:cNvSpPr>
            <a:spLocks/>
          </p:cNvSpPr>
          <p:nvPr userDrawn="1"/>
        </p:nvSpPr>
        <p:spPr bwMode="auto">
          <a:xfrm>
            <a:off x="8794399" y="3026678"/>
            <a:ext cx="30891" cy="76320"/>
          </a:xfrm>
          <a:custGeom>
            <a:avLst/>
            <a:gdLst>
              <a:gd name="T0" fmla="*/ 17 w 17"/>
              <a:gd name="T1" fmla="*/ 0 h 42"/>
              <a:gd name="T2" fmla="*/ 0 w 17"/>
              <a:gd name="T3" fmla="*/ 8 h 42"/>
              <a:gd name="T4" fmla="*/ 0 w 17"/>
              <a:gd name="T5" fmla="*/ 42 h 42"/>
              <a:gd name="T6" fmla="*/ 16 w 17"/>
              <a:gd name="T7" fmla="*/ 33 h 42"/>
              <a:gd name="T8" fmla="*/ 17 w 17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2">
                <a:moveTo>
                  <a:pt x="17" y="0"/>
                </a:moveTo>
                <a:lnTo>
                  <a:pt x="0" y="8"/>
                </a:lnTo>
                <a:lnTo>
                  <a:pt x="0" y="42"/>
                </a:lnTo>
                <a:lnTo>
                  <a:pt x="16" y="33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5" name="Freeform 152"/>
          <p:cNvSpPr>
            <a:spLocks noEditPoints="1"/>
          </p:cNvSpPr>
          <p:nvPr userDrawn="1"/>
        </p:nvSpPr>
        <p:spPr bwMode="auto">
          <a:xfrm>
            <a:off x="8207465" y="2685056"/>
            <a:ext cx="617825" cy="356158"/>
          </a:xfrm>
          <a:custGeom>
            <a:avLst/>
            <a:gdLst>
              <a:gd name="T0" fmla="*/ 269 w 340"/>
              <a:gd name="T1" fmla="*/ 146 h 196"/>
              <a:gd name="T2" fmla="*/ 265 w 340"/>
              <a:gd name="T3" fmla="*/ 163 h 196"/>
              <a:gd name="T4" fmla="*/ 323 w 340"/>
              <a:gd name="T5" fmla="*/ 196 h 196"/>
              <a:gd name="T6" fmla="*/ 340 w 340"/>
              <a:gd name="T7" fmla="*/ 188 h 196"/>
              <a:gd name="T8" fmla="*/ 269 w 340"/>
              <a:gd name="T9" fmla="*/ 146 h 196"/>
              <a:gd name="T10" fmla="*/ 130 w 340"/>
              <a:gd name="T11" fmla="*/ 81 h 196"/>
              <a:gd name="T12" fmla="*/ 130 w 340"/>
              <a:gd name="T13" fmla="*/ 84 h 196"/>
              <a:gd name="T14" fmla="*/ 243 w 340"/>
              <a:gd name="T15" fmla="*/ 150 h 196"/>
              <a:gd name="T16" fmla="*/ 246 w 340"/>
              <a:gd name="T17" fmla="*/ 138 h 196"/>
              <a:gd name="T18" fmla="*/ 217 w 340"/>
              <a:gd name="T19" fmla="*/ 122 h 196"/>
              <a:gd name="T20" fmla="*/ 220 w 340"/>
              <a:gd name="T21" fmla="*/ 119 h 196"/>
              <a:gd name="T22" fmla="*/ 159 w 340"/>
              <a:gd name="T23" fmla="*/ 83 h 196"/>
              <a:gd name="T24" fmla="*/ 159 w 340"/>
              <a:gd name="T25" fmla="*/ 98 h 196"/>
              <a:gd name="T26" fmla="*/ 159 w 340"/>
              <a:gd name="T27" fmla="*/ 98 h 196"/>
              <a:gd name="T28" fmla="*/ 159 w 340"/>
              <a:gd name="T29" fmla="*/ 98 h 196"/>
              <a:gd name="T30" fmla="*/ 130 w 340"/>
              <a:gd name="T31" fmla="*/ 81 h 196"/>
              <a:gd name="T32" fmla="*/ 16 w 340"/>
              <a:gd name="T33" fmla="*/ 0 h 196"/>
              <a:gd name="T34" fmla="*/ 0 w 340"/>
              <a:gd name="T35" fmla="*/ 9 h 196"/>
              <a:gd name="T36" fmla="*/ 37 w 340"/>
              <a:gd name="T37" fmla="*/ 31 h 196"/>
              <a:gd name="T38" fmla="*/ 40 w 340"/>
              <a:gd name="T39" fmla="*/ 19 h 196"/>
              <a:gd name="T40" fmla="*/ 41 w 340"/>
              <a:gd name="T41" fmla="*/ 19 h 196"/>
              <a:gd name="T42" fmla="*/ 41 w 340"/>
              <a:gd name="T43" fmla="*/ 15 h 196"/>
              <a:gd name="T44" fmla="*/ 16 w 340"/>
              <a:gd name="T45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0" h="196">
                <a:moveTo>
                  <a:pt x="269" y="146"/>
                </a:moveTo>
                <a:lnTo>
                  <a:pt x="265" y="163"/>
                </a:lnTo>
                <a:lnTo>
                  <a:pt x="323" y="196"/>
                </a:lnTo>
                <a:lnTo>
                  <a:pt x="340" y="188"/>
                </a:lnTo>
                <a:lnTo>
                  <a:pt x="269" y="146"/>
                </a:lnTo>
                <a:close/>
                <a:moveTo>
                  <a:pt x="130" y="81"/>
                </a:moveTo>
                <a:lnTo>
                  <a:pt x="130" y="84"/>
                </a:lnTo>
                <a:lnTo>
                  <a:pt x="243" y="150"/>
                </a:lnTo>
                <a:lnTo>
                  <a:pt x="246" y="138"/>
                </a:lnTo>
                <a:lnTo>
                  <a:pt x="217" y="122"/>
                </a:lnTo>
                <a:lnTo>
                  <a:pt x="220" y="119"/>
                </a:lnTo>
                <a:lnTo>
                  <a:pt x="159" y="83"/>
                </a:lnTo>
                <a:lnTo>
                  <a:pt x="159" y="98"/>
                </a:lnTo>
                <a:lnTo>
                  <a:pt x="159" y="98"/>
                </a:lnTo>
                <a:lnTo>
                  <a:pt x="159" y="98"/>
                </a:lnTo>
                <a:lnTo>
                  <a:pt x="130" y="81"/>
                </a:lnTo>
                <a:close/>
                <a:moveTo>
                  <a:pt x="16" y="0"/>
                </a:moveTo>
                <a:lnTo>
                  <a:pt x="0" y="9"/>
                </a:lnTo>
                <a:lnTo>
                  <a:pt x="37" y="31"/>
                </a:lnTo>
                <a:lnTo>
                  <a:pt x="40" y="19"/>
                </a:lnTo>
                <a:lnTo>
                  <a:pt x="41" y="19"/>
                </a:lnTo>
                <a:lnTo>
                  <a:pt x="41" y="15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6" name="Freeform 153"/>
          <p:cNvSpPr>
            <a:spLocks noEditPoints="1"/>
          </p:cNvSpPr>
          <p:nvPr userDrawn="1"/>
        </p:nvSpPr>
        <p:spPr bwMode="auto">
          <a:xfrm>
            <a:off x="8207465" y="2685056"/>
            <a:ext cx="617825" cy="356158"/>
          </a:xfrm>
          <a:custGeom>
            <a:avLst/>
            <a:gdLst>
              <a:gd name="T0" fmla="*/ 269 w 340"/>
              <a:gd name="T1" fmla="*/ 146 h 196"/>
              <a:gd name="T2" fmla="*/ 265 w 340"/>
              <a:gd name="T3" fmla="*/ 163 h 196"/>
              <a:gd name="T4" fmla="*/ 323 w 340"/>
              <a:gd name="T5" fmla="*/ 196 h 196"/>
              <a:gd name="T6" fmla="*/ 340 w 340"/>
              <a:gd name="T7" fmla="*/ 188 h 196"/>
              <a:gd name="T8" fmla="*/ 269 w 340"/>
              <a:gd name="T9" fmla="*/ 146 h 196"/>
              <a:gd name="T10" fmla="*/ 130 w 340"/>
              <a:gd name="T11" fmla="*/ 81 h 196"/>
              <a:gd name="T12" fmla="*/ 130 w 340"/>
              <a:gd name="T13" fmla="*/ 84 h 196"/>
              <a:gd name="T14" fmla="*/ 243 w 340"/>
              <a:gd name="T15" fmla="*/ 150 h 196"/>
              <a:gd name="T16" fmla="*/ 246 w 340"/>
              <a:gd name="T17" fmla="*/ 138 h 196"/>
              <a:gd name="T18" fmla="*/ 217 w 340"/>
              <a:gd name="T19" fmla="*/ 122 h 196"/>
              <a:gd name="T20" fmla="*/ 220 w 340"/>
              <a:gd name="T21" fmla="*/ 119 h 196"/>
              <a:gd name="T22" fmla="*/ 159 w 340"/>
              <a:gd name="T23" fmla="*/ 83 h 196"/>
              <a:gd name="T24" fmla="*/ 159 w 340"/>
              <a:gd name="T25" fmla="*/ 98 h 196"/>
              <a:gd name="T26" fmla="*/ 159 w 340"/>
              <a:gd name="T27" fmla="*/ 98 h 196"/>
              <a:gd name="T28" fmla="*/ 159 w 340"/>
              <a:gd name="T29" fmla="*/ 98 h 196"/>
              <a:gd name="T30" fmla="*/ 130 w 340"/>
              <a:gd name="T31" fmla="*/ 81 h 196"/>
              <a:gd name="T32" fmla="*/ 16 w 340"/>
              <a:gd name="T33" fmla="*/ 0 h 196"/>
              <a:gd name="T34" fmla="*/ 0 w 340"/>
              <a:gd name="T35" fmla="*/ 9 h 196"/>
              <a:gd name="T36" fmla="*/ 37 w 340"/>
              <a:gd name="T37" fmla="*/ 31 h 196"/>
              <a:gd name="T38" fmla="*/ 40 w 340"/>
              <a:gd name="T39" fmla="*/ 19 h 196"/>
              <a:gd name="T40" fmla="*/ 41 w 340"/>
              <a:gd name="T41" fmla="*/ 19 h 196"/>
              <a:gd name="T42" fmla="*/ 41 w 340"/>
              <a:gd name="T43" fmla="*/ 15 h 196"/>
              <a:gd name="T44" fmla="*/ 16 w 340"/>
              <a:gd name="T45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0" h="196">
                <a:moveTo>
                  <a:pt x="269" y="146"/>
                </a:moveTo>
                <a:lnTo>
                  <a:pt x="265" y="163"/>
                </a:lnTo>
                <a:lnTo>
                  <a:pt x="323" y="196"/>
                </a:lnTo>
                <a:lnTo>
                  <a:pt x="340" y="188"/>
                </a:lnTo>
                <a:lnTo>
                  <a:pt x="269" y="146"/>
                </a:lnTo>
                <a:moveTo>
                  <a:pt x="130" y="81"/>
                </a:moveTo>
                <a:lnTo>
                  <a:pt x="130" y="84"/>
                </a:lnTo>
                <a:lnTo>
                  <a:pt x="243" y="150"/>
                </a:lnTo>
                <a:lnTo>
                  <a:pt x="246" y="138"/>
                </a:lnTo>
                <a:lnTo>
                  <a:pt x="217" y="122"/>
                </a:lnTo>
                <a:lnTo>
                  <a:pt x="220" y="119"/>
                </a:lnTo>
                <a:lnTo>
                  <a:pt x="159" y="83"/>
                </a:lnTo>
                <a:lnTo>
                  <a:pt x="159" y="98"/>
                </a:lnTo>
                <a:lnTo>
                  <a:pt x="159" y="98"/>
                </a:lnTo>
                <a:lnTo>
                  <a:pt x="159" y="98"/>
                </a:lnTo>
                <a:lnTo>
                  <a:pt x="130" y="81"/>
                </a:lnTo>
                <a:moveTo>
                  <a:pt x="16" y="0"/>
                </a:moveTo>
                <a:lnTo>
                  <a:pt x="0" y="9"/>
                </a:lnTo>
                <a:lnTo>
                  <a:pt x="37" y="31"/>
                </a:lnTo>
                <a:lnTo>
                  <a:pt x="40" y="19"/>
                </a:lnTo>
                <a:lnTo>
                  <a:pt x="41" y="19"/>
                </a:lnTo>
                <a:lnTo>
                  <a:pt x="41" y="15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7" name="Freeform 154"/>
          <p:cNvSpPr>
            <a:spLocks noEditPoints="1"/>
          </p:cNvSpPr>
          <p:nvPr userDrawn="1"/>
        </p:nvSpPr>
        <p:spPr bwMode="auto">
          <a:xfrm>
            <a:off x="8207465" y="2685056"/>
            <a:ext cx="617825" cy="356158"/>
          </a:xfrm>
          <a:custGeom>
            <a:avLst/>
            <a:gdLst>
              <a:gd name="T0" fmla="*/ 269 w 340"/>
              <a:gd name="T1" fmla="*/ 146 h 196"/>
              <a:gd name="T2" fmla="*/ 265 w 340"/>
              <a:gd name="T3" fmla="*/ 163 h 196"/>
              <a:gd name="T4" fmla="*/ 323 w 340"/>
              <a:gd name="T5" fmla="*/ 196 h 196"/>
              <a:gd name="T6" fmla="*/ 340 w 340"/>
              <a:gd name="T7" fmla="*/ 188 h 196"/>
              <a:gd name="T8" fmla="*/ 269 w 340"/>
              <a:gd name="T9" fmla="*/ 146 h 196"/>
              <a:gd name="T10" fmla="*/ 130 w 340"/>
              <a:gd name="T11" fmla="*/ 81 h 196"/>
              <a:gd name="T12" fmla="*/ 130 w 340"/>
              <a:gd name="T13" fmla="*/ 84 h 196"/>
              <a:gd name="T14" fmla="*/ 243 w 340"/>
              <a:gd name="T15" fmla="*/ 150 h 196"/>
              <a:gd name="T16" fmla="*/ 246 w 340"/>
              <a:gd name="T17" fmla="*/ 138 h 196"/>
              <a:gd name="T18" fmla="*/ 217 w 340"/>
              <a:gd name="T19" fmla="*/ 122 h 196"/>
              <a:gd name="T20" fmla="*/ 220 w 340"/>
              <a:gd name="T21" fmla="*/ 119 h 196"/>
              <a:gd name="T22" fmla="*/ 159 w 340"/>
              <a:gd name="T23" fmla="*/ 83 h 196"/>
              <a:gd name="T24" fmla="*/ 159 w 340"/>
              <a:gd name="T25" fmla="*/ 98 h 196"/>
              <a:gd name="T26" fmla="*/ 159 w 340"/>
              <a:gd name="T27" fmla="*/ 98 h 196"/>
              <a:gd name="T28" fmla="*/ 159 w 340"/>
              <a:gd name="T29" fmla="*/ 98 h 196"/>
              <a:gd name="T30" fmla="*/ 130 w 340"/>
              <a:gd name="T31" fmla="*/ 81 h 196"/>
              <a:gd name="T32" fmla="*/ 16 w 340"/>
              <a:gd name="T33" fmla="*/ 0 h 196"/>
              <a:gd name="T34" fmla="*/ 0 w 340"/>
              <a:gd name="T35" fmla="*/ 9 h 196"/>
              <a:gd name="T36" fmla="*/ 37 w 340"/>
              <a:gd name="T37" fmla="*/ 31 h 196"/>
              <a:gd name="T38" fmla="*/ 40 w 340"/>
              <a:gd name="T39" fmla="*/ 19 h 196"/>
              <a:gd name="T40" fmla="*/ 41 w 340"/>
              <a:gd name="T41" fmla="*/ 19 h 196"/>
              <a:gd name="T42" fmla="*/ 41 w 340"/>
              <a:gd name="T43" fmla="*/ 15 h 196"/>
              <a:gd name="T44" fmla="*/ 16 w 340"/>
              <a:gd name="T45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0" h="196">
                <a:moveTo>
                  <a:pt x="269" y="146"/>
                </a:moveTo>
                <a:lnTo>
                  <a:pt x="265" y="163"/>
                </a:lnTo>
                <a:lnTo>
                  <a:pt x="323" y="196"/>
                </a:lnTo>
                <a:lnTo>
                  <a:pt x="340" y="188"/>
                </a:lnTo>
                <a:lnTo>
                  <a:pt x="269" y="146"/>
                </a:lnTo>
                <a:close/>
                <a:moveTo>
                  <a:pt x="130" y="81"/>
                </a:moveTo>
                <a:lnTo>
                  <a:pt x="130" y="84"/>
                </a:lnTo>
                <a:lnTo>
                  <a:pt x="243" y="150"/>
                </a:lnTo>
                <a:lnTo>
                  <a:pt x="246" y="138"/>
                </a:lnTo>
                <a:lnTo>
                  <a:pt x="217" y="122"/>
                </a:lnTo>
                <a:lnTo>
                  <a:pt x="220" y="119"/>
                </a:lnTo>
                <a:lnTo>
                  <a:pt x="159" y="83"/>
                </a:lnTo>
                <a:lnTo>
                  <a:pt x="159" y="98"/>
                </a:lnTo>
                <a:lnTo>
                  <a:pt x="159" y="98"/>
                </a:lnTo>
                <a:lnTo>
                  <a:pt x="159" y="98"/>
                </a:lnTo>
                <a:lnTo>
                  <a:pt x="130" y="81"/>
                </a:lnTo>
                <a:close/>
                <a:moveTo>
                  <a:pt x="16" y="0"/>
                </a:moveTo>
                <a:lnTo>
                  <a:pt x="0" y="9"/>
                </a:lnTo>
                <a:lnTo>
                  <a:pt x="37" y="31"/>
                </a:lnTo>
                <a:lnTo>
                  <a:pt x="40" y="19"/>
                </a:lnTo>
                <a:lnTo>
                  <a:pt x="41" y="19"/>
                </a:lnTo>
                <a:lnTo>
                  <a:pt x="41" y="15"/>
                </a:lnTo>
                <a:lnTo>
                  <a:pt x="16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8" name="Freeform 155"/>
          <p:cNvSpPr>
            <a:spLocks noEditPoints="1"/>
          </p:cNvSpPr>
          <p:nvPr userDrawn="1"/>
        </p:nvSpPr>
        <p:spPr bwMode="auto">
          <a:xfrm>
            <a:off x="8207465" y="2685056"/>
            <a:ext cx="617825" cy="356158"/>
          </a:xfrm>
          <a:custGeom>
            <a:avLst/>
            <a:gdLst>
              <a:gd name="T0" fmla="*/ 269 w 340"/>
              <a:gd name="T1" fmla="*/ 146 h 196"/>
              <a:gd name="T2" fmla="*/ 265 w 340"/>
              <a:gd name="T3" fmla="*/ 163 h 196"/>
              <a:gd name="T4" fmla="*/ 323 w 340"/>
              <a:gd name="T5" fmla="*/ 196 h 196"/>
              <a:gd name="T6" fmla="*/ 340 w 340"/>
              <a:gd name="T7" fmla="*/ 188 h 196"/>
              <a:gd name="T8" fmla="*/ 269 w 340"/>
              <a:gd name="T9" fmla="*/ 146 h 196"/>
              <a:gd name="T10" fmla="*/ 130 w 340"/>
              <a:gd name="T11" fmla="*/ 81 h 196"/>
              <a:gd name="T12" fmla="*/ 130 w 340"/>
              <a:gd name="T13" fmla="*/ 84 h 196"/>
              <a:gd name="T14" fmla="*/ 243 w 340"/>
              <a:gd name="T15" fmla="*/ 150 h 196"/>
              <a:gd name="T16" fmla="*/ 246 w 340"/>
              <a:gd name="T17" fmla="*/ 138 h 196"/>
              <a:gd name="T18" fmla="*/ 217 w 340"/>
              <a:gd name="T19" fmla="*/ 122 h 196"/>
              <a:gd name="T20" fmla="*/ 220 w 340"/>
              <a:gd name="T21" fmla="*/ 119 h 196"/>
              <a:gd name="T22" fmla="*/ 159 w 340"/>
              <a:gd name="T23" fmla="*/ 83 h 196"/>
              <a:gd name="T24" fmla="*/ 159 w 340"/>
              <a:gd name="T25" fmla="*/ 98 h 196"/>
              <a:gd name="T26" fmla="*/ 159 w 340"/>
              <a:gd name="T27" fmla="*/ 98 h 196"/>
              <a:gd name="T28" fmla="*/ 159 w 340"/>
              <a:gd name="T29" fmla="*/ 98 h 196"/>
              <a:gd name="T30" fmla="*/ 130 w 340"/>
              <a:gd name="T31" fmla="*/ 81 h 196"/>
              <a:gd name="T32" fmla="*/ 16 w 340"/>
              <a:gd name="T33" fmla="*/ 0 h 196"/>
              <a:gd name="T34" fmla="*/ 0 w 340"/>
              <a:gd name="T35" fmla="*/ 9 h 196"/>
              <a:gd name="T36" fmla="*/ 37 w 340"/>
              <a:gd name="T37" fmla="*/ 31 h 196"/>
              <a:gd name="T38" fmla="*/ 40 w 340"/>
              <a:gd name="T39" fmla="*/ 19 h 196"/>
              <a:gd name="T40" fmla="*/ 41 w 340"/>
              <a:gd name="T41" fmla="*/ 19 h 196"/>
              <a:gd name="T42" fmla="*/ 41 w 340"/>
              <a:gd name="T43" fmla="*/ 15 h 196"/>
              <a:gd name="T44" fmla="*/ 16 w 340"/>
              <a:gd name="T45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0" h="196">
                <a:moveTo>
                  <a:pt x="269" y="146"/>
                </a:moveTo>
                <a:lnTo>
                  <a:pt x="265" y="163"/>
                </a:lnTo>
                <a:lnTo>
                  <a:pt x="323" y="196"/>
                </a:lnTo>
                <a:lnTo>
                  <a:pt x="340" y="188"/>
                </a:lnTo>
                <a:lnTo>
                  <a:pt x="269" y="146"/>
                </a:lnTo>
                <a:moveTo>
                  <a:pt x="130" y="81"/>
                </a:moveTo>
                <a:lnTo>
                  <a:pt x="130" y="84"/>
                </a:lnTo>
                <a:lnTo>
                  <a:pt x="243" y="150"/>
                </a:lnTo>
                <a:lnTo>
                  <a:pt x="246" y="138"/>
                </a:lnTo>
                <a:lnTo>
                  <a:pt x="217" y="122"/>
                </a:lnTo>
                <a:lnTo>
                  <a:pt x="220" y="119"/>
                </a:lnTo>
                <a:lnTo>
                  <a:pt x="159" y="83"/>
                </a:lnTo>
                <a:lnTo>
                  <a:pt x="159" y="98"/>
                </a:lnTo>
                <a:lnTo>
                  <a:pt x="159" y="98"/>
                </a:lnTo>
                <a:lnTo>
                  <a:pt x="159" y="98"/>
                </a:lnTo>
                <a:lnTo>
                  <a:pt x="130" y="81"/>
                </a:lnTo>
                <a:moveTo>
                  <a:pt x="16" y="0"/>
                </a:moveTo>
                <a:lnTo>
                  <a:pt x="0" y="9"/>
                </a:lnTo>
                <a:lnTo>
                  <a:pt x="37" y="31"/>
                </a:lnTo>
                <a:lnTo>
                  <a:pt x="40" y="19"/>
                </a:lnTo>
                <a:lnTo>
                  <a:pt x="41" y="19"/>
                </a:lnTo>
                <a:lnTo>
                  <a:pt x="41" y="15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9" name="Freeform 156"/>
          <p:cNvSpPr>
            <a:spLocks noEditPoints="1"/>
          </p:cNvSpPr>
          <p:nvPr userDrawn="1"/>
        </p:nvSpPr>
        <p:spPr bwMode="auto">
          <a:xfrm>
            <a:off x="8207465" y="2826793"/>
            <a:ext cx="586934" cy="399769"/>
          </a:xfrm>
          <a:custGeom>
            <a:avLst/>
            <a:gdLst>
              <a:gd name="T0" fmla="*/ 224 w 323"/>
              <a:gd name="T1" fmla="*/ 159 h 220"/>
              <a:gd name="T2" fmla="*/ 222 w 323"/>
              <a:gd name="T3" fmla="*/ 161 h 220"/>
              <a:gd name="T4" fmla="*/ 223 w 323"/>
              <a:gd name="T5" fmla="*/ 162 h 220"/>
              <a:gd name="T6" fmla="*/ 224 w 323"/>
              <a:gd name="T7" fmla="*/ 159 h 220"/>
              <a:gd name="T8" fmla="*/ 252 w 323"/>
              <a:gd name="T9" fmla="*/ 145 h 220"/>
              <a:gd name="T10" fmla="*/ 245 w 323"/>
              <a:gd name="T11" fmla="*/ 175 h 220"/>
              <a:gd name="T12" fmla="*/ 323 w 323"/>
              <a:gd name="T13" fmla="*/ 220 h 220"/>
              <a:gd name="T14" fmla="*/ 323 w 323"/>
              <a:gd name="T15" fmla="*/ 187 h 220"/>
              <a:gd name="T16" fmla="*/ 252 w 323"/>
              <a:gd name="T17" fmla="*/ 145 h 220"/>
              <a:gd name="T18" fmla="*/ 0 w 323"/>
              <a:gd name="T19" fmla="*/ 0 h 220"/>
              <a:gd name="T20" fmla="*/ 0 w 323"/>
              <a:gd name="T21" fmla="*/ 33 h 220"/>
              <a:gd name="T22" fmla="*/ 17 w 323"/>
              <a:gd name="T23" fmla="*/ 44 h 220"/>
              <a:gd name="T24" fmla="*/ 24 w 323"/>
              <a:gd name="T25" fmla="*/ 13 h 220"/>
              <a:gd name="T26" fmla="*/ 0 w 323"/>
              <a:gd name="T27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3" h="220">
                <a:moveTo>
                  <a:pt x="224" y="159"/>
                </a:moveTo>
                <a:lnTo>
                  <a:pt x="222" y="161"/>
                </a:lnTo>
                <a:lnTo>
                  <a:pt x="223" y="162"/>
                </a:lnTo>
                <a:lnTo>
                  <a:pt x="224" y="159"/>
                </a:lnTo>
                <a:close/>
                <a:moveTo>
                  <a:pt x="252" y="145"/>
                </a:moveTo>
                <a:lnTo>
                  <a:pt x="245" y="175"/>
                </a:lnTo>
                <a:lnTo>
                  <a:pt x="323" y="220"/>
                </a:lnTo>
                <a:lnTo>
                  <a:pt x="323" y="187"/>
                </a:lnTo>
                <a:lnTo>
                  <a:pt x="252" y="145"/>
                </a:lnTo>
                <a:close/>
                <a:moveTo>
                  <a:pt x="0" y="0"/>
                </a:moveTo>
                <a:lnTo>
                  <a:pt x="0" y="33"/>
                </a:lnTo>
                <a:lnTo>
                  <a:pt x="17" y="44"/>
                </a:lnTo>
                <a:lnTo>
                  <a:pt x="24" y="13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0" name="Freeform 157"/>
          <p:cNvSpPr>
            <a:spLocks noEditPoints="1"/>
          </p:cNvSpPr>
          <p:nvPr userDrawn="1"/>
        </p:nvSpPr>
        <p:spPr bwMode="auto">
          <a:xfrm>
            <a:off x="8207465" y="2826793"/>
            <a:ext cx="586934" cy="399769"/>
          </a:xfrm>
          <a:custGeom>
            <a:avLst/>
            <a:gdLst>
              <a:gd name="T0" fmla="*/ 224 w 323"/>
              <a:gd name="T1" fmla="*/ 159 h 220"/>
              <a:gd name="T2" fmla="*/ 222 w 323"/>
              <a:gd name="T3" fmla="*/ 161 h 220"/>
              <a:gd name="T4" fmla="*/ 223 w 323"/>
              <a:gd name="T5" fmla="*/ 162 h 220"/>
              <a:gd name="T6" fmla="*/ 224 w 323"/>
              <a:gd name="T7" fmla="*/ 159 h 220"/>
              <a:gd name="T8" fmla="*/ 252 w 323"/>
              <a:gd name="T9" fmla="*/ 145 h 220"/>
              <a:gd name="T10" fmla="*/ 245 w 323"/>
              <a:gd name="T11" fmla="*/ 175 h 220"/>
              <a:gd name="T12" fmla="*/ 323 w 323"/>
              <a:gd name="T13" fmla="*/ 220 h 220"/>
              <a:gd name="T14" fmla="*/ 323 w 323"/>
              <a:gd name="T15" fmla="*/ 187 h 220"/>
              <a:gd name="T16" fmla="*/ 252 w 323"/>
              <a:gd name="T17" fmla="*/ 145 h 220"/>
              <a:gd name="T18" fmla="*/ 0 w 323"/>
              <a:gd name="T19" fmla="*/ 0 h 220"/>
              <a:gd name="T20" fmla="*/ 0 w 323"/>
              <a:gd name="T21" fmla="*/ 33 h 220"/>
              <a:gd name="T22" fmla="*/ 17 w 323"/>
              <a:gd name="T23" fmla="*/ 44 h 220"/>
              <a:gd name="T24" fmla="*/ 24 w 323"/>
              <a:gd name="T25" fmla="*/ 13 h 220"/>
              <a:gd name="T26" fmla="*/ 0 w 323"/>
              <a:gd name="T27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3" h="220">
                <a:moveTo>
                  <a:pt x="224" y="159"/>
                </a:moveTo>
                <a:lnTo>
                  <a:pt x="222" y="161"/>
                </a:lnTo>
                <a:lnTo>
                  <a:pt x="223" y="162"/>
                </a:lnTo>
                <a:lnTo>
                  <a:pt x="224" y="159"/>
                </a:lnTo>
                <a:moveTo>
                  <a:pt x="252" y="145"/>
                </a:moveTo>
                <a:lnTo>
                  <a:pt x="245" y="175"/>
                </a:lnTo>
                <a:lnTo>
                  <a:pt x="323" y="220"/>
                </a:lnTo>
                <a:lnTo>
                  <a:pt x="323" y="187"/>
                </a:lnTo>
                <a:lnTo>
                  <a:pt x="252" y="145"/>
                </a:lnTo>
                <a:moveTo>
                  <a:pt x="0" y="0"/>
                </a:moveTo>
                <a:lnTo>
                  <a:pt x="0" y="33"/>
                </a:lnTo>
                <a:lnTo>
                  <a:pt x="17" y="44"/>
                </a:lnTo>
                <a:lnTo>
                  <a:pt x="24" y="1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1" name="Freeform 158"/>
          <p:cNvSpPr>
            <a:spLocks noEditPoints="1"/>
          </p:cNvSpPr>
          <p:nvPr userDrawn="1"/>
        </p:nvSpPr>
        <p:spPr bwMode="auto">
          <a:xfrm>
            <a:off x="8207465" y="2826793"/>
            <a:ext cx="586934" cy="399769"/>
          </a:xfrm>
          <a:custGeom>
            <a:avLst/>
            <a:gdLst>
              <a:gd name="T0" fmla="*/ 224 w 323"/>
              <a:gd name="T1" fmla="*/ 159 h 220"/>
              <a:gd name="T2" fmla="*/ 222 w 323"/>
              <a:gd name="T3" fmla="*/ 161 h 220"/>
              <a:gd name="T4" fmla="*/ 223 w 323"/>
              <a:gd name="T5" fmla="*/ 162 h 220"/>
              <a:gd name="T6" fmla="*/ 224 w 323"/>
              <a:gd name="T7" fmla="*/ 159 h 220"/>
              <a:gd name="T8" fmla="*/ 252 w 323"/>
              <a:gd name="T9" fmla="*/ 145 h 220"/>
              <a:gd name="T10" fmla="*/ 245 w 323"/>
              <a:gd name="T11" fmla="*/ 175 h 220"/>
              <a:gd name="T12" fmla="*/ 323 w 323"/>
              <a:gd name="T13" fmla="*/ 220 h 220"/>
              <a:gd name="T14" fmla="*/ 323 w 323"/>
              <a:gd name="T15" fmla="*/ 187 h 220"/>
              <a:gd name="T16" fmla="*/ 252 w 323"/>
              <a:gd name="T17" fmla="*/ 145 h 220"/>
              <a:gd name="T18" fmla="*/ 0 w 323"/>
              <a:gd name="T19" fmla="*/ 0 h 220"/>
              <a:gd name="T20" fmla="*/ 0 w 323"/>
              <a:gd name="T21" fmla="*/ 33 h 220"/>
              <a:gd name="T22" fmla="*/ 17 w 323"/>
              <a:gd name="T23" fmla="*/ 44 h 220"/>
              <a:gd name="T24" fmla="*/ 24 w 323"/>
              <a:gd name="T25" fmla="*/ 13 h 220"/>
              <a:gd name="T26" fmla="*/ 0 w 323"/>
              <a:gd name="T27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3" h="220">
                <a:moveTo>
                  <a:pt x="224" y="159"/>
                </a:moveTo>
                <a:lnTo>
                  <a:pt x="222" y="161"/>
                </a:lnTo>
                <a:lnTo>
                  <a:pt x="223" y="162"/>
                </a:lnTo>
                <a:lnTo>
                  <a:pt x="224" y="159"/>
                </a:lnTo>
                <a:close/>
                <a:moveTo>
                  <a:pt x="252" y="145"/>
                </a:moveTo>
                <a:lnTo>
                  <a:pt x="245" y="175"/>
                </a:lnTo>
                <a:lnTo>
                  <a:pt x="323" y="220"/>
                </a:lnTo>
                <a:lnTo>
                  <a:pt x="323" y="187"/>
                </a:lnTo>
                <a:lnTo>
                  <a:pt x="252" y="145"/>
                </a:lnTo>
                <a:close/>
                <a:moveTo>
                  <a:pt x="0" y="0"/>
                </a:moveTo>
                <a:lnTo>
                  <a:pt x="0" y="33"/>
                </a:lnTo>
                <a:lnTo>
                  <a:pt x="17" y="44"/>
                </a:lnTo>
                <a:lnTo>
                  <a:pt x="24" y="13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2" name="Freeform 159"/>
          <p:cNvSpPr>
            <a:spLocks noEditPoints="1"/>
          </p:cNvSpPr>
          <p:nvPr userDrawn="1"/>
        </p:nvSpPr>
        <p:spPr bwMode="auto">
          <a:xfrm>
            <a:off x="8207465" y="2826793"/>
            <a:ext cx="586934" cy="399769"/>
          </a:xfrm>
          <a:custGeom>
            <a:avLst/>
            <a:gdLst>
              <a:gd name="T0" fmla="*/ 224 w 323"/>
              <a:gd name="T1" fmla="*/ 159 h 220"/>
              <a:gd name="T2" fmla="*/ 222 w 323"/>
              <a:gd name="T3" fmla="*/ 161 h 220"/>
              <a:gd name="T4" fmla="*/ 223 w 323"/>
              <a:gd name="T5" fmla="*/ 162 h 220"/>
              <a:gd name="T6" fmla="*/ 224 w 323"/>
              <a:gd name="T7" fmla="*/ 159 h 220"/>
              <a:gd name="T8" fmla="*/ 252 w 323"/>
              <a:gd name="T9" fmla="*/ 145 h 220"/>
              <a:gd name="T10" fmla="*/ 245 w 323"/>
              <a:gd name="T11" fmla="*/ 175 h 220"/>
              <a:gd name="T12" fmla="*/ 323 w 323"/>
              <a:gd name="T13" fmla="*/ 220 h 220"/>
              <a:gd name="T14" fmla="*/ 323 w 323"/>
              <a:gd name="T15" fmla="*/ 187 h 220"/>
              <a:gd name="T16" fmla="*/ 252 w 323"/>
              <a:gd name="T17" fmla="*/ 145 h 220"/>
              <a:gd name="T18" fmla="*/ 0 w 323"/>
              <a:gd name="T19" fmla="*/ 0 h 220"/>
              <a:gd name="T20" fmla="*/ 0 w 323"/>
              <a:gd name="T21" fmla="*/ 33 h 220"/>
              <a:gd name="T22" fmla="*/ 17 w 323"/>
              <a:gd name="T23" fmla="*/ 44 h 220"/>
              <a:gd name="T24" fmla="*/ 24 w 323"/>
              <a:gd name="T25" fmla="*/ 13 h 220"/>
              <a:gd name="T26" fmla="*/ 0 w 323"/>
              <a:gd name="T27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3" h="220">
                <a:moveTo>
                  <a:pt x="224" y="159"/>
                </a:moveTo>
                <a:lnTo>
                  <a:pt x="222" y="161"/>
                </a:lnTo>
                <a:lnTo>
                  <a:pt x="223" y="162"/>
                </a:lnTo>
                <a:lnTo>
                  <a:pt x="224" y="159"/>
                </a:lnTo>
                <a:moveTo>
                  <a:pt x="252" y="145"/>
                </a:moveTo>
                <a:lnTo>
                  <a:pt x="245" y="175"/>
                </a:lnTo>
                <a:lnTo>
                  <a:pt x="323" y="220"/>
                </a:lnTo>
                <a:lnTo>
                  <a:pt x="323" y="187"/>
                </a:lnTo>
                <a:lnTo>
                  <a:pt x="252" y="145"/>
                </a:lnTo>
                <a:moveTo>
                  <a:pt x="0" y="0"/>
                </a:moveTo>
                <a:lnTo>
                  <a:pt x="0" y="33"/>
                </a:lnTo>
                <a:lnTo>
                  <a:pt x="17" y="44"/>
                </a:lnTo>
                <a:lnTo>
                  <a:pt x="24" y="1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3" name="Freeform 160"/>
          <p:cNvSpPr>
            <a:spLocks/>
          </p:cNvSpPr>
          <p:nvPr userDrawn="1"/>
        </p:nvSpPr>
        <p:spPr bwMode="auto">
          <a:xfrm>
            <a:off x="8794399" y="3148426"/>
            <a:ext cx="30891" cy="78137"/>
          </a:xfrm>
          <a:custGeom>
            <a:avLst/>
            <a:gdLst>
              <a:gd name="T0" fmla="*/ 17 w 17"/>
              <a:gd name="T1" fmla="*/ 0 h 43"/>
              <a:gd name="T2" fmla="*/ 0 w 17"/>
              <a:gd name="T3" fmla="*/ 10 h 43"/>
              <a:gd name="T4" fmla="*/ 0 w 17"/>
              <a:gd name="T5" fmla="*/ 43 h 43"/>
              <a:gd name="T6" fmla="*/ 16 w 17"/>
              <a:gd name="T7" fmla="*/ 34 h 43"/>
              <a:gd name="T8" fmla="*/ 17 w 17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3">
                <a:moveTo>
                  <a:pt x="17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7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4" name="Freeform 161"/>
          <p:cNvSpPr>
            <a:spLocks/>
          </p:cNvSpPr>
          <p:nvPr userDrawn="1"/>
        </p:nvSpPr>
        <p:spPr bwMode="auto">
          <a:xfrm>
            <a:off x="8794399" y="3148426"/>
            <a:ext cx="30891" cy="78137"/>
          </a:xfrm>
          <a:custGeom>
            <a:avLst/>
            <a:gdLst>
              <a:gd name="T0" fmla="*/ 17 w 17"/>
              <a:gd name="T1" fmla="*/ 0 h 43"/>
              <a:gd name="T2" fmla="*/ 0 w 17"/>
              <a:gd name="T3" fmla="*/ 10 h 43"/>
              <a:gd name="T4" fmla="*/ 0 w 17"/>
              <a:gd name="T5" fmla="*/ 43 h 43"/>
              <a:gd name="T6" fmla="*/ 16 w 17"/>
              <a:gd name="T7" fmla="*/ 34 h 43"/>
              <a:gd name="T8" fmla="*/ 17 w 17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3">
                <a:moveTo>
                  <a:pt x="17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5" name="Freeform 162"/>
          <p:cNvSpPr>
            <a:spLocks/>
          </p:cNvSpPr>
          <p:nvPr userDrawn="1"/>
        </p:nvSpPr>
        <p:spPr bwMode="auto">
          <a:xfrm>
            <a:off x="8794399" y="3148426"/>
            <a:ext cx="30891" cy="78137"/>
          </a:xfrm>
          <a:custGeom>
            <a:avLst/>
            <a:gdLst>
              <a:gd name="T0" fmla="*/ 17 w 17"/>
              <a:gd name="T1" fmla="*/ 0 h 43"/>
              <a:gd name="T2" fmla="*/ 0 w 17"/>
              <a:gd name="T3" fmla="*/ 10 h 43"/>
              <a:gd name="T4" fmla="*/ 0 w 17"/>
              <a:gd name="T5" fmla="*/ 43 h 43"/>
              <a:gd name="T6" fmla="*/ 16 w 17"/>
              <a:gd name="T7" fmla="*/ 34 h 43"/>
              <a:gd name="T8" fmla="*/ 17 w 17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3">
                <a:moveTo>
                  <a:pt x="17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7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6" name="Freeform 163"/>
          <p:cNvSpPr>
            <a:spLocks/>
          </p:cNvSpPr>
          <p:nvPr userDrawn="1"/>
        </p:nvSpPr>
        <p:spPr bwMode="auto">
          <a:xfrm>
            <a:off x="8794399" y="3148426"/>
            <a:ext cx="30891" cy="78137"/>
          </a:xfrm>
          <a:custGeom>
            <a:avLst/>
            <a:gdLst>
              <a:gd name="T0" fmla="*/ 17 w 17"/>
              <a:gd name="T1" fmla="*/ 0 h 43"/>
              <a:gd name="T2" fmla="*/ 0 w 17"/>
              <a:gd name="T3" fmla="*/ 10 h 43"/>
              <a:gd name="T4" fmla="*/ 0 w 17"/>
              <a:gd name="T5" fmla="*/ 43 h 43"/>
              <a:gd name="T6" fmla="*/ 16 w 17"/>
              <a:gd name="T7" fmla="*/ 34 h 43"/>
              <a:gd name="T8" fmla="*/ 17 w 17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3">
                <a:moveTo>
                  <a:pt x="17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7" name="Freeform 164"/>
          <p:cNvSpPr>
            <a:spLocks noEditPoints="1"/>
          </p:cNvSpPr>
          <p:nvPr userDrawn="1"/>
        </p:nvSpPr>
        <p:spPr bwMode="auto">
          <a:xfrm>
            <a:off x="8207465" y="2808622"/>
            <a:ext cx="617825" cy="357975"/>
          </a:xfrm>
          <a:custGeom>
            <a:avLst/>
            <a:gdLst>
              <a:gd name="T0" fmla="*/ 256 w 340"/>
              <a:gd name="T1" fmla="*/ 139 h 197"/>
              <a:gd name="T2" fmla="*/ 252 w 340"/>
              <a:gd name="T3" fmla="*/ 155 h 197"/>
              <a:gd name="T4" fmla="*/ 323 w 340"/>
              <a:gd name="T5" fmla="*/ 197 h 197"/>
              <a:gd name="T6" fmla="*/ 340 w 340"/>
              <a:gd name="T7" fmla="*/ 187 h 197"/>
              <a:gd name="T8" fmla="*/ 256 w 340"/>
              <a:gd name="T9" fmla="*/ 139 h 197"/>
              <a:gd name="T10" fmla="*/ 80 w 340"/>
              <a:gd name="T11" fmla="*/ 37 h 197"/>
              <a:gd name="T12" fmla="*/ 79 w 340"/>
              <a:gd name="T13" fmla="*/ 42 h 197"/>
              <a:gd name="T14" fmla="*/ 79 w 340"/>
              <a:gd name="T15" fmla="*/ 42 h 197"/>
              <a:gd name="T16" fmla="*/ 79 w 340"/>
              <a:gd name="T17" fmla="*/ 42 h 197"/>
              <a:gd name="T18" fmla="*/ 232 w 340"/>
              <a:gd name="T19" fmla="*/ 130 h 197"/>
              <a:gd name="T20" fmla="*/ 233 w 340"/>
              <a:gd name="T21" fmla="*/ 126 h 197"/>
              <a:gd name="T22" fmla="*/ 80 w 340"/>
              <a:gd name="T23" fmla="*/ 37 h 197"/>
              <a:gd name="T24" fmla="*/ 16 w 340"/>
              <a:gd name="T25" fmla="*/ 0 h 197"/>
              <a:gd name="T26" fmla="*/ 0 w 340"/>
              <a:gd name="T27" fmla="*/ 10 h 197"/>
              <a:gd name="T28" fmla="*/ 24 w 340"/>
              <a:gd name="T29" fmla="*/ 23 h 197"/>
              <a:gd name="T30" fmla="*/ 28 w 340"/>
              <a:gd name="T31" fmla="*/ 7 h 197"/>
              <a:gd name="T32" fmla="*/ 16 w 340"/>
              <a:gd name="T33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0" h="197">
                <a:moveTo>
                  <a:pt x="256" y="139"/>
                </a:moveTo>
                <a:lnTo>
                  <a:pt x="252" y="155"/>
                </a:lnTo>
                <a:lnTo>
                  <a:pt x="323" y="197"/>
                </a:lnTo>
                <a:lnTo>
                  <a:pt x="340" y="187"/>
                </a:lnTo>
                <a:lnTo>
                  <a:pt x="256" y="139"/>
                </a:lnTo>
                <a:close/>
                <a:moveTo>
                  <a:pt x="80" y="37"/>
                </a:moveTo>
                <a:lnTo>
                  <a:pt x="79" y="42"/>
                </a:lnTo>
                <a:lnTo>
                  <a:pt x="79" y="42"/>
                </a:lnTo>
                <a:lnTo>
                  <a:pt x="79" y="42"/>
                </a:lnTo>
                <a:lnTo>
                  <a:pt x="232" y="130"/>
                </a:lnTo>
                <a:lnTo>
                  <a:pt x="233" y="126"/>
                </a:lnTo>
                <a:lnTo>
                  <a:pt x="80" y="37"/>
                </a:lnTo>
                <a:close/>
                <a:moveTo>
                  <a:pt x="16" y="0"/>
                </a:moveTo>
                <a:lnTo>
                  <a:pt x="0" y="10"/>
                </a:lnTo>
                <a:lnTo>
                  <a:pt x="24" y="23"/>
                </a:lnTo>
                <a:lnTo>
                  <a:pt x="28" y="7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8" name="Freeform 165"/>
          <p:cNvSpPr>
            <a:spLocks noEditPoints="1"/>
          </p:cNvSpPr>
          <p:nvPr userDrawn="1"/>
        </p:nvSpPr>
        <p:spPr bwMode="auto">
          <a:xfrm>
            <a:off x="8207465" y="2808622"/>
            <a:ext cx="617825" cy="357975"/>
          </a:xfrm>
          <a:custGeom>
            <a:avLst/>
            <a:gdLst>
              <a:gd name="T0" fmla="*/ 256 w 340"/>
              <a:gd name="T1" fmla="*/ 139 h 197"/>
              <a:gd name="T2" fmla="*/ 252 w 340"/>
              <a:gd name="T3" fmla="*/ 155 h 197"/>
              <a:gd name="T4" fmla="*/ 323 w 340"/>
              <a:gd name="T5" fmla="*/ 197 h 197"/>
              <a:gd name="T6" fmla="*/ 340 w 340"/>
              <a:gd name="T7" fmla="*/ 187 h 197"/>
              <a:gd name="T8" fmla="*/ 256 w 340"/>
              <a:gd name="T9" fmla="*/ 139 h 197"/>
              <a:gd name="T10" fmla="*/ 80 w 340"/>
              <a:gd name="T11" fmla="*/ 37 h 197"/>
              <a:gd name="T12" fmla="*/ 79 w 340"/>
              <a:gd name="T13" fmla="*/ 42 h 197"/>
              <a:gd name="T14" fmla="*/ 79 w 340"/>
              <a:gd name="T15" fmla="*/ 42 h 197"/>
              <a:gd name="T16" fmla="*/ 79 w 340"/>
              <a:gd name="T17" fmla="*/ 42 h 197"/>
              <a:gd name="T18" fmla="*/ 232 w 340"/>
              <a:gd name="T19" fmla="*/ 130 h 197"/>
              <a:gd name="T20" fmla="*/ 233 w 340"/>
              <a:gd name="T21" fmla="*/ 126 h 197"/>
              <a:gd name="T22" fmla="*/ 80 w 340"/>
              <a:gd name="T23" fmla="*/ 37 h 197"/>
              <a:gd name="T24" fmla="*/ 16 w 340"/>
              <a:gd name="T25" fmla="*/ 0 h 197"/>
              <a:gd name="T26" fmla="*/ 0 w 340"/>
              <a:gd name="T27" fmla="*/ 10 h 197"/>
              <a:gd name="T28" fmla="*/ 24 w 340"/>
              <a:gd name="T29" fmla="*/ 23 h 197"/>
              <a:gd name="T30" fmla="*/ 28 w 340"/>
              <a:gd name="T31" fmla="*/ 7 h 197"/>
              <a:gd name="T32" fmla="*/ 16 w 340"/>
              <a:gd name="T33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0" h="197">
                <a:moveTo>
                  <a:pt x="256" y="139"/>
                </a:moveTo>
                <a:lnTo>
                  <a:pt x="252" y="155"/>
                </a:lnTo>
                <a:lnTo>
                  <a:pt x="323" y="197"/>
                </a:lnTo>
                <a:lnTo>
                  <a:pt x="340" y="187"/>
                </a:lnTo>
                <a:lnTo>
                  <a:pt x="256" y="139"/>
                </a:lnTo>
                <a:moveTo>
                  <a:pt x="80" y="37"/>
                </a:moveTo>
                <a:lnTo>
                  <a:pt x="79" y="42"/>
                </a:lnTo>
                <a:lnTo>
                  <a:pt x="79" y="42"/>
                </a:lnTo>
                <a:lnTo>
                  <a:pt x="79" y="42"/>
                </a:lnTo>
                <a:lnTo>
                  <a:pt x="232" y="130"/>
                </a:lnTo>
                <a:lnTo>
                  <a:pt x="233" y="126"/>
                </a:lnTo>
                <a:lnTo>
                  <a:pt x="80" y="37"/>
                </a:lnTo>
                <a:moveTo>
                  <a:pt x="16" y="0"/>
                </a:moveTo>
                <a:lnTo>
                  <a:pt x="0" y="10"/>
                </a:lnTo>
                <a:lnTo>
                  <a:pt x="24" y="23"/>
                </a:lnTo>
                <a:lnTo>
                  <a:pt x="28" y="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9" name="Freeform 166"/>
          <p:cNvSpPr>
            <a:spLocks noEditPoints="1"/>
          </p:cNvSpPr>
          <p:nvPr userDrawn="1"/>
        </p:nvSpPr>
        <p:spPr bwMode="auto">
          <a:xfrm>
            <a:off x="8207465" y="2808622"/>
            <a:ext cx="617825" cy="357975"/>
          </a:xfrm>
          <a:custGeom>
            <a:avLst/>
            <a:gdLst>
              <a:gd name="T0" fmla="*/ 256 w 340"/>
              <a:gd name="T1" fmla="*/ 139 h 197"/>
              <a:gd name="T2" fmla="*/ 252 w 340"/>
              <a:gd name="T3" fmla="*/ 155 h 197"/>
              <a:gd name="T4" fmla="*/ 323 w 340"/>
              <a:gd name="T5" fmla="*/ 197 h 197"/>
              <a:gd name="T6" fmla="*/ 340 w 340"/>
              <a:gd name="T7" fmla="*/ 187 h 197"/>
              <a:gd name="T8" fmla="*/ 256 w 340"/>
              <a:gd name="T9" fmla="*/ 139 h 197"/>
              <a:gd name="T10" fmla="*/ 80 w 340"/>
              <a:gd name="T11" fmla="*/ 37 h 197"/>
              <a:gd name="T12" fmla="*/ 79 w 340"/>
              <a:gd name="T13" fmla="*/ 42 h 197"/>
              <a:gd name="T14" fmla="*/ 79 w 340"/>
              <a:gd name="T15" fmla="*/ 42 h 197"/>
              <a:gd name="T16" fmla="*/ 79 w 340"/>
              <a:gd name="T17" fmla="*/ 42 h 197"/>
              <a:gd name="T18" fmla="*/ 232 w 340"/>
              <a:gd name="T19" fmla="*/ 130 h 197"/>
              <a:gd name="T20" fmla="*/ 233 w 340"/>
              <a:gd name="T21" fmla="*/ 126 h 197"/>
              <a:gd name="T22" fmla="*/ 80 w 340"/>
              <a:gd name="T23" fmla="*/ 37 h 197"/>
              <a:gd name="T24" fmla="*/ 16 w 340"/>
              <a:gd name="T25" fmla="*/ 0 h 197"/>
              <a:gd name="T26" fmla="*/ 0 w 340"/>
              <a:gd name="T27" fmla="*/ 10 h 197"/>
              <a:gd name="T28" fmla="*/ 24 w 340"/>
              <a:gd name="T29" fmla="*/ 23 h 197"/>
              <a:gd name="T30" fmla="*/ 28 w 340"/>
              <a:gd name="T31" fmla="*/ 7 h 197"/>
              <a:gd name="T32" fmla="*/ 16 w 340"/>
              <a:gd name="T33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0" h="197">
                <a:moveTo>
                  <a:pt x="256" y="139"/>
                </a:moveTo>
                <a:lnTo>
                  <a:pt x="252" y="155"/>
                </a:lnTo>
                <a:lnTo>
                  <a:pt x="323" y="197"/>
                </a:lnTo>
                <a:lnTo>
                  <a:pt x="340" y="187"/>
                </a:lnTo>
                <a:lnTo>
                  <a:pt x="256" y="139"/>
                </a:lnTo>
                <a:close/>
                <a:moveTo>
                  <a:pt x="80" y="37"/>
                </a:moveTo>
                <a:lnTo>
                  <a:pt x="79" y="42"/>
                </a:lnTo>
                <a:lnTo>
                  <a:pt x="79" y="42"/>
                </a:lnTo>
                <a:lnTo>
                  <a:pt x="79" y="42"/>
                </a:lnTo>
                <a:lnTo>
                  <a:pt x="232" y="130"/>
                </a:lnTo>
                <a:lnTo>
                  <a:pt x="233" y="126"/>
                </a:lnTo>
                <a:lnTo>
                  <a:pt x="80" y="37"/>
                </a:lnTo>
                <a:close/>
                <a:moveTo>
                  <a:pt x="16" y="0"/>
                </a:moveTo>
                <a:lnTo>
                  <a:pt x="0" y="10"/>
                </a:lnTo>
                <a:lnTo>
                  <a:pt x="24" y="23"/>
                </a:lnTo>
                <a:lnTo>
                  <a:pt x="28" y="7"/>
                </a:lnTo>
                <a:lnTo>
                  <a:pt x="16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0" name="Freeform 167"/>
          <p:cNvSpPr>
            <a:spLocks noEditPoints="1"/>
          </p:cNvSpPr>
          <p:nvPr userDrawn="1"/>
        </p:nvSpPr>
        <p:spPr bwMode="auto">
          <a:xfrm>
            <a:off x="8207465" y="2808622"/>
            <a:ext cx="617825" cy="357975"/>
          </a:xfrm>
          <a:custGeom>
            <a:avLst/>
            <a:gdLst>
              <a:gd name="T0" fmla="*/ 256 w 340"/>
              <a:gd name="T1" fmla="*/ 139 h 197"/>
              <a:gd name="T2" fmla="*/ 252 w 340"/>
              <a:gd name="T3" fmla="*/ 155 h 197"/>
              <a:gd name="T4" fmla="*/ 323 w 340"/>
              <a:gd name="T5" fmla="*/ 197 h 197"/>
              <a:gd name="T6" fmla="*/ 340 w 340"/>
              <a:gd name="T7" fmla="*/ 187 h 197"/>
              <a:gd name="T8" fmla="*/ 256 w 340"/>
              <a:gd name="T9" fmla="*/ 139 h 197"/>
              <a:gd name="T10" fmla="*/ 80 w 340"/>
              <a:gd name="T11" fmla="*/ 37 h 197"/>
              <a:gd name="T12" fmla="*/ 79 w 340"/>
              <a:gd name="T13" fmla="*/ 42 h 197"/>
              <a:gd name="T14" fmla="*/ 79 w 340"/>
              <a:gd name="T15" fmla="*/ 42 h 197"/>
              <a:gd name="T16" fmla="*/ 79 w 340"/>
              <a:gd name="T17" fmla="*/ 42 h 197"/>
              <a:gd name="T18" fmla="*/ 232 w 340"/>
              <a:gd name="T19" fmla="*/ 130 h 197"/>
              <a:gd name="T20" fmla="*/ 233 w 340"/>
              <a:gd name="T21" fmla="*/ 126 h 197"/>
              <a:gd name="T22" fmla="*/ 80 w 340"/>
              <a:gd name="T23" fmla="*/ 37 h 197"/>
              <a:gd name="T24" fmla="*/ 16 w 340"/>
              <a:gd name="T25" fmla="*/ 0 h 197"/>
              <a:gd name="T26" fmla="*/ 0 w 340"/>
              <a:gd name="T27" fmla="*/ 10 h 197"/>
              <a:gd name="T28" fmla="*/ 24 w 340"/>
              <a:gd name="T29" fmla="*/ 23 h 197"/>
              <a:gd name="T30" fmla="*/ 28 w 340"/>
              <a:gd name="T31" fmla="*/ 7 h 197"/>
              <a:gd name="T32" fmla="*/ 16 w 340"/>
              <a:gd name="T33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0" h="197">
                <a:moveTo>
                  <a:pt x="256" y="139"/>
                </a:moveTo>
                <a:lnTo>
                  <a:pt x="252" y="155"/>
                </a:lnTo>
                <a:lnTo>
                  <a:pt x="323" y="197"/>
                </a:lnTo>
                <a:lnTo>
                  <a:pt x="340" y="187"/>
                </a:lnTo>
                <a:lnTo>
                  <a:pt x="256" y="139"/>
                </a:lnTo>
                <a:moveTo>
                  <a:pt x="80" y="37"/>
                </a:moveTo>
                <a:lnTo>
                  <a:pt x="79" y="42"/>
                </a:lnTo>
                <a:lnTo>
                  <a:pt x="79" y="42"/>
                </a:lnTo>
                <a:lnTo>
                  <a:pt x="79" y="42"/>
                </a:lnTo>
                <a:lnTo>
                  <a:pt x="232" y="130"/>
                </a:lnTo>
                <a:lnTo>
                  <a:pt x="233" y="126"/>
                </a:lnTo>
                <a:lnTo>
                  <a:pt x="80" y="37"/>
                </a:lnTo>
                <a:moveTo>
                  <a:pt x="16" y="0"/>
                </a:moveTo>
                <a:lnTo>
                  <a:pt x="0" y="10"/>
                </a:lnTo>
                <a:lnTo>
                  <a:pt x="24" y="23"/>
                </a:lnTo>
                <a:lnTo>
                  <a:pt x="28" y="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1" name="Freeform 168"/>
          <p:cNvSpPr>
            <a:spLocks noEditPoints="1"/>
          </p:cNvSpPr>
          <p:nvPr userDrawn="1"/>
        </p:nvSpPr>
        <p:spPr bwMode="auto">
          <a:xfrm>
            <a:off x="8207465" y="2948541"/>
            <a:ext cx="586934" cy="401586"/>
          </a:xfrm>
          <a:custGeom>
            <a:avLst/>
            <a:gdLst>
              <a:gd name="T0" fmla="*/ 239 w 323"/>
              <a:gd name="T1" fmla="*/ 138 h 221"/>
              <a:gd name="T2" fmla="*/ 232 w 323"/>
              <a:gd name="T3" fmla="*/ 168 h 221"/>
              <a:gd name="T4" fmla="*/ 323 w 323"/>
              <a:gd name="T5" fmla="*/ 221 h 221"/>
              <a:gd name="T6" fmla="*/ 323 w 323"/>
              <a:gd name="T7" fmla="*/ 187 h 221"/>
              <a:gd name="T8" fmla="*/ 239 w 323"/>
              <a:gd name="T9" fmla="*/ 138 h 221"/>
              <a:gd name="T10" fmla="*/ 62 w 323"/>
              <a:gd name="T11" fmla="*/ 37 h 221"/>
              <a:gd name="T12" fmla="*/ 56 w 323"/>
              <a:gd name="T13" fmla="*/ 66 h 221"/>
              <a:gd name="T14" fmla="*/ 210 w 323"/>
              <a:gd name="T15" fmla="*/ 155 h 221"/>
              <a:gd name="T16" fmla="*/ 217 w 323"/>
              <a:gd name="T17" fmla="*/ 125 h 221"/>
              <a:gd name="T18" fmla="*/ 62 w 323"/>
              <a:gd name="T19" fmla="*/ 37 h 221"/>
              <a:gd name="T20" fmla="*/ 0 w 323"/>
              <a:gd name="T21" fmla="*/ 0 h 221"/>
              <a:gd name="T22" fmla="*/ 0 w 323"/>
              <a:gd name="T23" fmla="*/ 34 h 221"/>
              <a:gd name="T24" fmla="*/ 4 w 323"/>
              <a:gd name="T25" fmla="*/ 37 h 221"/>
              <a:gd name="T26" fmla="*/ 10 w 323"/>
              <a:gd name="T27" fmla="*/ 6 h 221"/>
              <a:gd name="T28" fmla="*/ 0 w 323"/>
              <a:gd name="T2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3" h="221">
                <a:moveTo>
                  <a:pt x="239" y="138"/>
                </a:moveTo>
                <a:lnTo>
                  <a:pt x="232" y="168"/>
                </a:lnTo>
                <a:lnTo>
                  <a:pt x="323" y="221"/>
                </a:lnTo>
                <a:lnTo>
                  <a:pt x="323" y="187"/>
                </a:lnTo>
                <a:lnTo>
                  <a:pt x="239" y="138"/>
                </a:lnTo>
                <a:close/>
                <a:moveTo>
                  <a:pt x="62" y="37"/>
                </a:moveTo>
                <a:lnTo>
                  <a:pt x="56" y="66"/>
                </a:lnTo>
                <a:lnTo>
                  <a:pt x="210" y="155"/>
                </a:lnTo>
                <a:lnTo>
                  <a:pt x="217" y="125"/>
                </a:lnTo>
                <a:lnTo>
                  <a:pt x="62" y="37"/>
                </a:lnTo>
                <a:close/>
                <a:moveTo>
                  <a:pt x="0" y="0"/>
                </a:moveTo>
                <a:lnTo>
                  <a:pt x="0" y="34"/>
                </a:lnTo>
                <a:lnTo>
                  <a:pt x="4" y="37"/>
                </a:lnTo>
                <a:lnTo>
                  <a:pt x="10" y="6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2" name="Freeform 169"/>
          <p:cNvSpPr>
            <a:spLocks noEditPoints="1"/>
          </p:cNvSpPr>
          <p:nvPr userDrawn="1"/>
        </p:nvSpPr>
        <p:spPr bwMode="auto">
          <a:xfrm>
            <a:off x="8207465" y="2948541"/>
            <a:ext cx="586934" cy="401586"/>
          </a:xfrm>
          <a:custGeom>
            <a:avLst/>
            <a:gdLst>
              <a:gd name="T0" fmla="*/ 239 w 323"/>
              <a:gd name="T1" fmla="*/ 138 h 221"/>
              <a:gd name="T2" fmla="*/ 232 w 323"/>
              <a:gd name="T3" fmla="*/ 168 h 221"/>
              <a:gd name="T4" fmla="*/ 323 w 323"/>
              <a:gd name="T5" fmla="*/ 221 h 221"/>
              <a:gd name="T6" fmla="*/ 323 w 323"/>
              <a:gd name="T7" fmla="*/ 187 h 221"/>
              <a:gd name="T8" fmla="*/ 239 w 323"/>
              <a:gd name="T9" fmla="*/ 138 h 221"/>
              <a:gd name="T10" fmla="*/ 62 w 323"/>
              <a:gd name="T11" fmla="*/ 37 h 221"/>
              <a:gd name="T12" fmla="*/ 56 w 323"/>
              <a:gd name="T13" fmla="*/ 66 h 221"/>
              <a:gd name="T14" fmla="*/ 210 w 323"/>
              <a:gd name="T15" fmla="*/ 155 h 221"/>
              <a:gd name="T16" fmla="*/ 217 w 323"/>
              <a:gd name="T17" fmla="*/ 125 h 221"/>
              <a:gd name="T18" fmla="*/ 62 w 323"/>
              <a:gd name="T19" fmla="*/ 37 h 221"/>
              <a:gd name="T20" fmla="*/ 0 w 323"/>
              <a:gd name="T21" fmla="*/ 0 h 221"/>
              <a:gd name="T22" fmla="*/ 0 w 323"/>
              <a:gd name="T23" fmla="*/ 34 h 221"/>
              <a:gd name="T24" fmla="*/ 4 w 323"/>
              <a:gd name="T25" fmla="*/ 37 h 221"/>
              <a:gd name="T26" fmla="*/ 10 w 323"/>
              <a:gd name="T27" fmla="*/ 6 h 221"/>
              <a:gd name="T28" fmla="*/ 0 w 323"/>
              <a:gd name="T2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3" h="221">
                <a:moveTo>
                  <a:pt x="239" y="138"/>
                </a:moveTo>
                <a:lnTo>
                  <a:pt x="232" y="168"/>
                </a:lnTo>
                <a:lnTo>
                  <a:pt x="323" y="221"/>
                </a:lnTo>
                <a:lnTo>
                  <a:pt x="323" y="187"/>
                </a:lnTo>
                <a:lnTo>
                  <a:pt x="239" y="138"/>
                </a:lnTo>
                <a:moveTo>
                  <a:pt x="62" y="37"/>
                </a:moveTo>
                <a:lnTo>
                  <a:pt x="56" y="66"/>
                </a:lnTo>
                <a:lnTo>
                  <a:pt x="210" y="155"/>
                </a:lnTo>
                <a:lnTo>
                  <a:pt x="217" y="125"/>
                </a:lnTo>
                <a:lnTo>
                  <a:pt x="62" y="37"/>
                </a:lnTo>
                <a:moveTo>
                  <a:pt x="0" y="0"/>
                </a:moveTo>
                <a:lnTo>
                  <a:pt x="0" y="34"/>
                </a:lnTo>
                <a:lnTo>
                  <a:pt x="4" y="37"/>
                </a:lnTo>
                <a:lnTo>
                  <a:pt x="10" y="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3" name="Freeform 170"/>
          <p:cNvSpPr>
            <a:spLocks noEditPoints="1"/>
          </p:cNvSpPr>
          <p:nvPr userDrawn="1"/>
        </p:nvSpPr>
        <p:spPr bwMode="auto">
          <a:xfrm>
            <a:off x="8207465" y="2948541"/>
            <a:ext cx="586934" cy="401586"/>
          </a:xfrm>
          <a:custGeom>
            <a:avLst/>
            <a:gdLst>
              <a:gd name="T0" fmla="*/ 239 w 323"/>
              <a:gd name="T1" fmla="*/ 138 h 221"/>
              <a:gd name="T2" fmla="*/ 232 w 323"/>
              <a:gd name="T3" fmla="*/ 168 h 221"/>
              <a:gd name="T4" fmla="*/ 323 w 323"/>
              <a:gd name="T5" fmla="*/ 221 h 221"/>
              <a:gd name="T6" fmla="*/ 323 w 323"/>
              <a:gd name="T7" fmla="*/ 187 h 221"/>
              <a:gd name="T8" fmla="*/ 239 w 323"/>
              <a:gd name="T9" fmla="*/ 138 h 221"/>
              <a:gd name="T10" fmla="*/ 62 w 323"/>
              <a:gd name="T11" fmla="*/ 37 h 221"/>
              <a:gd name="T12" fmla="*/ 56 w 323"/>
              <a:gd name="T13" fmla="*/ 66 h 221"/>
              <a:gd name="T14" fmla="*/ 210 w 323"/>
              <a:gd name="T15" fmla="*/ 155 h 221"/>
              <a:gd name="T16" fmla="*/ 217 w 323"/>
              <a:gd name="T17" fmla="*/ 125 h 221"/>
              <a:gd name="T18" fmla="*/ 62 w 323"/>
              <a:gd name="T19" fmla="*/ 37 h 221"/>
              <a:gd name="T20" fmla="*/ 0 w 323"/>
              <a:gd name="T21" fmla="*/ 0 h 221"/>
              <a:gd name="T22" fmla="*/ 0 w 323"/>
              <a:gd name="T23" fmla="*/ 34 h 221"/>
              <a:gd name="T24" fmla="*/ 4 w 323"/>
              <a:gd name="T25" fmla="*/ 37 h 221"/>
              <a:gd name="T26" fmla="*/ 10 w 323"/>
              <a:gd name="T27" fmla="*/ 6 h 221"/>
              <a:gd name="T28" fmla="*/ 0 w 323"/>
              <a:gd name="T2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3" h="221">
                <a:moveTo>
                  <a:pt x="239" y="138"/>
                </a:moveTo>
                <a:lnTo>
                  <a:pt x="232" y="168"/>
                </a:lnTo>
                <a:lnTo>
                  <a:pt x="323" y="221"/>
                </a:lnTo>
                <a:lnTo>
                  <a:pt x="323" y="187"/>
                </a:lnTo>
                <a:lnTo>
                  <a:pt x="239" y="138"/>
                </a:lnTo>
                <a:close/>
                <a:moveTo>
                  <a:pt x="62" y="37"/>
                </a:moveTo>
                <a:lnTo>
                  <a:pt x="56" y="66"/>
                </a:lnTo>
                <a:lnTo>
                  <a:pt x="210" y="155"/>
                </a:lnTo>
                <a:lnTo>
                  <a:pt x="217" y="125"/>
                </a:lnTo>
                <a:lnTo>
                  <a:pt x="62" y="37"/>
                </a:lnTo>
                <a:close/>
                <a:moveTo>
                  <a:pt x="0" y="0"/>
                </a:moveTo>
                <a:lnTo>
                  <a:pt x="0" y="34"/>
                </a:lnTo>
                <a:lnTo>
                  <a:pt x="4" y="37"/>
                </a:lnTo>
                <a:lnTo>
                  <a:pt x="10" y="6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4" name="Freeform 171"/>
          <p:cNvSpPr>
            <a:spLocks noEditPoints="1"/>
          </p:cNvSpPr>
          <p:nvPr userDrawn="1"/>
        </p:nvSpPr>
        <p:spPr bwMode="auto">
          <a:xfrm>
            <a:off x="8207465" y="2948541"/>
            <a:ext cx="586934" cy="401586"/>
          </a:xfrm>
          <a:custGeom>
            <a:avLst/>
            <a:gdLst>
              <a:gd name="T0" fmla="*/ 239 w 323"/>
              <a:gd name="T1" fmla="*/ 138 h 221"/>
              <a:gd name="T2" fmla="*/ 232 w 323"/>
              <a:gd name="T3" fmla="*/ 168 h 221"/>
              <a:gd name="T4" fmla="*/ 323 w 323"/>
              <a:gd name="T5" fmla="*/ 221 h 221"/>
              <a:gd name="T6" fmla="*/ 323 w 323"/>
              <a:gd name="T7" fmla="*/ 187 h 221"/>
              <a:gd name="T8" fmla="*/ 239 w 323"/>
              <a:gd name="T9" fmla="*/ 138 h 221"/>
              <a:gd name="T10" fmla="*/ 62 w 323"/>
              <a:gd name="T11" fmla="*/ 37 h 221"/>
              <a:gd name="T12" fmla="*/ 56 w 323"/>
              <a:gd name="T13" fmla="*/ 66 h 221"/>
              <a:gd name="T14" fmla="*/ 210 w 323"/>
              <a:gd name="T15" fmla="*/ 155 h 221"/>
              <a:gd name="T16" fmla="*/ 217 w 323"/>
              <a:gd name="T17" fmla="*/ 125 h 221"/>
              <a:gd name="T18" fmla="*/ 62 w 323"/>
              <a:gd name="T19" fmla="*/ 37 h 221"/>
              <a:gd name="T20" fmla="*/ 0 w 323"/>
              <a:gd name="T21" fmla="*/ 0 h 221"/>
              <a:gd name="T22" fmla="*/ 0 w 323"/>
              <a:gd name="T23" fmla="*/ 34 h 221"/>
              <a:gd name="T24" fmla="*/ 4 w 323"/>
              <a:gd name="T25" fmla="*/ 37 h 221"/>
              <a:gd name="T26" fmla="*/ 10 w 323"/>
              <a:gd name="T27" fmla="*/ 6 h 221"/>
              <a:gd name="T28" fmla="*/ 0 w 323"/>
              <a:gd name="T2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3" h="221">
                <a:moveTo>
                  <a:pt x="239" y="138"/>
                </a:moveTo>
                <a:lnTo>
                  <a:pt x="232" y="168"/>
                </a:lnTo>
                <a:lnTo>
                  <a:pt x="323" y="221"/>
                </a:lnTo>
                <a:lnTo>
                  <a:pt x="323" y="187"/>
                </a:lnTo>
                <a:lnTo>
                  <a:pt x="239" y="138"/>
                </a:lnTo>
                <a:moveTo>
                  <a:pt x="62" y="37"/>
                </a:moveTo>
                <a:lnTo>
                  <a:pt x="56" y="66"/>
                </a:lnTo>
                <a:lnTo>
                  <a:pt x="210" y="155"/>
                </a:lnTo>
                <a:lnTo>
                  <a:pt x="217" y="125"/>
                </a:lnTo>
                <a:lnTo>
                  <a:pt x="62" y="37"/>
                </a:lnTo>
                <a:moveTo>
                  <a:pt x="0" y="0"/>
                </a:moveTo>
                <a:lnTo>
                  <a:pt x="0" y="34"/>
                </a:lnTo>
                <a:lnTo>
                  <a:pt x="4" y="37"/>
                </a:lnTo>
                <a:lnTo>
                  <a:pt x="10" y="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5" name="Freeform 172"/>
          <p:cNvSpPr>
            <a:spLocks/>
          </p:cNvSpPr>
          <p:nvPr userDrawn="1"/>
        </p:nvSpPr>
        <p:spPr bwMode="auto">
          <a:xfrm>
            <a:off x="8794399" y="3270173"/>
            <a:ext cx="30891" cy="79954"/>
          </a:xfrm>
          <a:custGeom>
            <a:avLst/>
            <a:gdLst>
              <a:gd name="T0" fmla="*/ 17 w 17"/>
              <a:gd name="T1" fmla="*/ 0 h 44"/>
              <a:gd name="T2" fmla="*/ 0 w 17"/>
              <a:gd name="T3" fmla="*/ 10 h 44"/>
              <a:gd name="T4" fmla="*/ 0 w 17"/>
              <a:gd name="T5" fmla="*/ 44 h 44"/>
              <a:gd name="T6" fmla="*/ 16 w 17"/>
              <a:gd name="T7" fmla="*/ 35 h 44"/>
              <a:gd name="T8" fmla="*/ 17 w 17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4">
                <a:moveTo>
                  <a:pt x="17" y="0"/>
                </a:moveTo>
                <a:lnTo>
                  <a:pt x="0" y="10"/>
                </a:lnTo>
                <a:lnTo>
                  <a:pt x="0" y="44"/>
                </a:lnTo>
                <a:lnTo>
                  <a:pt x="16" y="35"/>
                </a:lnTo>
                <a:lnTo>
                  <a:pt x="17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6" name="Freeform 173"/>
          <p:cNvSpPr>
            <a:spLocks/>
          </p:cNvSpPr>
          <p:nvPr userDrawn="1"/>
        </p:nvSpPr>
        <p:spPr bwMode="auto">
          <a:xfrm>
            <a:off x="8794399" y="3270173"/>
            <a:ext cx="30891" cy="79954"/>
          </a:xfrm>
          <a:custGeom>
            <a:avLst/>
            <a:gdLst>
              <a:gd name="T0" fmla="*/ 17 w 17"/>
              <a:gd name="T1" fmla="*/ 0 h 44"/>
              <a:gd name="T2" fmla="*/ 0 w 17"/>
              <a:gd name="T3" fmla="*/ 10 h 44"/>
              <a:gd name="T4" fmla="*/ 0 w 17"/>
              <a:gd name="T5" fmla="*/ 44 h 44"/>
              <a:gd name="T6" fmla="*/ 16 w 17"/>
              <a:gd name="T7" fmla="*/ 35 h 44"/>
              <a:gd name="T8" fmla="*/ 17 w 17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4">
                <a:moveTo>
                  <a:pt x="17" y="0"/>
                </a:moveTo>
                <a:lnTo>
                  <a:pt x="0" y="10"/>
                </a:lnTo>
                <a:lnTo>
                  <a:pt x="0" y="44"/>
                </a:lnTo>
                <a:lnTo>
                  <a:pt x="16" y="35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7" name="Freeform 174"/>
          <p:cNvSpPr>
            <a:spLocks/>
          </p:cNvSpPr>
          <p:nvPr userDrawn="1"/>
        </p:nvSpPr>
        <p:spPr bwMode="auto">
          <a:xfrm>
            <a:off x="8794399" y="3270173"/>
            <a:ext cx="30891" cy="79954"/>
          </a:xfrm>
          <a:custGeom>
            <a:avLst/>
            <a:gdLst>
              <a:gd name="T0" fmla="*/ 17 w 17"/>
              <a:gd name="T1" fmla="*/ 0 h 44"/>
              <a:gd name="T2" fmla="*/ 0 w 17"/>
              <a:gd name="T3" fmla="*/ 10 h 44"/>
              <a:gd name="T4" fmla="*/ 0 w 17"/>
              <a:gd name="T5" fmla="*/ 44 h 44"/>
              <a:gd name="T6" fmla="*/ 16 w 17"/>
              <a:gd name="T7" fmla="*/ 35 h 44"/>
              <a:gd name="T8" fmla="*/ 17 w 17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4">
                <a:moveTo>
                  <a:pt x="17" y="0"/>
                </a:moveTo>
                <a:lnTo>
                  <a:pt x="0" y="10"/>
                </a:lnTo>
                <a:lnTo>
                  <a:pt x="0" y="44"/>
                </a:lnTo>
                <a:lnTo>
                  <a:pt x="16" y="35"/>
                </a:lnTo>
                <a:lnTo>
                  <a:pt x="17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8" name="Freeform 175"/>
          <p:cNvSpPr>
            <a:spLocks/>
          </p:cNvSpPr>
          <p:nvPr userDrawn="1"/>
        </p:nvSpPr>
        <p:spPr bwMode="auto">
          <a:xfrm>
            <a:off x="8794399" y="3270173"/>
            <a:ext cx="30891" cy="79954"/>
          </a:xfrm>
          <a:custGeom>
            <a:avLst/>
            <a:gdLst>
              <a:gd name="T0" fmla="*/ 17 w 17"/>
              <a:gd name="T1" fmla="*/ 0 h 44"/>
              <a:gd name="T2" fmla="*/ 0 w 17"/>
              <a:gd name="T3" fmla="*/ 10 h 44"/>
              <a:gd name="T4" fmla="*/ 0 w 17"/>
              <a:gd name="T5" fmla="*/ 44 h 44"/>
              <a:gd name="T6" fmla="*/ 16 w 17"/>
              <a:gd name="T7" fmla="*/ 35 h 44"/>
              <a:gd name="T8" fmla="*/ 17 w 17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4">
                <a:moveTo>
                  <a:pt x="17" y="0"/>
                </a:moveTo>
                <a:lnTo>
                  <a:pt x="0" y="10"/>
                </a:lnTo>
                <a:lnTo>
                  <a:pt x="0" y="44"/>
                </a:lnTo>
                <a:lnTo>
                  <a:pt x="16" y="35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9" name="Freeform 176"/>
          <p:cNvSpPr>
            <a:spLocks noEditPoints="1"/>
          </p:cNvSpPr>
          <p:nvPr userDrawn="1"/>
        </p:nvSpPr>
        <p:spPr bwMode="auto">
          <a:xfrm>
            <a:off x="8207465" y="2934004"/>
            <a:ext cx="617825" cy="354341"/>
          </a:xfrm>
          <a:custGeom>
            <a:avLst/>
            <a:gdLst>
              <a:gd name="T0" fmla="*/ 243 w 340"/>
              <a:gd name="T1" fmla="*/ 130 h 195"/>
              <a:gd name="T2" fmla="*/ 239 w 340"/>
              <a:gd name="T3" fmla="*/ 146 h 195"/>
              <a:gd name="T4" fmla="*/ 323 w 340"/>
              <a:gd name="T5" fmla="*/ 195 h 195"/>
              <a:gd name="T6" fmla="*/ 340 w 340"/>
              <a:gd name="T7" fmla="*/ 185 h 195"/>
              <a:gd name="T8" fmla="*/ 243 w 340"/>
              <a:gd name="T9" fmla="*/ 130 h 195"/>
              <a:gd name="T10" fmla="*/ 66 w 340"/>
              <a:gd name="T11" fmla="*/ 32 h 195"/>
              <a:gd name="T12" fmla="*/ 62 w 340"/>
              <a:gd name="T13" fmla="*/ 45 h 195"/>
              <a:gd name="T14" fmla="*/ 217 w 340"/>
              <a:gd name="T15" fmla="*/ 133 h 195"/>
              <a:gd name="T16" fmla="*/ 220 w 340"/>
              <a:gd name="T17" fmla="*/ 117 h 195"/>
              <a:gd name="T18" fmla="*/ 207 w 340"/>
              <a:gd name="T19" fmla="*/ 110 h 195"/>
              <a:gd name="T20" fmla="*/ 204 w 340"/>
              <a:gd name="T21" fmla="*/ 112 h 195"/>
              <a:gd name="T22" fmla="*/ 204 w 340"/>
              <a:gd name="T23" fmla="*/ 107 h 195"/>
              <a:gd name="T24" fmla="*/ 204 w 340"/>
              <a:gd name="T25" fmla="*/ 112 h 195"/>
              <a:gd name="T26" fmla="*/ 66 w 340"/>
              <a:gd name="T27" fmla="*/ 32 h 195"/>
              <a:gd name="T28" fmla="*/ 14 w 340"/>
              <a:gd name="T29" fmla="*/ 0 h 195"/>
              <a:gd name="T30" fmla="*/ 0 w 340"/>
              <a:gd name="T31" fmla="*/ 8 h 195"/>
              <a:gd name="T32" fmla="*/ 10 w 340"/>
              <a:gd name="T33" fmla="*/ 14 h 195"/>
              <a:gd name="T34" fmla="*/ 14 w 340"/>
              <a:gd name="T35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0" h="195">
                <a:moveTo>
                  <a:pt x="243" y="130"/>
                </a:moveTo>
                <a:lnTo>
                  <a:pt x="239" y="146"/>
                </a:lnTo>
                <a:lnTo>
                  <a:pt x="323" y="195"/>
                </a:lnTo>
                <a:lnTo>
                  <a:pt x="340" y="185"/>
                </a:lnTo>
                <a:lnTo>
                  <a:pt x="243" y="130"/>
                </a:lnTo>
                <a:close/>
                <a:moveTo>
                  <a:pt x="66" y="32"/>
                </a:moveTo>
                <a:lnTo>
                  <a:pt x="62" y="45"/>
                </a:lnTo>
                <a:lnTo>
                  <a:pt x="217" y="133"/>
                </a:lnTo>
                <a:lnTo>
                  <a:pt x="220" y="117"/>
                </a:lnTo>
                <a:lnTo>
                  <a:pt x="207" y="110"/>
                </a:lnTo>
                <a:lnTo>
                  <a:pt x="204" y="112"/>
                </a:lnTo>
                <a:lnTo>
                  <a:pt x="204" y="107"/>
                </a:lnTo>
                <a:lnTo>
                  <a:pt x="204" y="112"/>
                </a:lnTo>
                <a:lnTo>
                  <a:pt x="66" y="32"/>
                </a:lnTo>
                <a:close/>
                <a:moveTo>
                  <a:pt x="14" y="0"/>
                </a:moveTo>
                <a:lnTo>
                  <a:pt x="0" y="8"/>
                </a:lnTo>
                <a:lnTo>
                  <a:pt x="1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0" name="Freeform 177"/>
          <p:cNvSpPr>
            <a:spLocks noEditPoints="1"/>
          </p:cNvSpPr>
          <p:nvPr userDrawn="1"/>
        </p:nvSpPr>
        <p:spPr bwMode="auto">
          <a:xfrm>
            <a:off x="8207465" y="2934004"/>
            <a:ext cx="617825" cy="354341"/>
          </a:xfrm>
          <a:custGeom>
            <a:avLst/>
            <a:gdLst>
              <a:gd name="T0" fmla="*/ 243 w 340"/>
              <a:gd name="T1" fmla="*/ 130 h 195"/>
              <a:gd name="T2" fmla="*/ 239 w 340"/>
              <a:gd name="T3" fmla="*/ 146 h 195"/>
              <a:gd name="T4" fmla="*/ 323 w 340"/>
              <a:gd name="T5" fmla="*/ 195 h 195"/>
              <a:gd name="T6" fmla="*/ 340 w 340"/>
              <a:gd name="T7" fmla="*/ 185 h 195"/>
              <a:gd name="T8" fmla="*/ 243 w 340"/>
              <a:gd name="T9" fmla="*/ 130 h 195"/>
              <a:gd name="T10" fmla="*/ 66 w 340"/>
              <a:gd name="T11" fmla="*/ 32 h 195"/>
              <a:gd name="T12" fmla="*/ 62 w 340"/>
              <a:gd name="T13" fmla="*/ 45 h 195"/>
              <a:gd name="T14" fmla="*/ 217 w 340"/>
              <a:gd name="T15" fmla="*/ 133 h 195"/>
              <a:gd name="T16" fmla="*/ 220 w 340"/>
              <a:gd name="T17" fmla="*/ 117 h 195"/>
              <a:gd name="T18" fmla="*/ 207 w 340"/>
              <a:gd name="T19" fmla="*/ 110 h 195"/>
              <a:gd name="T20" fmla="*/ 204 w 340"/>
              <a:gd name="T21" fmla="*/ 112 h 195"/>
              <a:gd name="T22" fmla="*/ 204 w 340"/>
              <a:gd name="T23" fmla="*/ 107 h 195"/>
              <a:gd name="T24" fmla="*/ 204 w 340"/>
              <a:gd name="T25" fmla="*/ 112 h 195"/>
              <a:gd name="T26" fmla="*/ 66 w 340"/>
              <a:gd name="T27" fmla="*/ 32 h 195"/>
              <a:gd name="T28" fmla="*/ 14 w 340"/>
              <a:gd name="T29" fmla="*/ 0 h 195"/>
              <a:gd name="T30" fmla="*/ 0 w 340"/>
              <a:gd name="T31" fmla="*/ 8 h 195"/>
              <a:gd name="T32" fmla="*/ 10 w 340"/>
              <a:gd name="T33" fmla="*/ 14 h 195"/>
              <a:gd name="T34" fmla="*/ 14 w 340"/>
              <a:gd name="T35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0" h="195">
                <a:moveTo>
                  <a:pt x="243" y="130"/>
                </a:moveTo>
                <a:lnTo>
                  <a:pt x="239" y="146"/>
                </a:lnTo>
                <a:lnTo>
                  <a:pt x="323" y="195"/>
                </a:lnTo>
                <a:lnTo>
                  <a:pt x="340" y="185"/>
                </a:lnTo>
                <a:lnTo>
                  <a:pt x="243" y="130"/>
                </a:lnTo>
                <a:moveTo>
                  <a:pt x="66" y="32"/>
                </a:moveTo>
                <a:lnTo>
                  <a:pt x="62" y="45"/>
                </a:lnTo>
                <a:lnTo>
                  <a:pt x="217" y="133"/>
                </a:lnTo>
                <a:lnTo>
                  <a:pt x="220" y="117"/>
                </a:lnTo>
                <a:lnTo>
                  <a:pt x="207" y="110"/>
                </a:lnTo>
                <a:lnTo>
                  <a:pt x="204" y="112"/>
                </a:lnTo>
                <a:lnTo>
                  <a:pt x="204" y="107"/>
                </a:lnTo>
                <a:lnTo>
                  <a:pt x="204" y="112"/>
                </a:lnTo>
                <a:lnTo>
                  <a:pt x="66" y="32"/>
                </a:lnTo>
                <a:moveTo>
                  <a:pt x="14" y="0"/>
                </a:moveTo>
                <a:lnTo>
                  <a:pt x="0" y="8"/>
                </a:lnTo>
                <a:lnTo>
                  <a:pt x="10" y="14"/>
                </a:lnTo>
                <a:lnTo>
                  <a:pt x="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1" name="Freeform 178"/>
          <p:cNvSpPr>
            <a:spLocks noEditPoints="1"/>
          </p:cNvSpPr>
          <p:nvPr userDrawn="1"/>
        </p:nvSpPr>
        <p:spPr bwMode="auto">
          <a:xfrm>
            <a:off x="8207465" y="2934004"/>
            <a:ext cx="617825" cy="354341"/>
          </a:xfrm>
          <a:custGeom>
            <a:avLst/>
            <a:gdLst>
              <a:gd name="T0" fmla="*/ 243 w 340"/>
              <a:gd name="T1" fmla="*/ 130 h 195"/>
              <a:gd name="T2" fmla="*/ 239 w 340"/>
              <a:gd name="T3" fmla="*/ 146 h 195"/>
              <a:gd name="T4" fmla="*/ 323 w 340"/>
              <a:gd name="T5" fmla="*/ 195 h 195"/>
              <a:gd name="T6" fmla="*/ 340 w 340"/>
              <a:gd name="T7" fmla="*/ 185 h 195"/>
              <a:gd name="T8" fmla="*/ 243 w 340"/>
              <a:gd name="T9" fmla="*/ 130 h 195"/>
              <a:gd name="T10" fmla="*/ 66 w 340"/>
              <a:gd name="T11" fmla="*/ 32 h 195"/>
              <a:gd name="T12" fmla="*/ 62 w 340"/>
              <a:gd name="T13" fmla="*/ 45 h 195"/>
              <a:gd name="T14" fmla="*/ 217 w 340"/>
              <a:gd name="T15" fmla="*/ 133 h 195"/>
              <a:gd name="T16" fmla="*/ 220 w 340"/>
              <a:gd name="T17" fmla="*/ 117 h 195"/>
              <a:gd name="T18" fmla="*/ 207 w 340"/>
              <a:gd name="T19" fmla="*/ 110 h 195"/>
              <a:gd name="T20" fmla="*/ 204 w 340"/>
              <a:gd name="T21" fmla="*/ 112 h 195"/>
              <a:gd name="T22" fmla="*/ 204 w 340"/>
              <a:gd name="T23" fmla="*/ 107 h 195"/>
              <a:gd name="T24" fmla="*/ 204 w 340"/>
              <a:gd name="T25" fmla="*/ 112 h 195"/>
              <a:gd name="T26" fmla="*/ 66 w 340"/>
              <a:gd name="T27" fmla="*/ 32 h 195"/>
              <a:gd name="T28" fmla="*/ 14 w 340"/>
              <a:gd name="T29" fmla="*/ 0 h 195"/>
              <a:gd name="T30" fmla="*/ 0 w 340"/>
              <a:gd name="T31" fmla="*/ 8 h 195"/>
              <a:gd name="T32" fmla="*/ 10 w 340"/>
              <a:gd name="T33" fmla="*/ 14 h 195"/>
              <a:gd name="T34" fmla="*/ 14 w 340"/>
              <a:gd name="T35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0" h="195">
                <a:moveTo>
                  <a:pt x="243" y="130"/>
                </a:moveTo>
                <a:lnTo>
                  <a:pt x="239" y="146"/>
                </a:lnTo>
                <a:lnTo>
                  <a:pt x="323" y="195"/>
                </a:lnTo>
                <a:lnTo>
                  <a:pt x="340" y="185"/>
                </a:lnTo>
                <a:lnTo>
                  <a:pt x="243" y="130"/>
                </a:lnTo>
                <a:close/>
                <a:moveTo>
                  <a:pt x="66" y="32"/>
                </a:moveTo>
                <a:lnTo>
                  <a:pt x="62" y="45"/>
                </a:lnTo>
                <a:lnTo>
                  <a:pt x="217" y="133"/>
                </a:lnTo>
                <a:lnTo>
                  <a:pt x="220" y="117"/>
                </a:lnTo>
                <a:lnTo>
                  <a:pt x="207" y="110"/>
                </a:lnTo>
                <a:lnTo>
                  <a:pt x="204" y="112"/>
                </a:lnTo>
                <a:lnTo>
                  <a:pt x="204" y="107"/>
                </a:lnTo>
                <a:lnTo>
                  <a:pt x="204" y="112"/>
                </a:lnTo>
                <a:lnTo>
                  <a:pt x="66" y="32"/>
                </a:lnTo>
                <a:close/>
                <a:moveTo>
                  <a:pt x="14" y="0"/>
                </a:moveTo>
                <a:lnTo>
                  <a:pt x="0" y="8"/>
                </a:lnTo>
                <a:lnTo>
                  <a:pt x="1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2" name="Freeform 179"/>
          <p:cNvSpPr>
            <a:spLocks noEditPoints="1"/>
          </p:cNvSpPr>
          <p:nvPr userDrawn="1"/>
        </p:nvSpPr>
        <p:spPr bwMode="auto">
          <a:xfrm>
            <a:off x="8207465" y="2934004"/>
            <a:ext cx="617825" cy="354341"/>
          </a:xfrm>
          <a:custGeom>
            <a:avLst/>
            <a:gdLst>
              <a:gd name="T0" fmla="*/ 243 w 340"/>
              <a:gd name="T1" fmla="*/ 130 h 195"/>
              <a:gd name="T2" fmla="*/ 239 w 340"/>
              <a:gd name="T3" fmla="*/ 146 h 195"/>
              <a:gd name="T4" fmla="*/ 323 w 340"/>
              <a:gd name="T5" fmla="*/ 195 h 195"/>
              <a:gd name="T6" fmla="*/ 340 w 340"/>
              <a:gd name="T7" fmla="*/ 185 h 195"/>
              <a:gd name="T8" fmla="*/ 243 w 340"/>
              <a:gd name="T9" fmla="*/ 130 h 195"/>
              <a:gd name="T10" fmla="*/ 66 w 340"/>
              <a:gd name="T11" fmla="*/ 32 h 195"/>
              <a:gd name="T12" fmla="*/ 62 w 340"/>
              <a:gd name="T13" fmla="*/ 45 h 195"/>
              <a:gd name="T14" fmla="*/ 217 w 340"/>
              <a:gd name="T15" fmla="*/ 133 h 195"/>
              <a:gd name="T16" fmla="*/ 220 w 340"/>
              <a:gd name="T17" fmla="*/ 117 h 195"/>
              <a:gd name="T18" fmla="*/ 207 w 340"/>
              <a:gd name="T19" fmla="*/ 110 h 195"/>
              <a:gd name="T20" fmla="*/ 204 w 340"/>
              <a:gd name="T21" fmla="*/ 112 h 195"/>
              <a:gd name="T22" fmla="*/ 204 w 340"/>
              <a:gd name="T23" fmla="*/ 107 h 195"/>
              <a:gd name="T24" fmla="*/ 204 w 340"/>
              <a:gd name="T25" fmla="*/ 112 h 195"/>
              <a:gd name="T26" fmla="*/ 66 w 340"/>
              <a:gd name="T27" fmla="*/ 32 h 195"/>
              <a:gd name="T28" fmla="*/ 14 w 340"/>
              <a:gd name="T29" fmla="*/ 0 h 195"/>
              <a:gd name="T30" fmla="*/ 0 w 340"/>
              <a:gd name="T31" fmla="*/ 8 h 195"/>
              <a:gd name="T32" fmla="*/ 10 w 340"/>
              <a:gd name="T33" fmla="*/ 14 h 195"/>
              <a:gd name="T34" fmla="*/ 14 w 340"/>
              <a:gd name="T35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0" h="195">
                <a:moveTo>
                  <a:pt x="243" y="130"/>
                </a:moveTo>
                <a:lnTo>
                  <a:pt x="239" y="146"/>
                </a:lnTo>
                <a:lnTo>
                  <a:pt x="323" y="195"/>
                </a:lnTo>
                <a:lnTo>
                  <a:pt x="340" y="185"/>
                </a:lnTo>
                <a:lnTo>
                  <a:pt x="243" y="130"/>
                </a:lnTo>
                <a:moveTo>
                  <a:pt x="66" y="32"/>
                </a:moveTo>
                <a:lnTo>
                  <a:pt x="62" y="45"/>
                </a:lnTo>
                <a:lnTo>
                  <a:pt x="217" y="133"/>
                </a:lnTo>
                <a:lnTo>
                  <a:pt x="220" y="117"/>
                </a:lnTo>
                <a:lnTo>
                  <a:pt x="207" y="110"/>
                </a:lnTo>
                <a:lnTo>
                  <a:pt x="204" y="112"/>
                </a:lnTo>
                <a:lnTo>
                  <a:pt x="204" y="107"/>
                </a:lnTo>
                <a:lnTo>
                  <a:pt x="204" y="112"/>
                </a:lnTo>
                <a:lnTo>
                  <a:pt x="66" y="32"/>
                </a:lnTo>
                <a:moveTo>
                  <a:pt x="14" y="0"/>
                </a:moveTo>
                <a:lnTo>
                  <a:pt x="0" y="8"/>
                </a:lnTo>
                <a:lnTo>
                  <a:pt x="10" y="14"/>
                </a:lnTo>
                <a:lnTo>
                  <a:pt x="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3" name="Freeform 180"/>
          <p:cNvSpPr>
            <a:spLocks/>
          </p:cNvSpPr>
          <p:nvPr userDrawn="1"/>
        </p:nvSpPr>
        <p:spPr bwMode="auto">
          <a:xfrm>
            <a:off x="8956124" y="3010323"/>
            <a:ext cx="586934" cy="401586"/>
          </a:xfrm>
          <a:custGeom>
            <a:avLst/>
            <a:gdLst>
              <a:gd name="T0" fmla="*/ 0 w 323"/>
              <a:gd name="T1" fmla="*/ 0 h 221"/>
              <a:gd name="T2" fmla="*/ 0 w 323"/>
              <a:gd name="T3" fmla="*/ 35 h 221"/>
              <a:gd name="T4" fmla="*/ 323 w 323"/>
              <a:gd name="T5" fmla="*/ 221 h 221"/>
              <a:gd name="T6" fmla="*/ 323 w 323"/>
              <a:gd name="T7" fmla="*/ 187 h 221"/>
              <a:gd name="T8" fmla="*/ 0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0" y="0"/>
                </a:moveTo>
                <a:lnTo>
                  <a:pt x="0" y="35"/>
                </a:lnTo>
                <a:lnTo>
                  <a:pt x="323" y="221"/>
                </a:lnTo>
                <a:lnTo>
                  <a:pt x="323" y="187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4" name="Freeform 181"/>
          <p:cNvSpPr>
            <a:spLocks/>
          </p:cNvSpPr>
          <p:nvPr userDrawn="1"/>
        </p:nvSpPr>
        <p:spPr bwMode="auto">
          <a:xfrm>
            <a:off x="8956124" y="3010323"/>
            <a:ext cx="586934" cy="401586"/>
          </a:xfrm>
          <a:custGeom>
            <a:avLst/>
            <a:gdLst>
              <a:gd name="T0" fmla="*/ 0 w 323"/>
              <a:gd name="T1" fmla="*/ 0 h 221"/>
              <a:gd name="T2" fmla="*/ 0 w 323"/>
              <a:gd name="T3" fmla="*/ 35 h 221"/>
              <a:gd name="T4" fmla="*/ 323 w 323"/>
              <a:gd name="T5" fmla="*/ 221 h 221"/>
              <a:gd name="T6" fmla="*/ 323 w 323"/>
              <a:gd name="T7" fmla="*/ 187 h 221"/>
              <a:gd name="T8" fmla="*/ 0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0" y="0"/>
                </a:moveTo>
                <a:lnTo>
                  <a:pt x="0" y="35"/>
                </a:lnTo>
                <a:lnTo>
                  <a:pt x="323" y="221"/>
                </a:lnTo>
                <a:lnTo>
                  <a:pt x="323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5" name="Freeform 182"/>
          <p:cNvSpPr>
            <a:spLocks/>
          </p:cNvSpPr>
          <p:nvPr userDrawn="1"/>
        </p:nvSpPr>
        <p:spPr bwMode="auto">
          <a:xfrm>
            <a:off x="8956124" y="3010323"/>
            <a:ext cx="586934" cy="401586"/>
          </a:xfrm>
          <a:custGeom>
            <a:avLst/>
            <a:gdLst>
              <a:gd name="T0" fmla="*/ 0 w 323"/>
              <a:gd name="T1" fmla="*/ 0 h 221"/>
              <a:gd name="T2" fmla="*/ 0 w 323"/>
              <a:gd name="T3" fmla="*/ 35 h 221"/>
              <a:gd name="T4" fmla="*/ 323 w 323"/>
              <a:gd name="T5" fmla="*/ 221 h 221"/>
              <a:gd name="T6" fmla="*/ 323 w 323"/>
              <a:gd name="T7" fmla="*/ 187 h 221"/>
              <a:gd name="T8" fmla="*/ 0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0" y="0"/>
                </a:moveTo>
                <a:lnTo>
                  <a:pt x="0" y="35"/>
                </a:lnTo>
                <a:lnTo>
                  <a:pt x="323" y="221"/>
                </a:lnTo>
                <a:lnTo>
                  <a:pt x="323" y="187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6" name="Freeform 183"/>
          <p:cNvSpPr>
            <a:spLocks/>
          </p:cNvSpPr>
          <p:nvPr userDrawn="1"/>
        </p:nvSpPr>
        <p:spPr bwMode="auto">
          <a:xfrm>
            <a:off x="8956124" y="3010323"/>
            <a:ext cx="586934" cy="401586"/>
          </a:xfrm>
          <a:custGeom>
            <a:avLst/>
            <a:gdLst>
              <a:gd name="T0" fmla="*/ 0 w 323"/>
              <a:gd name="T1" fmla="*/ 0 h 221"/>
              <a:gd name="T2" fmla="*/ 0 w 323"/>
              <a:gd name="T3" fmla="*/ 35 h 221"/>
              <a:gd name="T4" fmla="*/ 323 w 323"/>
              <a:gd name="T5" fmla="*/ 221 h 221"/>
              <a:gd name="T6" fmla="*/ 323 w 323"/>
              <a:gd name="T7" fmla="*/ 187 h 221"/>
              <a:gd name="T8" fmla="*/ 0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0" y="0"/>
                </a:moveTo>
                <a:lnTo>
                  <a:pt x="0" y="35"/>
                </a:lnTo>
                <a:lnTo>
                  <a:pt x="323" y="221"/>
                </a:lnTo>
                <a:lnTo>
                  <a:pt x="323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7" name="Freeform 184"/>
          <p:cNvSpPr>
            <a:spLocks/>
          </p:cNvSpPr>
          <p:nvPr userDrawn="1"/>
        </p:nvSpPr>
        <p:spPr bwMode="auto">
          <a:xfrm>
            <a:off x="9543058" y="3333773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9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9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8" name="Freeform 185"/>
          <p:cNvSpPr>
            <a:spLocks/>
          </p:cNvSpPr>
          <p:nvPr userDrawn="1"/>
        </p:nvSpPr>
        <p:spPr bwMode="auto">
          <a:xfrm>
            <a:off x="9543058" y="3333773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9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9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9" name="Freeform 186"/>
          <p:cNvSpPr>
            <a:spLocks/>
          </p:cNvSpPr>
          <p:nvPr userDrawn="1"/>
        </p:nvSpPr>
        <p:spPr bwMode="auto">
          <a:xfrm>
            <a:off x="9543058" y="3333773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9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9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0" name="Freeform 187"/>
          <p:cNvSpPr>
            <a:spLocks/>
          </p:cNvSpPr>
          <p:nvPr userDrawn="1"/>
        </p:nvSpPr>
        <p:spPr bwMode="auto">
          <a:xfrm>
            <a:off x="9543058" y="3333773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9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9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1" name="Freeform 188"/>
          <p:cNvSpPr>
            <a:spLocks/>
          </p:cNvSpPr>
          <p:nvPr userDrawn="1"/>
        </p:nvSpPr>
        <p:spPr bwMode="auto">
          <a:xfrm>
            <a:off x="8956124" y="2993969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7"/>
                </a:lnTo>
                <a:lnTo>
                  <a:pt x="15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2" name="Freeform 189"/>
          <p:cNvSpPr>
            <a:spLocks/>
          </p:cNvSpPr>
          <p:nvPr userDrawn="1"/>
        </p:nvSpPr>
        <p:spPr bwMode="auto">
          <a:xfrm>
            <a:off x="8956124" y="2993969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7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3" name="Freeform 190"/>
          <p:cNvSpPr>
            <a:spLocks/>
          </p:cNvSpPr>
          <p:nvPr userDrawn="1"/>
        </p:nvSpPr>
        <p:spPr bwMode="auto">
          <a:xfrm>
            <a:off x="8956124" y="2993969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7"/>
                </a:lnTo>
                <a:lnTo>
                  <a:pt x="15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4" name="Freeform 191"/>
          <p:cNvSpPr>
            <a:spLocks/>
          </p:cNvSpPr>
          <p:nvPr userDrawn="1"/>
        </p:nvSpPr>
        <p:spPr bwMode="auto">
          <a:xfrm>
            <a:off x="8956124" y="2993969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7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5" name="Freeform 192"/>
          <p:cNvSpPr>
            <a:spLocks/>
          </p:cNvSpPr>
          <p:nvPr userDrawn="1"/>
        </p:nvSpPr>
        <p:spPr bwMode="auto">
          <a:xfrm>
            <a:off x="8956124" y="3135706"/>
            <a:ext cx="586934" cy="399769"/>
          </a:xfrm>
          <a:custGeom>
            <a:avLst/>
            <a:gdLst>
              <a:gd name="T0" fmla="*/ 0 w 323"/>
              <a:gd name="T1" fmla="*/ 0 h 220"/>
              <a:gd name="T2" fmla="*/ 0 w 323"/>
              <a:gd name="T3" fmla="*/ 33 h 220"/>
              <a:gd name="T4" fmla="*/ 323 w 323"/>
              <a:gd name="T5" fmla="*/ 220 h 220"/>
              <a:gd name="T6" fmla="*/ 323 w 323"/>
              <a:gd name="T7" fmla="*/ 187 h 220"/>
              <a:gd name="T8" fmla="*/ 0 w 323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0">
                <a:moveTo>
                  <a:pt x="0" y="0"/>
                </a:moveTo>
                <a:lnTo>
                  <a:pt x="0" y="33"/>
                </a:lnTo>
                <a:lnTo>
                  <a:pt x="323" y="220"/>
                </a:lnTo>
                <a:lnTo>
                  <a:pt x="323" y="187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6" name="Freeform 193"/>
          <p:cNvSpPr>
            <a:spLocks/>
          </p:cNvSpPr>
          <p:nvPr userDrawn="1"/>
        </p:nvSpPr>
        <p:spPr bwMode="auto">
          <a:xfrm>
            <a:off x="8956124" y="3135706"/>
            <a:ext cx="586934" cy="399769"/>
          </a:xfrm>
          <a:custGeom>
            <a:avLst/>
            <a:gdLst>
              <a:gd name="T0" fmla="*/ 0 w 323"/>
              <a:gd name="T1" fmla="*/ 0 h 220"/>
              <a:gd name="T2" fmla="*/ 0 w 323"/>
              <a:gd name="T3" fmla="*/ 33 h 220"/>
              <a:gd name="T4" fmla="*/ 323 w 323"/>
              <a:gd name="T5" fmla="*/ 220 h 220"/>
              <a:gd name="T6" fmla="*/ 323 w 323"/>
              <a:gd name="T7" fmla="*/ 187 h 220"/>
              <a:gd name="T8" fmla="*/ 0 w 323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0">
                <a:moveTo>
                  <a:pt x="0" y="0"/>
                </a:moveTo>
                <a:lnTo>
                  <a:pt x="0" y="33"/>
                </a:lnTo>
                <a:lnTo>
                  <a:pt x="323" y="220"/>
                </a:lnTo>
                <a:lnTo>
                  <a:pt x="323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7" name="Freeform 194"/>
          <p:cNvSpPr>
            <a:spLocks/>
          </p:cNvSpPr>
          <p:nvPr userDrawn="1"/>
        </p:nvSpPr>
        <p:spPr bwMode="auto">
          <a:xfrm>
            <a:off x="8956124" y="3135706"/>
            <a:ext cx="586934" cy="399769"/>
          </a:xfrm>
          <a:custGeom>
            <a:avLst/>
            <a:gdLst>
              <a:gd name="T0" fmla="*/ 0 w 323"/>
              <a:gd name="T1" fmla="*/ 0 h 220"/>
              <a:gd name="T2" fmla="*/ 0 w 323"/>
              <a:gd name="T3" fmla="*/ 33 h 220"/>
              <a:gd name="T4" fmla="*/ 323 w 323"/>
              <a:gd name="T5" fmla="*/ 220 h 220"/>
              <a:gd name="T6" fmla="*/ 323 w 323"/>
              <a:gd name="T7" fmla="*/ 187 h 220"/>
              <a:gd name="T8" fmla="*/ 0 w 323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0">
                <a:moveTo>
                  <a:pt x="0" y="0"/>
                </a:moveTo>
                <a:lnTo>
                  <a:pt x="0" y="33"/>
                </a:lnTo>
                <a:lnTo>
                  <a:pt x="323" y="220"/>
                </a:lnTo>
                <a:lnTo>
                  <a:pt x="323" y="187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8" name="Freeform 195"/>
          <p:cNvSpPr>
            <a:spLocks/>
          </p:cNvSpPr>
          <p:nvPr userDrawn="1"/>
        </p:nvSpPr>
        <p:spPr bwMode="auto">
          <a:xfrm>
            <a:off x="8956124" y="3135706"/>
            <a:ext cx="586934" cy="399769"/>
          </a:xfrm>
          <a:custGeom>
            <a:avLst/>
            <a:gdLst>
              <a:gd name="T0" fmla="*/ 0 w 323"/>
              <a:gd name="T1" fmla="*/ 0 h 220"/>
              <a:gd name="T2" fmla="*/ 0 w 323"/>
              <a:gd name="T3" fmla="*/ 33 h 220"/>
              <a:gd name="T4" fmla="*/ 323 w 323"/>
              <a:gd name="T5" fmla="*/ 220 h 220"/>
              <a:gd name="T6" fmla="*/ 323 w 323"/>
              <a:gd name="T7" fmla="*/ 187 h 220"/>
              <a:gd name="T8" fmla="*/ 0 w 323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0">
                <a:moveTo>
                  <a:pt x="0" y="0"/>
                </a:moveTo>
                <a:lnTo>
                  <a:pt x="0" y="33"/>
                </a:lnTo>
                <a:lnTo>
                  <a:pt x="323" y="220"/>
                </a:lnTo>
                <a:lnTo>
                  <a:pt x="323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9" name="Freeform 196"/>
          <p:cNvSpPr>
            <a:spLocks/>
          </p:cNvSpPr>
          <p:nvPr userDrawn="1"/>
        </p:nvSpPr>
        <p:spPr bwMode="auto">
          <a:xfrm>
            <a:off x="9543058" y="3457338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10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00" name="Freeform 197"/>
          <p:cNvSpPr>
            <a:spLocks/>
          </p:cNvSpPr>
          <p:nvPr userDrawn="1"/>
        </p:nvSpPr>
        <p:spPr bwMode="auto">
          <a:xfrm>
            <a:off x="9543058" y="3457338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10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01" name="Freeform 198"/>
          <p:cNvSpPr>
            <a:spLocks/>
          </p:cNvSpPr>
          <p:nvPr userDrawn="1"/>
        </p:nvSpPr>
        <p:spPr bwMode="auto">
          <a:xfrm>
            <a:off x="9543058" y="3457338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10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02" name="Freeform 199"/>
          <p:cNvSpPr>
            <a:spLocks/>
          </p:cNvSpPr>
          <p:nvPr userDrawn="1"/>
        </p:nvSpPr>
        <p:spPr bwMode="auto">
          <a:xfrm>
            <a:off x="9543058" y="3457338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10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03" name="Freeform 200"/>
          <p:cNvSpPr>
            <a:spLocks/>
          </p:cNvSpPr>
          <p:nvPr userDrawn="1"/>
        </p:nvSpPr>
        <p:spPr bwMode="auto">
          <a:xfrm>
            <a:off x="8956124" y="3119351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6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6"/>
                </a:lnTo>
                <a:lnTo>
                  <a:pt x="15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04" name="Freeform 201"/>
          <p:cNvSpPr>
            <a:spLocks/>
          </p:cNvSpPr>
          <p:nvPr userDrawn="1"/>
        </p:nvSpPr>
        <p:spPr bwMode="auto">
          <a:xfrm>
            <a:off x="8956124" y="3119351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6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6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05" name="Freeform 202"/>
          <p:cNvSpPr>
            <a:spLocks/>
          </p:cNvSpPr>
          <p:nvPr userDrawn="1"/>
        </p:nvSpPr>
        <p:spPr bwMode="auto">
          <a:xfrm>
            <a:off x="8956124" y="3119351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6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6"/>
                </a:lnTo>
                <a:lnTo>
                  <a:pt x="15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06" name="Freeform 203"/>
          <p:cNvSpPr>
            <a:spLocks/>
          </p:cNvSpPr>
          <p:nvPr userDrawn="1"/>
        </p:nvSpPr>
        <p:spPr bwMode="auto">
          <a:xfrm>
            <a:off x="8956124" y="3119351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6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6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07" name="Freeform 204"/>
          <p:cNvSpPr>
            <a:spLocks/>
          </p:cNvSpPr>
          <p:nvPr userDrawn="1"/>
        </p:nvSpPr>
        <p:spPr bwMode="auto">
          <a:xfrm>
            <a:off x="8956124" y="3257454"/>
            <a:ext cx="586934" cy="401586"/>
          </a:xfrm>
          <a:custGeom>
            <a:avLst/>
            <a:gdLst>
              <a:gd name="T0" fmla="*/ 0 w 323"/>
              <a:gd name="T1" fmla="*/ 0 h 221"/>
              <a:gd name="T2" fmla="*/ 0 w 323"/>
              <a:gd name="T3" fmla="*/ 35 h 221"/>
              <a:gd name="T4" fmla="*/ 323 w 323"/>
              <a:gd name="T5" fmla="*/ 221 h 221"/>
              <a:gd name="T6" fmla="*/ 323 w 323"/>
              <a:gd name="T7" fmla="*/ 187 h 221"/>
              <a:gd name="T8" fmla="*/ 0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0" y="0"/>
                </a:moveTo>
                <a:lnTo>
                  <a:pt x="0" y="35"/>
                </a:lnTo>
                <a:lnTo>
                  <a:pt x="323" y="221"/>
                </a:lnTo>
                <a:lnTo>
                  <a:pt x="323" y="187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8" name="Freeform 206"/>
          <p:cNvSpPr>
            <a:spLocks/>
          </p:cNvSpPr>
          <p:nvPr userDrawn="1"/>
        </p:nvSpPr>
        <p:spPr bwMode="auto">
          <a:xfrm>
            <a:off x="8956126" y="3257453"/>
            <a:ext cx="586935" cy="401587"/>
          </a:xfrm>
          <a:custGeom>
            <a:avLst/>
            <a:gdLst>
              <a:gd name="T0" fmla="*/ 0 w 323"/>
              <a:gd name="T1" fmla="*/ 0 h 221"/>
              <a:gd name="T2" fmla="*/ 0 w 323"/>
              <a:gd name="T3" fmla="*/ 35 h 221"/>
              <a:gd name="T4" fmla="*/ 323 w 323"/>
              <a:gd name="T5" fmla="*/ 221 h 221"/>
              <a:gd name="T6" fmla="*/ 323 w 323"/>
              <a:gd name="T7" fmla="*/ 187 h 221"/>
              <a:gd name="T8" fmla="*/ 0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0" y="0"/>
                </a:moveTo>
                <a:lnTo>
                  <a:pt x="0" y="35"/>
                </a:lnTo>
                <a:lnTo>
                  <a:pt x="323" y="221"/>
                </a:lnTo>
                <a:lnTo>
                  <a:pt x="323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9" name="Freeform 207"/>
          <p:cNvSpPr>
            <a:spLocks/>
          </p:cNvSpPr>
          <p:nvPr userDrawn="1"/>
        </p:nvSpPr>
        <p:spPr bwMode="auto">
          <a:xfrm>
            <a:off x="8956126" y="3257453"/>
            <a:ext cx="586935" cy="401587"/>
          </a:xfrm>
          <a:custGeom>
            <a:avLst/>
            <a:gdLst>
              <a:gd name="T0" fmla="*/ 0 w 323"/>
              <a:gd name="T1" fmla="*/ 0 h 221"/>
              <a:gd name="T2" fmla="*/ 0 w 323"/>
              <a:gd name="T3" fmla="*/ 35 h 221"/>
              <a:gd name="T4" fmla="*/ 323 w 323"/>
              <a:gd name="T5" fmla="*/ 221 h 221"/>
              <a:gd name="T6" fmla="*/ 323 w 323"/>
              <a:gd name="T7" fmla="*/ 187 h 221"/>
              <a:gd name="T8" fmla="*/ 0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0" y="0"/>
                </a:moveTo>
                <a:lnTo>
                  <a:pt x="0" y="35"/>
                </a:lnTo>
                <a:lnTo>
                  <a:pt x="323" y="221"/>
                </a:lnTo>
                <a:lnTo>
                  <a:pt x="323" y="187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0" name="Freeform 208"/>
          <p:cNvSpPr>
            <a:spLocks/>
          </p:cNvSpPr>
          <p:nvPr userDrawn="1"/>
        </p:nvSpPr>
        <p:spPr bwMode="auto">
          <a:xfrm>
            <a:off x="8956126" y="3257453"/>
            <a:ext cx="586935" cy="401587"/>
          </a:xfrm>
          <a:custGeom>
            <a:avLst/>
            <a:gdLst>
              <a:gd name="T0" fmla="*/ 0 w 323"/>
              <a:gd name="T1" fmla="*/ 0 h 221"/>
              <a:gd name="T2" fmla="*/ 0 w 323"/>
              <a:gd name="T3" fmla="*/ 35 h 221"/>
              <a:gd name="T4" fmla="*/ 323 w 323"/>
              <a:gd name="T5" fmla="*/ 221 h 221"/>
              <a:gd name="T6" fmla="*/ 323 w 323"/>
              <a:gd name="T7" fmla="*/ 187 h 221"/>
              <a:gd name="T8" fmla="*/ 0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0" y="0"/>
                </a:moveTo>
                <a:lnTo>
                  <a:pt x="0" y="35"/>
                </a:lnTo>
                <a:lnTo>
                  <a:pt x="323" y="221"/>
                </a:lnTo>
                <a:lnTo>
                  <a:pt x="323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1" name="Freeform 209"/>
          <p:cNvSpPr>
            <a:spLocks/>
          </p:cNvSpPr>
          <p:nvPr userDrawn="1"/>
        </p:nvSpPr>
        <p:spPr bwMode="auto">
          <a:xfrm>
            <a:off x="9543059" y="3580904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9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9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2" name="Freeform 210"/>
          <p:cNvSpPr>
            <a:spLocks/>
          </p:cNvSpPr>
          <p:nvPr userDrawn="1"/>
        </p:nvSpPr>
        <p:spPr bwMode="auto">
          <a:xfrm>
            <a:off x="9543059" y="3580904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9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9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3" name="Freeform 211"/>
          <p:cNvSpPr>
            <a:spLocks/>
          </p:cNvSpPr>
          <p:nvPr userDrawn="1"/>
        </p:nvSpPr>
        <p:spPr bwMode="auto">
          <a:xfrm>
            <a:off x="9543059" y="3580904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9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9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4" name="Freeform 212"/>
          <p:cNvSpPr>
            <a:spLocks/>
          </p:cNvSpPr>
          <p:nvPr userDrawn="1"/>
        </p:nvSpPr>
        <p:spPr bwMode="auto">
          <a:xfrm>
            <a:off x="9543059" y="3580904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9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9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5" name="Freeform 213"/>
          <p:cNvSpPr>
            <a:spLocks/>
          </p:cNvSpPr>
          <p:nvPr userDrawn="1"/>
        </p:nvSpPr>
        <p:spPr bwMode="auto">
          <a:xfrm>
            <a:off x="8956126" y="3241099"/>
            <a:ext cx="616009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7"/>
                </a:lnTo>
                <a:lnTo>
                  <a:pt x="15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6" name="Freeform 214"/>
          <p:cNvSpPr>
            <a:spLocks/>
          </p:cNvSpPr>
          <p:nvPr userDrawn="1"/>
        </p:nvSpPr>
        <p:spPr bwMode="auto">
          <a:xfrm>
            <a:off x="8956126" y="3241099"/>
            <a:ext cx="616009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7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7" name="Freeform 215"/>
          <p:cNvSpPr>
            <a:spLocks/>
          </p:cNvSpPr>
          <p:nvPr userDrawn="1"/>
        </p:nvSpPr>
        <p:spPr bwMode="auto">
          <a:xfrm>
            <a:off x="8956126" y="3241099"/>
            <a:ext cx="616009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7"/>
                </a:lnTo>
                <a:lnTo>
                  <a:pt x="15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8" name="Freeform 216"/>
          <p:cNvSpPr>
            <a:spLocks/>
          </p:cNvSpPr>
          <p:nvPr userDrawn="1"/>
        </p:nvSpPr>
        <p:spPr bwMode="auto">
          <a:xfrm>
            <a:off x="8956126" y="3241099"/>
            <a:ext cx="616009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7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9" name="Freeform 217"/>
          <p:cNvSpPr>
            <a:spLocks/>
          </p:cNvSpPr>
          <p:nvPr userDrawn="1"/>
        </p:nvSpPr>
        <p:spPr bwMode="auto">
          <a:xfrm>
            <a:off x="8956126" y="3382837"/>
            <a:ext cx="586935" cy="399769"/>
          </a:xfrm>
          <a:custGeom>
            <a:avLst/>
            <a:gdLst>
              <a:gd name="T0" fmla="*/ 0 w 323"/>
              <a:gd name="T1" fmla="*/ 0 h 220"/>
              <a:gd name="T2" fmla="*/ 0 w 323"/>
              <a:gd name="T3" fmla="*/ 33 h 220"/>
              <a:gd name="T4" fmla="*/ 323 w 323"/>
              <a:gd name="T5" fmla="*/ 220 h 220"/>
              <a:gd name="T6" fmla="*/ 323 w 323"/>
              <a:gd name="T7" fmla="*/ 187 h 220"/>
              <a:gd name="T8" fmla="*/ 0 w 323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0">
                <a:moveTo>
                  <a:pt x="0" y="0"/>
                </a:moveTo>
                <a:lnTo>
                  <a:pt x="0" y="33"/>
                </a:lnTo>
                <a:lnTo>
                  <a:pt x="323" y="220"/>
                </a:lnTo>
                <a:lnTo>
                  <a:pt x="323" y="187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0" name="Freeform 218"/>
          <p:cNvSpPr>
            <a:spLocks/>
          </p:cNvSpPr>
          <p:nvPr userDrawn="1"/>
        </p:nvSpPr>
        <p:spPr bwMode="auto">
          <a:xfrm>
            <a:off x="8956126" y="3382837"/>
            <a:ext cx="586935" cy="399769"/>
          </a:xfrm>
          <a:custGeom>
            <a:avLst/>
            <a:gdLst>
              <a:gd name="T0" fmla="*/ 0 w 323"/>
              <a:gd name="T1" fmla="*/ 0 h 220"/>
              <a:gd name="T2" fmla="*/ 0 w 323"/>
              <a:gd name="T3" fmla="*/ 33 h 220"/>
              <a:gd name="T4" fmla="*/ 323 w 323"/>
              <a:gd name="T5" fmla="*/ 220 h 220"/>
              <a:gd name="T6" fmla="*/ 323 w 323"/>
              <a:gd name="T7" fmla="*/ 187 h 220"/>
              <a:gd name="T8" fmla="*/ 0 w 323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0">
                <a:moveTo>
                  <a:pt x="0" y="0"/>
                </a:moveTo>
                <a:lnTo>
                  <a:pt x="0" y="33"/>
                </a:lnTo>
                <a:lnTo>
                  <a:pt x="323" y="220"/>
                </a:lnTo>
                <a:lnTo>
                  <a:pt x="323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1" name="Freeform 219"/>
          <p:cNvSpPr>
            <a:spLocks/>
          </p:cNvSpPr>
          <p:nvPr userDrawn="1"/>
        </p:nvSpPr>
        <p:spPr bwMode="auto">
          <a:xfrm>
            <a:off x="8956126" y="3382837"/>
            <a:ext cx="586935" cy="399769"/>
          </a:xfrm>
          <a:custGeom>
            <a:avLst/>
            <a:gdLst>
              <a:gd name="T0" fmla="*/ 0 w 323"/>
              <a:gd name="T1" fmla="*/ 0 h 220"/>
              <a:gd name="T2" fmla="*/ 0 w 323"/>
              <a:gd name="T3" fmla="*/ 33 h 220"/>
              <a:gd name="T4" fmla="*/ 323 w 323"/>
              <a:gd name="T5" fmla="*/ 220 h 220"/>
              <a:gd name="T6" fmla="*/ 323 w 323"/>
              <a:gd name="T7" fmla="*/ 187 h 220"/>
              <a:gd name="T8" fmla="*/ 0 w 323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0">
                <a:moveTo>
                  <a:pt x="0" y="0"/>
                </a:moveTo>
                <a:lnTo>
                  <a:pt x="0" y="33"/>
                </a:lnTo>
                <a:lnTo>
                  <a:pt x="323" y="220"/>
                </a:lnTo>
                <a:lnTo>
                  <a:pt x="323" y="187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2" name="Freeform 220"/>
          <p:cNvSpPr>
            <a:spLocks/>
          </p:cNvSpPr>
          <p:nvPr userDrawn="1"/>
        </p:nvSpPr>
        <p:spPr bwMode="auto">
          <a:xfrm>
            <a:off x="8956126" y="3382837"/>
            <a:ext cx="586935" cy="399769"/>
          </a:xfrm>
          <a:custGeom>
            <a:avLst/>
            <a:gdLst>
              <a:gd name="T0" fmla="*/ 0 w 323"/>
              <a:gd name="T1" fmla="*/ 0 h 220"/>
              <a:gd name="T2" fmla="*/ 0 w 323"/>
              <a:gd name="T3" fmla="*/ 33 h 220"/>
              <a:gd name="T4" fmla="*/ 323 w 323"/>
              <a:gd name="T5" fmla="*/ 220 h 220"/>
              <a:gd name="T6" fmla="*/ 323 w 323"/>
              <a:gd name="T7" fmla="*/ 187 h 220"/>
              <a:gd name="T8" fmla="*/ 0 w 323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0">
                <a:moveTo>
                  <a:pt x="0" y="0"/>
                </a:moveTo>
                <a:lnTo>
                  <a:pt x="0" y="33"/>
                </a:lnTo>
                <a:lnTo>
                  <a:pt x="323" y="220"/>
                </a:lnTo>
                <a:lnTo>
                  <a:pt x="323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3" name="Freeform 221"/>
          <p:cNvSpPr>
            <a:spLocks/>
          </p:cNvSpPr>
          <p:nvPr userDrawn="1"/>
        </p:nvSpPr>
        <p:spPr bwMode="auto">
          <a:xfrm>
            <a:off x="9543059" y="3704468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10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4" name="Freeform 222"/>
          <p:cNvSpPr>
            <a:spLocks/>
          </p:cNvSpPr>
          <p:nvPr userDrawn="1"/>
        </p:nvSpPr>
        <p:spPr bwMode="auto">
          <a:xfrm>
            <a:off x="9543059" y="3704468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10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5" name="Freeform 223"/>
          <p:cNvSpPr>
            <a:spLocks/>
          </p:cNvSpPr>
          <p:nvPr userDrawn="1"/>
        </p:nvSpPr>
        <p:spPr bwMode="auto">
          <a:xfrm>
            <a:off x="9543059" y="3704468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10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6" name="Freeform 224"/>
          <p:cNvSpPr>
            <a:spLocks/>
          </p:cNvSpPr>
          <p:nvPr userDrawn="1"/>
        </p:nvSpPr>
        <p:spPr bwMode="auto">
          <a:xfrm>
            <a:off x="9543059" y="3704468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10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7" name="Freeform 225"/>
          <p:cNvSpPr>
            <a:spLocks/>
          </p:cNvSpPr>
          <p:nvPr userDrawn="1"/>
        </p:nvSpPr>
        <p:spPr bwMode="auto">
          <a:xfrm>
            <a:off x="8956126" y="3364665"/>
            <a:ext cx="616009" cy="357976"/>
          </a:xfrm>
          <a:custGeom>
            <a:avLst/>
            <a:gdLst>
              <a:gd name="T0" fmla="*/ 15 w 339"/>
              <a:gd name="T1" fmla="*/ 0 h 197"/>
              <a:gd name="T2" fmla="*/ 0 w 339"/>
              <a:gd name="T3" fmla="*/ 10 h 197"/>
              <a:gd name="T4" fmla="*/ 323 w 339"/>
              <a:gd name="T5" fmla="*/ 197 h 197"/>
              <a:gd name="T6" fmla="*/ 339 w 339"/>
              <a:gd name="T7" fmla="*/ 187 h 197"/>
              <a:gd name="T8" fmla="*/ 15 w 339"/>
              <a:gd name="T9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7">
                <a:moveTo>
                  <a:pt x="15" y="0"/>
                </a:moveTo>
                <a:lnTo>
                  <a:pt x="0" y="10"/>
                </a:lnTo>
                <a:lnTo>
                  <a:pt x="323" y="197"/>
                </a:lnTo>
                <a:lnTo>
                  <a:pt x="339" y="187"/>
                </a:lnTo>
                <a:lnTo>
                  <a:pt x="15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8" name="Freeform 226"/>
          <p:cNvSpPr>
            <a:spLocks/>
          </p:cNvSpPr>
          <p:nvPr userDrawn="1"/>
        </p:nvSpPr>
        <p:spPr bwMode="auto">
          <a:xfrm>
            <a:off x="8956126" y="3364665"/>
            <a:ext cx="616009" cy="357976"/>
          </a:xfrm>
          <a:custGeom>
            <a:avLst/>
            <a:gdLst>
              <a:gd name="T0" fmla="*/ 15 w 339"/>
              <a:gd name="T1" fmla="*/ 0 h 197"/>
              <a:gd name="T2" fmla="*/ 0 w 339"/>
              <a:gd name="T3" fmla="*/ 10 h 197"/>
              <a:gd name="T4" fmla="*/ 323 w 339"/>
              <a:gd name="T5" fmla="*/ 197 h 197"/>
              <a:gd name="T6" fmla="*/ 339 w 339"/>
              <a:gd name="T7" fmla="*/ 187 h 197"/>
              <a:gd name="T8" fmla="*/ 15 w 339"/>
              <a:gd name="T9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7">
                <a:moveTo>
                  <a:pt x="15" y="0"/>
                </a:moveTo>
                <a:lnTo>
                  <a:pt x="0" y="10"/>
                </a:lnTo>
                <a:lnTo>
                  <a:pt x="323" y="197"/>
                </a:lnTo>
                <a:lnTo>
                  <a:pt x="339" y="187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9" name="Freeform 227"/>
          <p:cNvSpPr>
            <a:spLocks/>
          </p:cNvSpPr>
          <p:nvPr userDrawn="1"/>
        </p:nvSpPr>
        <p:spPr bwMode="auto">
          <a:xfrm>
            <a:off x="8956126" y="3364665"/>
            <a:ext cx="616009" cy="357976"/>
          </a:xfrm>
          <a:custGeom>
            <a:avLst/>
            <a:gdLst>
              <a:gd name="T0" fmla="*/ 15 w 339"/>
              <a:gd name="T1" fmla="*/ 0 h 197"/>
              <a:gd name="T2" fmla="*/ 0 w 339"/>
              <a:gd name="T3" fmla="*/ 10 h 197"/>
              <a:gd name="T4" fmla="*/ 323 w 339"/>
              <a:gd name="T5" fmla="*/ 197 h 197"/>
              <a:gd name="T6" fmla="*/ 339 w 339"/>
              <a:gd name="T7" fmla="*/ 187 h 197"/>
              <a:gd name="T8" fmla="*/ 15 w 339"/>
              <a:gd name="T9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7">
                <a:moveTo>
                  <a:pt x="15" y="0"/>
                </a:moveTo>
                <a:lnTo>
                  <a:pt x="0" y="10"/>
                </a:lnTo>
                <a:lnTo>
                  <a:pt x="323" y="197"/>
                </a:lnTo>
                <a:lnTo>
                  <a:pt x="339" y="187"/>
                </a:lnTo>
                <a:lnTo>
                  <a:pt x="15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0" name="Freeform 228"/>
          <p:cNvSpPr>
            <a:spLocks/>
          </p:cNvSpPr>
          <p:nvPr userDrawn="1"/>
        </p:nvSpPr>
        <p:spPr bwMode="auto">
          <a:xfrm>
            <a:off x="8956126" y="3364665"/>
            <a:ext cx="616009" cy="357976"/>
          </a:xfrm>
          <a:custGeom>
            <a:avLst/>
            <a:gdLst>
              <a:gd name="T0" fmla="*/ 15 w 339"/>
              <a:gd name="T1" fmla="*/ 0 h 197"/>
              <a:gd name="T2" fmla="*/ 0 w 339"/>
              <a:gd name="T3" fmla="*/ 10 h 197"/>
              <a:gd name="T4" fmla="*/ 323 w 339"/>
              <a:gd name="T5" fmla="*/ 197 h 197"/>
              <a:gd name="T6" fmla="*/ 339 w 339"/>
              <a:gd name="T7" fmla="*/ 187 h 197"/>
              <a:gd name="T8" fmla="*/ 15 w 339"/>
              <a:gd name="T9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7">
                <a:moveTo>
                  <a:pt x="15" y="0"/>
                </a:moveTo>
                <a:lnTo>
                  <a:pt x="0" y="10"/>
                </a:lnTo>
                <a:lnTo>
                  <a:pt x="323" y="197"/>
                </a:lnTo>
                <a:lnTo>
                  <a:pt x="339" y="187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1" name="Freeform 229"/>
          <p:cNvSpPr>
            <a:spLocks/>
          </p:cNvSpPr>
          <p:nvPr userDrawn="1"/>
        </p:nvSpPr>
        <p:spPr bwMode="auto">
          <a:xfrm>
            <a:off x="8149318" y="3533657"/>
            <a:ext cx="1070292" cy="1046669"/>
          </a:xfrm>
          <a:custGeom>
            <a:avLst/>
            <a:gdLst>
              <a:gd name="T0" fmla="*/ 149 w 499"/>
              <a:gd name="T1" fmla="*/ 0 h 488"/>
              <a:gd name="T2" fmla="*/ 150 w 499"/>
              <a:gd name="T3" fmla="*/ 154 h 488"/>
              <a:gd name="T4" fmla="*/ 110 w 499"/>
              <a:gd name="T5" fmla="*/ 224 h 488"/>
              <a:gd name="T6" fmla="*/ 0 w 499"/>
              <a:gd name="T7" fmla="*/ 287 h 488"/>
              <a:gd name="T8" fmla="*/ 349 w 499"/>
              <a:gd name="T9" fmla="*/ 488 h 488"/>
              <a:gd name="T10" fmla="*/ 458 w 499"/>
              <a:gd name="T11" fmla="*/ 425 h 488"/>
              <a:gd name="T12" fmla="*/ 499 w 499"/>
              <a:gd name="T13" fmla="*/ 356 h 488"/>
              <a:gd name="T14" fmla="*/ 499 w 499"/>
              <a:gd name="T15" fmla="*/ 201 h 488"/>
              <a:gd name="T16" fmla="*/ 149 w 499"/>
              <a:gd name="T17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9" h="488">
                <a:moveTo>
                  <a:pt x="149" y="0"/>
                </a:moveTo>
                <a:cubicBezTo>
                  <a:pt x="150" y="154"/>
                  <a:pt x="150" y="154"/>
                  <a:pt x="150" y="154"/>
                </a:cubicBezTo>
                <a:cubicBezTo>
                  <a:pt x="150" y="183"/>
                  <a:pt x="134" y="210"/>
                  <a:pt x="110" y="224"/>
                </a:cubicBezTo>
                <a:cubicBezTo>
                  <a:pt x="0" y="287"/>
                  <a:pt x="0" y="287"/>
                  <a:pt x="0" y="287"/>
                </a:cubicBezTo>
                <a:cubicBezTo>
                  <a:pt x="349" y="488"/>
                  <a:pt x="349" y="488"/>
                  <a:pt x="349" y="488"/>
                </a:cubicBezTo>
                <a:cubicBezTo>
                  <a:pt x="458" y="425"/>
                  <a:pt x="458" y="425"/>
                  <a:pt x="458" y="425"/>
                </a:cubicBezTo>
                <a:cubicBezTo>
                  <a:pt x="483" y="411"/>
                  <a:pt x="499" y="385"/>
                  <a:pt x="499" y="356"/>
                </a:cubicBezTo>
                <a:cubicBezTo>
                  <a:pt x="499" y="201"/>
                  <a:pt x="499" y="201"/>
                  <a:pt x="499" y="201"/>
                </a:cubicBezTo>
                <a:cubicBezTo>
                  <a:pt x="149" y="0"/>
                  <a:pt x="149" y="0"/>
                  <a:pt x="149" y="0"/>
                </a:cubicBezTo>
              </a:path>
            </a:pathLst>
          </a:custGeom>
          <a:solidFill>
            <a:srgbClr val="CAC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2" name="Freeform 230"/>
          <p:cNvSpPr>
            <a:spLocks/>
          </p:cNvSpPr>
          <p:nvPr userDrawn="1"/>
        </p:nvSpPr>
        <p:spPr bwMode="auto">
          <a:xfrm>
            <a:off x="8149318" y="4149666"/>
            <a:ext cx="52697" cy="61783"/>
          </a:xfrm>
          <a:custGeom>
            <a:avLst/>
            <a:gdLst>
              <a:gd name="T0" fmla="*/ 0 w 29"/>
              <a:gd name="T1" fmla="*/ 0 h 34"/>
              <a:gd name="T2" fmla="*/ 0 w 29"/>
              <a:gd name="T3" fmla="*/ 34 h 34"/>
              <a:gd name="T4" fmla="*/ 29 w 29"/>
              <a:gd name="T5" fmla="*/ 16 h 34"/>
              <a:gd name="T6" fmla="*/ 0 w 29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34">
                <a:moveTo>
                  <a:pt x="0" y="0"/>
                </a:moveTo>
                <a:lnTo>
                  <a:pt x="0" y="34"/>
                </a:lnTo>
                <a:lnTo>
                  <a:pt x="29" y="16"/>
                </a:lnTo>
                <a:lnTo>
                  <a:pt x="0" y="0"/>
                </a:lnTo>
                <a:close/>
              </a:path>
            </a:pathLst>
          </a:custGeom>
          <a:solidFill>
            <a:srgbClr val="A0A7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3" name="Freeform 231"/>
          <p:cNvSpPr>
            <a:spLocks/>
          </p:cNvSpPr>
          <p:nvPr userDrawn="1"/>
        </p:nvSpPr>
        <p:spPr bwMode="auto">
          <a:xfrm>
            <a:off x="8149318" y="4149666"/>
            <a:ext cx="52697" cy="61783"/>
          </a:xfrm>
          <a:custGeom>
            <a:avLst/>
            <a:gdLst>
              <a:gd name="T0" fmla="*/ 0 w 29"/>
              <a:gd name="T1" fmla="*/ 0 h 34"/>
              <a:gd name="T2" fmla="*/ 0 w 29"/>
              <a:gd name="T3" fmla="*/ 34 h 34"/>
              <a:gd name="T4" fmla="*/ 29 w 29"/>
              <a:gd name="T5" fmla="*/ 16 h 34"/>
              <a:gd name="T6" fmla="*/ 0 w 29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34">
                <a:moveTo>
                  <a:pt x="0" y="0"/>
                </a:moveTo>
                <a:lnTo>
                  <a:pt x="0" y="34"/>
                </a:lnTo>
                <a:lnTo>
                  <a:pt x="29" y="1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4" name="Rectangle 232"/>
          <p:cNvSpPr>
            <a:spLocks noChangeArrowheads="1"/>
          </p:cNvSpPr>
          <p:nvPr userDrawn="1"/>
        </p:nvSpPr>
        <p:spPr bwMode="auto">
          <a:xfrm>
            <a:off x="8469133" y="3566367"/>
            <a:ext cx="1818" cy="27258"/>
          </a:xfrm>
          <a:prstGeom prst="rect">
            <a:avLst/>
          </a:prstGeom>
          <a:solidFill>
            <a:srgbClr val="E4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5" name="Rectangle 233"/>
          <p:cNvSpPr>
            <a:spLocks noChangeArrowheads="1"/>
          </p:cNvSpPr>
          <p:nvPr userDrawn="1"/>
        </p:nvSpPr>
        <p:spPr bwMode="auto">
          <a:xfrm>
            <a:off x="8469133" y="3566367"/>
            <a:ext cx="1818" cy="2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6" name="Freeform 234"/>
          <p:cNvSpPr>
            <a:spLocks noEditPoints="1"/>
          </p:cNvSpPr>
          <p:nvPr userDrawn="1"/>
        </p:nvSpPr>
        <p:spPr bwMode="auto">
          <a:xfrm>
            <a:off x="8469133" y="3539109"/>
            <a:ext cx="750477" cy="486992"/>
          </a:xfrm>
          <a:custGeom>
            <a:avLst/>
            <a:gdLst>
              <a:gd name="T0" fmla="*/ 48 w 413"/>
              <a:gd name="T1" fmla="*/ 25 h 268"/>
              <a:gd name="T2" fmla="*/ 45 w 413"/>
              <a:gd name="T3" fmla="*/ 43 h 268"/>
              <a:gd name="T4" fmla="*/ 33 w 413"/>
              <a:gd name="T5" fmla="*/ 49 h 268"/>
              <a:gd name="T6" fmla="*/ 413 w 413"/>
              <a:gd name="T7" fmla="*/ 268 h 268"/>
              <a:gd name="T8" fmla="*/ 413 w 413"/>
              <a:gd name="T9" fmla="*/ 234 h 268"/>
              <a:gd name="T10" fmla="*/ 48 w 413"/>
              <a:gd name="T11" fmla="*/ 25 h 268"/>
              <a:gd name="T12" fmla="*/ 7 w 413"/>
              <a:gd name="T13" fmla="*/ 0 h 268"/>
              <a:gd name="T14" fmla="*/ 7 w 413"/>
              <a:gd name="T15" fmla="*/ 19 h 268"/>
              <a:gd name="T16" fmla="*/ 0 w 413"/>
              <a:gd name="T17" fmla="*/ 15 h 268"/>
              <a:gd name="T18" fmla="*/ 0 w 413"/>
              <a:gd name="T19" fmla="*/ 30 h 268"/>
              <a:gd name="T20" fmla="*/ 19 w 413"/>
              <a:gd name="T21" fmla="*/ 41 h 268"/>
              <a:gd name="T22" fmla="*/ 26 w 413"/>
              <a:gd name="T23" fmla="*/ 12 h 268"/>
              <a:gd name="T24" fmla="*/ 22 w 413"/>
              <a:gd name="T25" fmla="*/ 10 h 268"/>
              <a:gd name="T26" fmla="*/ 7 w 413"/>
              <a:gd name="T27" fmla="*/ 19 h 268"/>
              <a:gd name="T28" fmla="*/ 7 w 413"/>
              <a:gd name="T29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3" h="268">
                <a:moveTo>
                  <a:pt x="48" y="25"/>
                </a:moveTo>
                <a:lnTo>
                  <a:pt x="45" y="43"/>
                </a:lnTo>
                <a:lnTo>
                  <a:pt x="33" y="49"/>
                </a:lnTo>
                <a:lnTo>
                  <a:pt x="413" y="268"/>
                </a:lnTo>
                <a:lnTo>
                  <a:pt x="413" y="234"/>
                </a:lnTo>
                <a:lnTo>
                  <a:pt x="48" y="25"/>
                </a:lnTo>
                <a:close/>
                <a:moveTo>
                  <a:pt x="7" y="0"/>
                </a:moveTo>
                <a:lnTo>
                  <a:pt x="7" y="19"/>
                </a:lnTo>
                <a:lnTo>
                  <a:pt x="0" y="15"/>
                </a:lnTo>
                <a:lnTo>
                  <a:pt x="0" y="30"/>
                </a:lnTo>
                <a:lnTo>
                  <a:pt x="19" y="41"/>
                </a:lnTo>
                <a:lnTo>
                  <a:pt x="26" y="12"/>
                </a:lnTo>
                <a:lnTo>
                  <a:pt x="22" y="10"/>
                </a:lnTo>
                <a:lnTo>
                  <a:pt x="7" y="19"/>
                </a:lnTo>
                <a:lnTo>
                  <a:pt x="7" y="0"/>
                </a:lnTo>
                <a:close/>
              </a:path>
            </a:pathLst>
          </a:custGeom>
          <a:solidFill>
            <a:srgbClr val="B5B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7" name="Freeform 235"/>
          <p:cNvSpPr>
            <a:spLocks noEditPoints="1"/>
          </p:cNvSpPr>
          <p:nvPr userDrawn="1"/>
        </p:nvSpPr>
        <p:spPr bwMode="auto">
          <a:xfrm>
            <a:off x="8469133" y="3539109"/>
            <a:ext cx="750477" cy="486992"/>
          </a:xfrm>
          <a:custGeom>
            <a:avLst/>
            <a:gdLst>
              <a:gd name="T0" fmla="*/ 48 w 413"/>
              <a:gd name="T1" fmla="*/ 25 h 268"/>
              <a:gd name="T2" fmla="*/ 45 w 413"/>
              <a:gd name="T3" fmla="*/ 43 h 268"/>
              <a:gd name="T4" fmla="*/ 33 w 413"/>
              <a:gd name="T5" fmla="*/ 49 h 268"/>
              <a:gd name="T6" fmla="*/ 413 w 413"/>
              <a:gd name="T7" fmla="*/ 268 h 268"/>
              <a:gd name="T8" fmla="*/ 413 w 413"/>
              <a:gd name="T9" fmla="*/ 234 h 268"/>
              <a:gd name="T10" fmla="*/ 48 w 413"/>
              <a:gd name="T11" fmla="*/ 25 h 268"/>
              <a:gd name="T12" fmla="*/ 7 w 413"/>
              <a:gd name="T13" fmla="*/ 0 h 268"/>
              <a:gd name="T14" fmla="*/ 7 w 413"/>
              <a:gd name="T15" fmla="*/ 19 h 268"/>
              <a:gd name="T16" fmla="*/ 0 w 413"/>
              <a:gd name="T17" fmla="*/ 15 h 268"/>
              <a:gd name="T18" fmla="*/ 0 w 413"/>
              <a:gd name="T19" fmla="*/ 30 h 268"/>
              <a:gd name="T20" fmla="*/ 19 w 413"/>
              <a:gd name="T21" fmla="*/ 41 h 268"/>
              <a:gd name="T22" fmla="*/ 26 w 413"/>
              <a:gd name="T23" fmla="*/ 12 h 268"/>
              <a:gd name="T24" fmla="*/ 22 w 413"/>
              <a:gd name="T25" fmla="*/ 10 h 268"/>
              <a:gd name="T26" fmla="*/ 7 w 413"/>
              <a:gd name="T27" fmla="*/ 19 h 268"/>
              <a:gd name="T28" fmla="*/ 7 w 413"/>
              <a:gd name="T29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3" h="268">
                <a:moveTo>
                  <a:pt x="48" y="25"/>
                </a:moveTo>
                <a:lnTo>
                  <a:pt x="45" y="43"/>
                </a:lnTo>
                <a:lnTo>
                  <a:pt x="33" y="49"/>
                </a:lnTo>
                <a:lnTo>
                  <a:pt x="413" y="268"/>
                </a:lnTo>
                <a:lnTo>
                  <a:pt x="413" y="234"/>
                </a:lnTo>
                <a:lnTo>
                  <a:pt x="48" y="25"/>
                </a:lnTo>
                <a:moveTo>
                  <a:pt x="7" y="0"/>
                </a:moveTo>
                <a:lnTo>
                  <a:pt x="7" y="19"/>
                </a:lnTo>
                <a:lnTo>
                  <a:pt x="0" y="15"/>
                </a:lnTo>
                <a:lnTo>
                  <a:pt x="0" y="30"/>
                </a:lnTo>
                <a:lnTo>
                  <a:pt x="19" y="41"/>
                </a:lnTo>
                <a:lnTo>
                  <a:pt x="26" y="12"/>
                </a:lnTo>
                <a:lnTo>
                  <a:pt x="22" y="10"/>
                </a:lnTo>
                <a:lnTo>
                  <a:pt x="7" y="19"/>
                </a:lnTo>
                <a:lnTo>
                  <a:pt x="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77" name="Freeform 375"/>
          <p:cNvSpPr>
            <a:spLocks/>
          </p:cNvSpPr>
          <p:nvPr userDrawn="1"/>
        </p:nvSpPr>
        <p:spPr bwMode="auto">
          <a:xfrm>
            <a:off x="9032445" y="4907410"/>
            <a:ext cx="0" cy="59966"/>
          </a:xfrm>
          <a:custGeom>
            <a:avLst/>
            <a:gdLst>
              <a:gd name="T0" fmla="*/ 0 h 33"/>
              <a:gd name="T1" fmla="*/ 33 h 33"/>
              <a:gd name="T2" fmla="*/ 0 h 3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3">
                <a:moveTo>
                  <a:pt x="0" y="0"/>
                </a:moveTo>
                <a:lnTo>
                  <a:pt x="0" y="33"/>
                </a:lnTo>
                <a:lnTo>
                  <a:pt x="0" y="0"/>
                </a:lnTo>
                <a:close/>
              </a:path>
            </a:pathLst>
          </a:custGeom>
          <a:solidFill>
            <a:srgbClr val="8B90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78" name="Freeform 376"/>
          <p:cNvSpPr>
            <a:spLocks/>
          </p:cNvSpPr>
          <p:nvPr userDrawn="1"/>
        </p:nvSpPr>
        <p:spPr bwMode="auto">
          <a:xfrm>
            <a:off x="9032445" y="4907410"/>
            <a:ext cx="0" cy="59966"/>
          </a:xfrm>
          <a:custGeom>
            <a:avLst/>
            <a:gdLst>
              <a:gd name="T0" fmla="*/ 0 h 33"/>
              <a:gd name="T1" fmla="*/ 33 h 33"/>
              <a:gd name="T2" fmla="*/ 0 h 3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3">
                <a:moveTo>
                  <a:pt x="0" y="0"/>
                </a:moveTo>
                <a:lnTo>
                  <a:pt x="0" y="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79" name="Freeform 377"/>
          <p:cNvSpPr>
            <a:spLocks/>
          </p:cNvSpPr>
          <p:nvPr userDrawn="1"/>
        </p:nvSpPr>
        <p:spPr bwMode="auto">
          <a:xfrm>
            <a:off x="9063335" y="4585778"/>
            <a:ext cx="588751" cy="397953"/>
          </a:xfrm>
          <a:custGeom>
            <a:avLst/>
            <a:gdLst>
              <a:gd name="T0" fmla="*/ 324 w 324"/>
              <a:gd name="T1" fmla="*/ 0 h 219"/>
              <a:gd name="T2" fmla="*/ 0 w 324"/>
              <a:gd name="T3" fmla="*/ 186 h 219"/>
              <a:gd name="T4" fmla="*/ 0 w 324"/>
              <a:gd name="T5" fmla="*/ 219 h 219"/>
              <a:gd name="T6" fmla="*/ 324 w 324"/>
              <a:gd name="T7" fmla="*/ 33 h 219"/>
              <a:gd name="T8" fmla="*/ 324 w 324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19">
                <a:moveTo>
                  <a:pt x="324" y="0"/>
                </a:moveTo>
                <a:lnTo>
                  <a:pt x="0" y="186"/>
                </a:lnTo>
                <a:lnTo>
                  <a:pt x="0" y="219"/>
                </a:lnTo>
                <a:lnTo>
                  <a:pt x="324" y="33"/>
                </a:lnTo>
                <a:lnTo>
                  <a:pt x="324" y="0"/>
                </a:lnTo>
                <a:close/>
              </a:path>
            </a:pathLst>
          </a:custGeom>
          <a:solidFill>
            <a:srgbClr val="4764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0" name="Freeform 378"/>
          <p:cNvSpPr>
            <a:spLocks/>
          </p:cNvSpPr>
          <p:nvPr userDrawn="1"/>
        </p:nvSpPr>
        <p:spPr bwMode="auto">
          <a:xfrm>
            <a:off x="9063335" y="4585778"/>
            <a:ext cx="588751" cy="397953"/>
          </a:xfrm>
          <a:custGeom>
            <a:avLst/>
            <a:gdLst>
              <a:gd name="T0" fmla="*/ 324 w 324"/>
              <a:gd name="T1" fmla="*/ 0 h 219"/>
              <a:gd name="T2" fmla="*/ 0 w 324"/>
              <a:gd name="T3" fmla="*/ 186 h 219"/>
              <a:gd name="T4" fmla="*/ 0 w 324"/>
              <a:gd name="T5" fmla="*/ 219 h 219"/>
              <a:gd name="T6" fmla="*/ 324 w 324"/>
              <a:gd name="T7" fmla="*/ 33 h 219"/>
              <a:gd name="T8" fmla="*/ 324 w 324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19">
                <a:moveTo>
                  <a:pt x="324" y="0"/>
                </a:moveTo>
                <a:lnTo>
                  <a:pt x="0" y="186"/>
                </a:lnTo>
                <a:lnTo>
                  <a:pt x="0" y="219"/>
                </a:lnTo>
                <a:lnTo>
                  <a:pt x="324" y="33"/>
                </a:lnTo>
                <a:lnTo>
                  <a:pt x="3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1" name="Freeform 379"/>
          <p:cNvSpPr>
            <a:spLocks/>
          </p:cNvSpPr>
          <p:nvPr userDrawn="1"/>
        </p:nvSpPr>
        <p:spPr bwMode="auto">
          <a:xfrm>
            <a:off x="9032445" y="4907410"/>
            <a:ext cx="30892" cy="76320"/>
          </a:xfrm>
          <a:custGeom>
            <a:avLst/>
            <a:gdLst>
              <a:gd name="T0" fmla="*/ 0 w 17"/>
              <a:gd name="T1" fmla="*/ 0 h 42"/>
              <a:gd name="T2" fmla="*/ 0 w 17"/>
              <a:gd name="T3" fmla="*/ 33 h 42"/>
              <a:gd name="T4" fmla="*/ 17 w 17"/>
              <a:gd name="T5" fmla="*/ 42 h 42"/>
              <a:gd name="T6" fmla="*/ 17 w 17"/>
              <a:gd name="T7" fmla="*/ 9 h 42"/>
              <a:gd name="T8" fmla="*/ 0 w 17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2">
                <a:moveTo>
                  <a:pt x="0" y="0"/>
                </a:moveTo>
                <a:lnTo>
                  <a:pt x="0" y="33"/>
                </a:lnTo>
                <a:lnTo>
                  <a:pt x="17" y="42"/>
                </a:lnTo>
                <a:lnTo>
                  <a:pt x="17" y="9"/>
                </a:lnTo>
                <a:lnTo>
                  <a:pt x="0" y="0"/>
                </a:lnTo>
                <a:close/>
              </a:path>
            </a:pathLst>
          </a:custGeom>
          <a:solidFill>
            <a:srgbClr val="6981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2" name="Freeform 380"/>
          <p:cNvSpPr>
            <a:spLocks/>
          </p:cNvSpPr>
          <p:nvPr userDrawn="1"/>
        </p:nvSpPr>
        <p:spPr bwMode="auto">
          <a:xfrm>
            <a:off x="9032445" y="4907410"/>
            <a:ext cx="30892" cy="76320"/>
          </a:xfrm>
          <a:custGeom>
            <a:avLst/>
            <a:gdLst>
              <a:gd name="T0" fmla="*/ 0 w 17"/>
              <a:gd name="T1" fmla="*/ 0 h 42"/>
              <a:gd name="T2" fmla="*/ 0 w 17"/>
              <a:gd name="T3" fmla="*/ 33 h 42"/>
              <a:gd name="T4" fmla="*/ 17 w 17"/>
              <a:gd name="T5" fmla="*/ 42 h 42"/>
              <a:gd name="T6" fmla="*/ 17 w 17"/>
              <a:gd name="T7" fmla="*/ 9 h 42"/>
              <a:gd name="T8" fmla="*/ 0 w 17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2">
                <a:moveTo>
                  <a:pt x="0" y="0"/>
                </a:moveTo>
                <a:lnTo>
                  <a:pt x="0" y="33"/>
                </a:lnTo>
                <a:lnTo>
                  <a:pt x="17" y="42"/>
                </a:lnTo>
                <a:lnTo>
                  <a:pt x="17" y="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3" name="Freeform 381"/>
          <p:cNvSpPr>
            <a:spLocks/>
          </p:cNvSpPr>
          <p:nvPr userDrawn="1"/>
        </p:nvSpPr>
        <p:spPr bwMode="auto">
          <a:xfrm>
            <a:off x="9032445" y="4567607"/>
            <a:ext cx="619643" cy="356158"/>
          </a:xfrm>
          <a:custGeom>
            <a:avLst/>
            <a:gdLst>
              <a:gd name="T0" fmla="*/ 324 w 341"/>
              <a:gd name="T1" fmla="*/ 0 h 196"/>
              <a:gd name="T2" fmla="*/ 0 w 341"/>
              <a:gd name="T3" fmla="*/ 187 h 196"/>
              <a:gd name="T4" fmla="*/ 17 w 341"/>
              <a:gd name="T5" fmla="*/ 196 h 196"/>
              <a:gd name="T6" fmla="*/ 341 w 341"/>
              <a:gd name="T7" fmla="*/ 10 h 196"/>
              <a:gd name="T8" fmla="*/ 324 w 341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196">
                <a:moveTo>
                  <a:pt x="324" y="0"/>
                </a:moveTo>
                <a:lnTo>
                  <a:pt x="0" y="187"/>
                </a:lnTo>
                <a:lnTo>
                  <a:pt x="17" y="196"/>
                </a:lnTo>
                <a:lnTo>
                  <a:pt x="341" y="10"/>
                </a:lnTo>
                <a:lnTo>
                  <a:pt x="324" y="0"/>
                </a:lnTo>
                <a:close/>
              </a:path>
            </a:pathLst>
          </a:custGeom>
          <a:solidFill>
            <a:srgbClr val="859D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4" name="Freeform 382"/>
          <p:cNvSpPr>
            <a:spLocks/>
          </p:cNvSpPr>
          <p:nvPr userDrawn="1"/>
        </p:nvSpPr>
        <p:spPr bwMode="auto">
          <a:xfrm>
            <a:off x="9032445" y="4567607"/>
            <a:ext cx="619643" cy="356158"/>
          </a:xfrm>
          <a:custGeom>
            <a:avLst/>
            <a:gdLst>
              <a:gd name="T0" fmla="*/ 324 w 341"/>
              <a:gd name="T1" fmla="*/ 0 h 196"/>
              <a:gd name="T2" fmla="*/ 0 w 341"/>
              <a:gd name="T3" fmla="*/ 187 h 196"/>
              <a:gd name="T4" fmla="*/ 17 w 341"/>
              <a:gd name="T5" fmla="*/ 196 h 196"/>
              <a:gd name="T6" fmla="*/ 341 w 341"/>
              <a:gd name="T7" fmla="*/ 10 h 196"/>
              <a:gd name="T8" fmla="*/ 324 w 341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196">
                <a:moveTo>
                  <a:pt x="324" y="0"/>
                </a:moveTo>
                <a:lnTo>
                  <a:pt x="0" y="187"/>
                </a:lnTo>
                <a:lnTo>
                  <a:pt x="17" y="196"/>
                </a:lnTo>
                <a:lnTo>
                  <a:pt x="341" y="10"/>
                </a:lnTo>
                <a:lnTo>
                  <a:pt x="3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5" name="Freeform 383"/>
          <p:cNvSpPr>
            <a:spLocks/>
          </p:cNvSpPr>
          <p:nvPr userDrawn="1"/>
        </p:nvSpPr>
        <p:spPr bwMode="auto">
          <a:xfrm>
            <a:off x="8956126" y="4522178"/>
            <a:ext cx="586935" cy="401587"/>
          </a:xfrm>
          <a:custGeom>
            <a:avLst/>
            <a:gdLst>
              <a:gd name="T0" fmla="*/ 323 w 323"/>
              <a:gd name="T1" fmla="*/ 0 h 221"/>
              <a:gd name="T2" fmla="*/ 0 w 323"/>
              <a:gd name="T3" fmla="*/ 187 h 221"/>
              <a:gd name="T4" fmla="*/ 0 w 323"/>
              <a:gd name="T5" fmla="*/ 221 h 221"/>
              <a:gd name="T6" fmla="*/ 323 w 323"/>
              <a:gd name="T7" fmla="*/ 35 h 221"/>
              <a:gd name="T8" fmla="*/ 323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323" y="0"/>
                </a:moveTo>
                <a:lnTo>
                  <a:pt x="0" y="187"/>
                </a:lnTo>
                <a:lnTo>
                  <a:pt x="0" y="221"/>
                </a:lnTo>
                <a:lnTo>
                  <a:pt x="323" y="35"/>
                </a:lnTo>
                <a:lnTo>
                  <a:pt x="323" y="0"/>
                </a:lnTo>
                <a:close/>
              </a:path>
            </a:pathLst>
          </a:custGeom>
          <a:solidFill>
            <a:srgbClr val="4764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6" name="Freeform 384"/>
          <p:cNvSpPr>
            <a:spLocks/>
          </p:cNvSpPr>
          <p:nvPr userDrawn="1"/>
        </p:nvSpPr>
        <p:spPr bwMode="auto">
          <a:xfrm>
            <a:off x="8956126" y="4522178"/>
            <a:ext cx="586935" cy="401587"/>
          </a:xfrm>
          <a:custGeom>
            <a:avLst/>
            <a:gdLst>
              <a:gd name="T0" fmla="*/ 323 w 323"/>
              <a:gd name="T1" fmla="*/ 0 h 221"/>
              <a:gd name="T2" fmla="*/ 0 w 323"/>
              <a:gd name="T3" fmla="*/ 187 h 221"/>
              <a:gd name="T4" fmla="*/ 0 w 323"/>
              <a:gd name="T5" fmla="*/ 221 h 221"/>
              <a:gd name="T6" fmla="*/ 323 w 323"/>
              <a:gd name="T7" fmla="*/ 35 h 221"/>
              <a:gd name="T8" fmla="*/ 323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323" y="0"/>
                </a:moveTo>
                <a:lnTo>
                  <a:pt x="0" y="187"/>
                </a:lnTo>
                <a:lnTo>
                  <a:pt x="0" y="221"/>
                </a:lnTo>
                <a:lnTo>
                  <a:pt x="323" y="35"/>
                </a:lnTo>
                <a:lnTo>
                  <a:pt x="32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7" name="Freeform 385"/>
          <p:cNvSpPr>
            <a:spLocks/>
          </p:cNvSpPr>
          <p:nvPr userDrawn="1"/>
        </p:nvSpPr>
        <p:spPr bwMode="auto">
          <a:xfrm>
            <a:off x="8927050" y="4847447"/>
            <a:ext cx="29074" cy="76320"/>
          </a:xfrm>
          <a:custGeom>
            <a:avLst/>
            <a:gdLst>
              <a:gd name="T0" fmla="*/ 0 w 16"/>
              <a:gd name="T1" fmla="*/ 0 h 42"/>
              <a:gd name="T2" fmla="*/ 0 w 16"/>
              <a:gd name="T3" fmla="*/ 33 h 42"/>
              <a:gd name="T4" fmla="*/ 16 w 16"/>
              <a:gd name="T5" fmla="*/ 42 h 42"/>
              <a:gd name="T6" fmla="*/ 16 w 16"/>
              <a:gd name="T7" fmla="*/ 8 h 42"/>
              <a:gd name="T8" fmla="*/ 0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0" y="0"/>
                </a:moveTo>
                <a:lnTo>
                  <a:pt x="0" y="33"/>
                </a:lnTo>
                <a:lnTo>
                  <a:pt x="16" y="42"/>
                </a:lnTo>
                <a:lnTo>
                  <a:pt x="16" y="8"/>
                </a:lnTo>
                <a:lnTo>
                  <a:pt x="0" y="0"/>
                </a:lnTo>
                <a:close/>
              </a:path>
            </a:pathLst>
          </a:custGeom>
          <a:solidFill>
            <a:srgbClr val="6981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8" name="Freeform 386"/>
          <p:cNvSpPr>
            <a:spLocks/>
          </p:cNvSpPr>
          <p:nvPr userDrawn="1"/>
        </p:nvSpPr>
        <p:spPr bwMode="auto">
          <a:xfrm>
            <a:off x="8927050" y="4847447"/>
            <a:ext cx="29074" cy="76320"/>
          </a:xfrm>
          <a:custGeom>
            <a:avLst/>
            <a:gdLst>
              <a:gd name="T0" fmla="*/ 0 w 16"/>
              <a:gd name="T1" fmla="*/ 0 h 42"/>
              <a:gd name="T2" fmla="*/ 0 w 16"/>
              <a:gd name="T3" fmla="*/ 33 h 42"/>
              <a:gd name="T4" fmla="*/ 16 w 16"/>
              <a:gd name="T5" fmla="*/ 42 h 42"/>
              <a:gd name="T6" fmla="*/ 16 w 16"/>
              <a:gd name="T7" fmla="*/ 8 h 42"/>
              <a:gd name="T8" fmla="*/ 0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0" y="0"/>
                </a:moveTo>
                <a:lnTo>
                  <a:pt x="0" y="33"/>
                </a:lnTo>
                <a:lnTo>
                  <a:pt x="16" y="42"/>
                </a:lnTo>
                <a:lnTo>
                  <a:pt x="16" y="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9" name="Freeform 387"/>
          <p:cNvSpPr>
            <a:spLocks/>
          </p:cNvSpPr>
          <p:nvPr userDrawn="1"/>
        </p:nvSpPr>
        <p:spPr bwMode="auto">
          <a:xfrm>
            <a:off x="8927050" y="4505824"/>
            <a:ext cx="616009" cy="356158"/>
          </a:xfrm>
          <a:custGeom>
            <a:avLst/>
            <a:gdLst>
              <a:gd name="T0" fmla="*/ 324 w 339"/>
              <a:gd name="T1" fmla="*/ 0 h 196"/>
              <a:gd name="T2" fmla="*/ 0 w 339"/>
              <a:gd name="T3" fmla="*/ 188 h 196"/>
              <a:gd name="T4" fmla="*/ 16 w 339"/>
              <a:gd name="T5" fmla="*/ 196 h 196"/>
              <a:gd name="T6" fmla="*/ 339 w 339"/>
              <a:gd name="T7" fmla="*/ 9 h 196"/>
              <a:gd name="T8" fmla="*/ 324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324" y="0"/>
                </a:moveTo>
                <a:lnTo>
                  <a:pt x="0" y="188"/>
                </a:lnTo>
                <a:lnTo>
                  <a:pt x="16" y="196"/>
                </a:lnTo>
                <a:lnTo>
                  <a:pt x="339" y="9"/>
                </a:lnTo>
                <a:lnTo>
                  <a:pt x="324" y="0"/>
                </a:lnTo>
                <a:close/>
              </a:path>
            </a:pathLst>
          </a:custGeom>
          <a:solidFill>
            <a:srgbClr val="859D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0" name="Freeform 388"/>
          <p:cNvSpPr>
            <a:spLocks/>
          </p:cNvSpPr>
          <p:nvPr userDrawn="1"/>
        </p:nvSpPr>
        <p:spPr bwMode="auto">
          <a:xfrm>
            <a:off x="8927050" y="4505824"/>
            <a:ext cx="616009" cy="356158"/>
          </a:xfrm>
          <a:custGeom>
            <a:avLst/>
            <a:gdLst>
              <a:gd name="T0" fmla="*/ 324 w 339"/>
              <a:gd name="T1" fmla="*/ 0 h 196"/>
              <a:gd name="T2" fmla="*/ 0 w 339"/>
              <a:gd name="T3" fmla="*/ 188 h 196"/>
              <a:gd name="T4" fmla="*/ 16 w 339"/>
              <a:gd name="T5" fmla="*/ 196 h 196"/>
              <a:gd name="T6" fmla="*/ 339 w 339"/>
              <a:gd name="T7" fmla="*/ 9 h 196"/>
              <a:gd name="T8" fmla="*/ 324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324" y="0"/>
                </a:moveTo>
                <a:lnTo>
                  <a:pt x="0" y="188"/>
                </a:lnTo>
                <a:lnTo>
                  <a:pt x="16" y="196"/>
                </a:lnTo>
                <a:lnTo>
                  <a:pt x="339" y="9"/>
                </a:lnTo>
                <a:lnTo>
                  <a:pt x="3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1" name="Freeform 389"/>
          <p:cNvSpPr>
            <a:spLocks/>
          </p:cNvSpPr>
          <p:nvPr userDrawn="1"/>
        </p:nvSpPr>
        <p:spPr bwMode="auto">
          <a:xfrm>
            <a:off x="9170546" y="4647561"/>
            <a:ext cx="585117" cy="399769"/>
          </a:xfrm>
          <a:custGeom>
            <a:avLst/>
            <a:gdLst>
              <a:gd name="T0" fmla="*/ 322 w 322"/>
              <a:gd name="T1" fmla="*/ 0 h 220"/>
              <a:gd name="T2" fmla="*/ 322 w 322"/>
              <a:gd name="T3" fmla="*/ 33 h 220"/>
              <a:gd name="T4" fmla="*/ 0 w 322"/>
              <a:gd name="T5" fmla="*/ 220 h 220"/>
              <a:gd name="T6" fmla="*/ 322 w 322"/>
              <a:gd name="T7" fmla="*/ 33 h 220"/>
              <a:gd name="T8" fmla="*/ 322 w 322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220">
                <a:moveTo>
                  <a:pt x="322" y="0"/>
                </a:moveTo>
                <a:lnTo>
                  <a:pt x="322" y="33"/>
                </a:lnTo>
                <a:lnTo>
                  <a:pt x="0" y="220"/>
                </a:lnTo>
                <a:lnTo>
                  <a:pt x="322" y="33"/>
                </a:lnTo>
                <a:lnTo>
                  <a:pt x="322" y="0"/>
                </a:lnTo>
                <a:close/>
              </a:path>
            </a:pathLst>
          </a:custGeom>
          <a:solidFill>
            <a:srgbClr val="7476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2" name="Freeform 390"/>
          <p:cNvSpPr>
            <a:spLocks/>
          </p:cNvSpPr>
          <p:nvPr userDrawn="1"/>
        </p:nvSpPr>
        <p:spPr bwMode="auto">
          <a:xfrm>
            <a:off x="9170546" y="4647561"/>
            <a:ext cx="585117" cy="399769"/>
          </a:xfrm>
          <a:custGeom>
            <a:avLst/>
            <a:gdLst>
              <a:gd name="T0" fmla="*/ 322 w 322"/>
              <a:gd name="T1" fmla="*/ 0 h 220"/>
              <a:gd name="T2" fmla="*/ 322 w 322"/>
              <a:gd name="T3" fmla="*/ 33 h 220"/>
              <a:gd name="T4" fmla="*/ 0 w 322"/>
              <a:gd name="T5" fmla="*/ 220 h 220"/>
              <a:gd name="T6" fmla="*/ 322 w 322"/>
              <a:gd name="T7" fmla="*/ 33 h 220"/>
              <a:gd name="T8" fmla="*/ 322 w 322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220">
                <a:moveTo>
                  <a:pt x="322" y="0"/>
                </a:moveTo>
                <a:lnTo>
                  <a:pt x="322" y="33"/>
                </a:lnTo>
                <a:lnTo>
                  <a:pt x="0" y="220"/>
                </a:lnTo>
                <a:lnTo>
                  <a:pt x="322" y="33"/>
                </a:lnTo>
                <a:lnTo>
                  <a:pt x="32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3" name="Freeform 391"/>
          <p:cNvSpPr>
            <a:spLocks/>
          </p:cNvSpPr>
          <p:nvPr userDrawn="1"/>
        </p:nvSpPr>
        <p:spPr bwMode="auto">
          <a:xfrm>
            <a:off x="9170546" y="4647561"/>
            <a:ext cx="585117" cy="399769"/>
          </a:xfrm>
          <a:custGeom>
            <a:avLst/>
            <a:gdLst>
              <a:gd name="T0" fmla="*/ 322 w 322"/>
              <a:gd name="T1" fmla="*/ 0 h 220"/>
              <a:gd name="T2" fmla="*/ 0 w 322"/>
              <a:gd name="T3" fmla="*/ 186 h 220"/>
              <a:gd name="T4" fmla="*/ 0 w 322"/>
              <a:gd name="T5" fmla="*/ 220 h 220"/>
              <a:gd name="T6" fmla="*/ 322 w 322"/>
              <a:gd name="T7" fmla="*/ 33 h 220"/>
              <a:gd name="T8" fmla="*/ 322 w 322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220">
                <a:moveTo>
                  <a:pt x="322" y="0"/>
                </a:moveTo>
                <a:lnTo>
                  <a:pt x="0" y="186"/>
                </a:lnTo>
                <a:lnTo>
                  <a:pt x="0" y="220"/>
                </a:lnTo>
                <a:lnTo>
                  <a:pt x="322" y="33"/>
                </a:lnTo>
                <a:lnTo>
                  <a:pt x="322" y="0"/>
                </a:lnTo>
                <a:close/>
              </a:path>
            </a:pathLst>
          </a:custGeom>
          <a:solidFill>
            <a:srgbClr val="4764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4" name="Freeform 392"/>
          <p:cNvSpPr>
            <a:spLocks/>
          </p:cNvSpPr>
          <p:nvPr userDrawn="1"/>
        </p:nvSpPr>
        <p:spPr bwMode="auto">
          <a:xfrm>
            <a:off x="9170546" y="4647561"/>
            <a:ext cx="585117" cy="399769"/>
          </a:xfrm>
          <a:custGeom>
            <a:avLst/>
            <a:gdLst>
              <a:gd name="T0" fmla="*/ 322 w 322"/>
              <a:gd name="T1" fmla="*/ 0 h 220"/>
              <a:gd name="T2" fmla="*/ 0 w 322"/>
              <a:gd name="T3" fmla="*/ 186 h 220"/>
              <a:gd name="T4" fmla="*/ 0 w 322"/>
              <a:gd name="T5" fmla="*/ 220 h 220"/>
              <a:gd name="T6" fmla="*/ 322 w 322"/>
              <a:gd name="T7" fmla="*/ 33 h 220"/>
              <a:gd name="T8" fmla="*/ 322 w 322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220">
                <a:moveTo>
                  <a:pt x="322" y="0"/>
                </a:moveTo>
                <a:lnTo>
                  <a:pt x="0" y="186"/>
                </a:lnTo>
                <a:lnTo>
                  <a:pt x="0" y="220"/>
                </a:lnTo>
                <a:lnTo>
                  <a:pt x="322" y="33"/>
                </a:lnTo>
                <a:lnTo>
                  <a:pt x="32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5" name="Freeform 393"/>
          <p:cNvSpPr>
            <a:spLocks/>
          </p:cNvSpPr>
          <p:nvPr userDrawn="1"/>
        </p:nvSpPr>
        <p:spPr bwMode="auto">
          <a:xfrm>
            <a:off x="9139655" y="4969193"/>
            <a:ext cx="30892" cy="78137"/>
          </a:xfrm>
          <a:custGeom>
            <a:avLst/>
            <a:gdLst>
              <a:gd name="T0" fmla="*/ 0 w 17"/>
              <a:gd name="T1" fmla="*/ 0 h 43"/>
              <a:gd name="T2" fmla="*/ 0 w 17"/>
              <a:gd name="T3" fmla="*/ 33 h 43"/>
              <a:gd name="T4" fmla="*/ 17 w 17"/>
              <a:gd name="T5" fmla="*/ 43 h 43"/>
              <a:gd name="T6" fmla="*/ 17 w 17"/>
              <a:gd name="T7" fmla="*/ 9 h 43"/>
              <a:gd name="T8" fmla="*/ 0 w 17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3">
                <a:moveTo>
                  <a:pt x="0" y="0"/>
                </a:moveTo>
                <a:lnTo>
                  <a:pt x="0" y="33"/>
                </a:lnTo>
                <a:lnTo>
                  <a:pt x="17" y="43"/>
                </a:lnTo>
                <a:lnTo>
                  <a:pt x="17" y="9"/>
                </a:lnTo>
                <a:lnTo>
                  <a:pt x="0" y="0"/>
                </a:lnTo>
                <a:close/>
              </a:path>
            </a:pathLst>
          </a:custGeom>
          <a:solidFill>
            <a:srgbClr val="6981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6" name="Freeform 394"/>
          <p:cNvSpPr>
            <a:spLocks/>
          </p:cNvSpPr>
          <p:nvPr userDrawn="1"/>
        </p:nvSpPr>
        <p:spPr bwMode="auto">
          <a:xfrm>
            <a:off x="9139655" y="4969193"/>
            <a:ext cx="30892" cy="78137"/>
          </a:xfrm>
          <a:custGeom>
            <a:avLst/>
            <a:gdLst>
              <a:gd name="T0" fmla="*/ 0 w 17"/>
              <a:gd name="T1" fmla="*/ 0 h 43"/>
              <a:gd name="T2" fmla="*/ 0 w 17"/>
              <a:gd name="T3" fmla="*/ 33 h 43"/>
              <a:gd name="T4" fmla="*/ 17 w 17"/>
              <a:gd name="T5" fmla="*/ 43 h 43"/>
              <a:gd name="T6" fmla="*/ 17 w 17"/>
              <a:gd name="T7" fmla="*/ 9 h 43"/>
              <a:gd name="T8" fmla="*/ 0 w 17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3">
                <a:moveTo>
                  <a:pt x="0" y="0"/>
                </a:moveTo>
                <a:lnTo>
                  <a:pt x="0" y="33"/>
                </a:lnTo>
                <a:lnTo>
                  <a:pt x="17" y="43"/>
                </a:lnTo>
                <a:lnTo>
                  <a:pt x="17" y="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7" name="Freeform 395"/>
          <p:cNvSpPr>
            <a:spLocks/>
          </p:cNvSpPr>
          <p:nvPr userDrawn="1"/>
        </p:nvSpPr>
        <p:spPr bwMode="auto">
          <a:xfrm>
            <a:off x="9139655" y="4629391"/>
            <a:ext cx="616009" cy="356158"/>
          </a:xfrm>
          <a:custGeom>
            <a:avLst/>
            <a:gdLst>
              <a:gd name="T0" fmla="*/ 324 w 339"/>
              <a:gd name="T1" fmla="*/ 0 h 196"/>
              <a:gd name="T2" fmla="*/ 0 w 339"/>
              <a:gd name="T3" fmla="*/ 187 h 196"/>
              <a:gd name="T4" fmla="*/ 17 w 339"/>
              <a:gd name="T5" fmla="*/ 196 h 196"/>
              <a:gd name="T6" fmla="*/ 339 w 339"/>
              <a:gd name="T7" fmla="*/ 10 h 196"/>
              <a:gd name="T8" fmla="*/ 324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324" y="0"/>
                </a:moveTo>
                <a:lnTo>
                  <a:pt x="0" y="187"/>
                </a:lnTo>
                <a:lnTo>
                  <a:pt x="17" y="196"/>
                </a:lnTo>
                <a:lnTo>
                  <a:pt x="339" y="10"/>
                </a:lnTo>
                <a:lnTo>
                  <a:pt x="324" y="0"/>
                </a:lnTo>
                <a:close/>
              </a:path>
            </a:pathLst>
          </a:custGeom>
          <a:solidFill>
            <a:srgbClr val="859D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8" name="Freeform 396"/>
          <p:cNvSpPr>
            <a:spLocks/>
          </p:cNvSpPr>
          <p:nvPr userDrawn="1"/>
        </p:nvSpPr>
        <p:spPr bwMode="auto">
          <a:xfrm>
            <a:off x="9139655" y="4629391"/>
            <a:ext cx="616009" cy="356158"/>
          </a:xfrm>
          <a:custGeom>
            <a:avLst/>
            <a:gdLst>
              <a:gd name="T0" fmla="*/ 324 w 339"/>
              <a:gd name="T1" fmla="*/ 0 h 196"/>
              <a:gd name="T2" fmla="*/ 0 w 339"/>
              <a:gd name="T3" fmla="*/ 187 h 196"/>
              <a:gd name="T4" fmla="*/ 17 w 339"/>
              <a:gd name="T5" fmla="*/ 196 h 196"/>
              <a:gd name="T6" fmla="*/ 339 w 339"/>
              <a:gd name="T7" fmla="*/ 10 h 196"/>
              <a:gd name="T8" fmla="*/ 324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324" y="0"/>
                </a:moveTo>
                <a:lnTo>
                  <a:pt x="0" y="187"/>
                </a:lnTo>
                <a:lnTo>
                  <a:pt x="17" y="196"/>
                </a:lnTo>
                <a:lnTo>
                  <a:pt x="339" y="10"/>
                </a:lnTo>
                <a:lnTo>
                  <a:pt x="3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426"/>
          <p:cNvSpPr>
            <a:spLocks/>
          </p:cNvSpPr>
          <p:nvPr userDrawn="1"/>
        </p:nvSpPr>
        <p:spPr bwMode="auto">
          <a:xfrm>
            <a:off x="8149317" y="4178739"/>
            <a:ext cx="748658" cy="463367"/>
          </a:xfrm>
          <a:custGeom>
            <a:avLst/>
            <a:gdLst>
              <a:gd name="T0" fmla="*/ 29 w 412"/>
              <a:gd name="T1" fmla="*/ 0 h 255"/>
              <a:gd name="T2" fmla="*/ 0 w 412"/>
              <a:gd name="T3" fmla="*/ 18 h 255"/>
              <a:gd name="T4" fmla="*/ 412 w 412"/>
              <a:gd name="T5" fmla="*/ 255 h 255"/>
              <a:gd name="T6" fmla="*/ 0 w 412"/>
              <a:gd name="T7" fmla="*/ 18 h 255"/>
              <a:gd name="T8" fmla="*/ 29 w 412"/>
              <a:gd name="T9" fmla="*/ 0 h 255"/>
              <a:gd name="T10" fmla="*/ 29 w 412"/>
              <a:gd name="T11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2" h="255">
                <a:moveTo>
                  <a:pt x="29" y="0"/>
                </a:moveTo>
                <a:lnTo>
                  <a:pt x="0" y="18"/>
                </a:lnTo>
                <a:lnTo>
                  <a:pt x="412" y="255"/>
                </a:lnTo>
                <a:lnTo>
                  <a:pt x="0" y="18"/>
                </a:lnTo>
                <a:lnTo>
                  <a:pt x="29" y="0"/>
                </a:lnTo>
                <a:lnTo>
                  <a:pt x="29" y="0"/>
                </a:lnTo>
                <a:close/>
              </a:path>
            </a:pathLst>
          </a:custGeom>
          <a:solidFill>
            <a:srgbClr val="E7E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427"/>
          <p:cNvSpPr>
            <a:spLocks/>
          </p:cNvSpPr>
          <p:nvPr userDrawn="1"/>
        </p:nvSpPr>
        <p:spPr bwMode="auto">
          <a:xfrm>
            <a:off x="8149317" y="4178739"/>
            <a:ext cx="748658" cy="463367"/>
          </a:xfrm>
          <a:custGeom>
            <a:avLst/>
            <a:gdLst>
              <a:gd name="T0" fmla="*/ 29 w 412"/>
              <a:gd name="T1" fmla="*/ 0 h 255"/>
              <a:gd name="T2" fmla="*/ 0 w 412"/>
              <a:gd name="T3" fmla="*/ 18 h 255"/>
              <a:gd name="T4" fmla="*/ 412 w 412"/>
              <a:gd name="T5" fmla="*/ 255 h 255"/>
              <a:gd name="T6" fmla="*/ 0 w 412"/>
              <a:gd name="T7" fmla="*/ 18 h 255"/>
              <a:gd name="T8" fmla="*/ 29 w 412"/>
              <a:gd name="T9" fmla="*/ 0 h 255"/>
              <a:gd name="T10" fmla="*/ 29 w 412"/>
              <a:gd name="T11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2" h="255">
                <a:moveTo>
                  <a:pt x="29" y="0"/>
                </a:moveTo>
                <a:lnTo>
                  <a:pt x="0" y="18"/>
                </a:lnTo>
                <a:lnTo>
                  <a:pt x="412" y="255"/>
                </a:lnTo>
                <a:lnTo>
                  <a:pt x="0" y="18"/>
                </a:lnTo>
                <a:lnTo>
                  <a:pt x="29" y="0"/>
                </a:lnTo>
                <a:lnTo>
                  <a:pt x="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428"/>
          <p:cNvSpPr>
            <a:spLocks/>
          </p:cNvSpPr>
          <p:nvPr userDrawn="1"/>
        </p:nvSpPr>
        <p:spPr bwMode="auto">
          <a:xfrm>
            <a:off x="8149317" y="4178739"/>
            <a:ext cx="748658" cy="463367"/>
          </a:xfrm>
          <a:custGeom>
            <a:avLst/>
            <a:gdLst>
              <a:gd name="T0" fmla="*/ 29 w 412"/>
              <a:gd name="T1" fmla="*/ 0 h 255"/>
              <a:gd name="T2" fmla="*/ 0 w 412"/>
              <a:gd name="T3" fmla="*/ 18 h 255"/>
              <a:gd name="T4" fmla="*/ 412 w 412"/>
              <a:gd name="T5" fmla="*/ 255 h 255"/>
              <a:gd name="T6" fmla="*/ 412 w 412"/>
              <a:gd name="T7" fmla="*/ 221 h 255"/>
              <a:gd name="T8" fmla="*/ 29 w 412"/>
              <a:gd name="T9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255">
                <a:moveTo>
                  <a:pt x="29" y="0"/>
                </a:moveTo>
                <a:lnTo>
                  <a:pt x="0" y="18"/>
                </a:lnTo>
                <a:lnTo>
                  <a:pt x="412" y="255"/>
                </a:lnTo>
                <a:lnTo>
                  <a:pt x="412" y="221"/>
                </a:lnTo>
                <a:lnTo>
                  <a:pt x="29" y="0"/>
                </a:lnTo>
                <a:close/>
              </a:path>
            </a:pathLst>
          </a:custGeom>
          <a:solidFill>
            <a:srgbClr val="AFB6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429"/>
          <p:cNvSpPr>
            <a:spLocks/>
          </p:cNvSpPr>
          <p:nvPr userDrawn="1"/>
        </p:nvSpPr>
        <p:spPr bwMode="auto">
          <a:xfrm>
            <a:off x="8149317" y="4178739"/>
            <a:ext cx="748658" cy="463367"/>
          </a:xfrm>
          <a:custGeom>
            <a:avLst/>
            <a:gdLst>
              <a:gd name="T0" fmla="*/ 29 w 412"/>
              <a:gd name="T1" fmla="*/ 0 h 255"/>
              <a:gd name="T2" fmla="*/ 0 w 412"/>
              <a:gd name="T3" fmla="*/ 18 h 255"/>
              <a:gd name="T4" fmla="*/ 412 w 412"/>
              <a:gd name="T5" fmla="*/ 255 h 255"/>
              <a:gd name="T6" fmla="*/ 412 w 412"/>
              <a:gd name="T7" fmla="*/ 221 h 255"/>
              <a:gd name="T8" fmla="*/ 29 w 412"/>
              <a:gd name="T9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255">
                <a:moveTo>
                  <a:pt x="29" y="0"/>
                </a:moveTo>
                <a:lnTo>
                  <a:pt x="0" y="18"/>
                </a:lnTo>
                <a:lnTo>
                  <a:pt x="412" y="255"/>
                </a:lnTo>
                <a:lnTo>
                  <a:pt x="412" y="221"/>
                </a:lnTo>
                <a:lnTo>
                  <a:pt x="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94" name="Freeform 430"/>
          <p:cNvSpPr>
            <a:spLocks/>
          </p:cNvSpPr>
          <p:nvPr userDrawn="1"/>
        </p:nvSpPr>
        <p:spPr bwMode="auto">
          <a:xfrm>
            <a:off x="8149317" y="4149665"/>
            <a:ext cx="52696" cy="61783"/>
          </a:xfrm>
          <a:custGeom>
            <a:avLst/>
            <a:gdLst>
              <a:gd name="T0" fmla="*/ 0 w 29"/>
              <a:gd name="T1" fmla="*/ 0 h 34"/>
              <a:gd name="T2" fmla="*/ 0 w 29"/>
              <a:gd name="T3" fmla="*/ 34 h 34"/>
              <a:gd name="T4" fmla="*/ 29 w 29"/>
              <a:gd name="T5" fmla="*/ 16 h 34"/>
              <a:gd name="T6" fmla="*/ 0 w 29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34">
                <a:moveTo>
                  <a:pt x="0" y="0"/>
                </a:moveTo>
                <a:lnTo>
                  <a:pt x="0" y="34"/>
                </a:lnTo>
                <a:lnTo>
                  <a:pt x="29" y="16"/>
                </a:lnTo>
                <a:lnTo>
                  <a:pt x="0" y="0"/>
                </a:lnTo>
                <a:close/>
              </a:path>
            </a:pathLst>
          </a:custGeom>
          <a:solidFill>
            <a:srgbClr val="AFB6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95" name="Freeform 431"/>
          <p:cNvSpPr>
            <a:spLocks/>
          </p:cNvSpPr>
          <p:nvPr userDrawn="1"/>
        </p:nvSpPr>
        <p:spPr bwMode="auto">
          <a:xfrm>
            <a:off x="8149317" y="4149665"/>
            <a:ext cx="52696" cy="61783"/>
          </a:xfrm>
          <a:custGeom>
            <a:avLst/>
            <a:gdLst>
              <a:gd name="T0" fmla="*/ 0 w 29"/>
              <a:gd name="T1" fmla="*/ 0 h 34"/>
              <a:gd name="T2" fmla="*/ 0 w 29"/>
              <a:gd name="T3" fmla="*/ 34 h 34"/>
              <a:gd name="T4" fmla="*/ 29 w 29"/>
              <a:gd name="T5" fmla="*/ 16 h 34"/>
              <a:gd name="T6" fmla="*/ 0 w 29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34">
                <a:moveTo>
                  <a:pt x="0" y="0"/>
                </a:moveTo>
                <a:lnTo>
                  <a:pt x="0" y="34"/>
                </a:lnTo>
                <a:lnTo>
                  <a:pt x="29" y="1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98" name="Freeform 432"/>
          <p:cNvSpPr>
            <a:spLocks/>
          </p:cNvSpPr>
          <p:nvPr userDrawn="1"/>
        </p:nvSpPr>
        <p:spPr bwMode="auto">
          <a:xfrm>
            <a:off x="8176574" y="2688690"/>
            <a:ext cx="210787" cy="774099"/>
          </a:xfrm>
          <a:custGeom>
            <a:avLst/>
            <a:gdLst>
              <a:gd name="T0" fmla="*/ 57 w 116"/>
              <a:gd name="T1" fmla="*/ 17 h 426"/>
              <a:gd name="T2" fmla="*/ 86 w 116"/>
              <a:gd name="T3" fmla="*/ 0 h 426"/>
              <a:gd name="T4" fmla="*/ 116 w 116"/>
              <a:gd name="T5" fmla="*/ 17 h 426"/>
              <a:gd name="T6" fmla="*/ 28 w 116"/>
              <a:gd name="T7" fmla="*/ 409 h 426"/>
              <a:gd name="T8" fmla="*/ 0 w 116"/>
              <a:gd name="T9" fmla="*/ 426 h 426"/>
              <a:gd name="T10" fmla="*/ 86 w 116"/>
              <a:gd name="T11" fmla="*/ 34 h 426"/>
              <a:gd name="T12" fmla="*/ 57 w 116"/>
              <a:gd name="T13" fmla="*/ 17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" h="426">
                <a:moveTo>
                  <a:pt x="57" y="17"/>
                </a:moveTo>
                <a:lnTo>
                  <a:pt x="86" y="0"/>
                </a:lnTo>
                <a:lnTo>
                  <a:pt x="116" y="17"/>
                </a:lnTo>
                <a:lnTo>
                  <a:pt x="28" y="409"/>
                </a:lnTo>
                <a:lnTo>
                  <a:pt x="0" y="426"/>
                </a:lnTo>
                <a:lnTo>
                  <a:pt x="86" y="34"/>
                </a:lnTo>
                <a:lnTo>
                  <a:pt x="57" y="17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99" name="Freeform 433"/>
          <p:cNvSpPr>
            <a:spLocks/>
          </p:cNvSpPr>
          <p:nvPr userDrawn="1"/>
        </p:nvSpPr>
        <p:spPr bwMode="auto">
          <a:xfrm>
            <a:off x="8176574" y="2688690"/>
            <a:ext cx="210787" cy="774099"/>
          </a:xfrm>
          <a:custGeom>
            <a:avLst/>
            <a:gdLst>
              <a:gd name="T0" fmla="*/ 57 w 116"/>
              <a:gd name="T1" fmla="*/ 17 h 426"/>
              <a:gd name="T2" fmla="*/ 86 w 116"/>
              <a:gd name="T3" fmla="*/ 0 h 426"/>
              <a:gd name="T4" fmla="*/ 116 w 116"/>
              <a:gd name="T5" fmla="*/ 17 h 426"/>
              <a:gd name="T6" fmla="*/ 28 w 116"/>
              <a:gd name="T7" fmla="*/ 409 h 426"/>
              <a:gd name="T8" fmla="*/ 0 w 116"/>
              <a:gd name="T9" fmla="*/ 426 h 426"/>
              <a:gd name="T10" fmla="*/ 86 w 116"/>
              <a:gd name="T11" fmla="*/ 34 h 426"/>
              <a:gd name="T12" fmla="*/ 57 w 116"/>
              <a:gd name="T13" fmla="*/ 17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" h="426">
                <a:moveTo>
                  <a:pt x="57" y="17"/>
                </a:moveTo>
                <a:lnTo>
                  <a:pt x="86" y="0"/>
                </a:lnTo>
                <a:lnTo>
                  <a:pt x="116" y="17"/>
                </a:lnTo>
                <a:lnTo>
                  <a:pt x="28" y="409"/>
                </a:lnTo>
                <a:lnTo>
                  <a:pt x="0" y="426"/>
                </a:lnTo>
                <a:lnTo>
                  <a:pt x="86" y="34"/>
                </a:lnTo>
                <a:lnTo>
                  <a:pt x="57" y="1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0" name="Freeform 434"/>
          <p:cNvSpPr>
            <a:spLocks/>
          </p:cNvSpPr>
          <p:nvPr userDrawn="1"/>
        </p:nvSpPr>
        <p:spPr bwMode="auto">
          <a:xfrm>
            <a:off x="8256527" y="2890392"/>
            <a:ext cx="321632" cy="247130"/>
          </a:xfrm>
          <a:custGeom>
            <a:avLst/>
            <a:gdLst>
              <a:gd name="T0" fmla="*/ 0 w 177"/>
              <a:gd name="T1" fmla="*/ 0 h 136"/>
              <a:gd name="T2" fmla="*/ 0 w 177"/>
              <a:gd name="T3" fmla="*/ 35 h 136"/>
              <a:gd name="T4" fmla="*/ 177 w 177"/>
              <a:gd name="T5" fmla="*/ 136 h 136"/>
              <a:gd name="T6" fmla="*/ 177 w 177"/>
              <a:gd name="T7" fmla="*/ 102 h 136"/>
              <a:gd name="T8" fmla="*/ 0 w 177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136">
                <a:moveTo>
                  <a:pt x="0" y="0"/>
                </a:moveTo>
                <a:lnTo>
                  <a:pt x="0" y="35"/>
                </a:lnTo>
                <a:lnTo>
                  <a:pt x="177" y="136"/>
                </a:lnTo>
                <a:lnTo>
                  <a:pt x="177" y="102"/>
                </a:lnTo>
                <a:lnTo>
                  <a:pt x="0" y="0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1" name="Freeform 435"/>
          <p:cNvSpPr>
            <a:spLocks/>
          </p:cNvSpPr>
          <p:nvPr userDrawn="1"/>
        </p:nvSpPr>
        <p:spPr bwMode="auto">
          <a:xfrm>
            <a:off x="8256527" y="2890392"/>
            <a:ext cx="321632" cy="247130"/>
          </a:xfrm>
          <a:custGeom>
            <a:avLst/>
            <a:gdLst>
              <a:gd name="T0" fmla="*/ 0 w 177"/>
              <a:gd name="T1" fmla="*/ 0 h 136"/>
              <a:gd name="T2" fmla="*/ 0 w 177"/>
              <a:gd name="T3" fmla="*/ 35 h 136"/>
              <a:gd name="T4" fmla="*/ 177 w 177"/>
              <a:gd name="T5" fmla="*/ 136 h 136"/>
              <a:gd name="T6" fmla="*/ 177 w 177"/>
              <a:gd name="T7" fmla="*/ 102 h 136"/>
              <a:gd name="T8" fmla="*/ 0 w 177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136">
                <a:moveTo>
                  <a:pt x="0" y="0"/>
                </a:moveTo>
                <a:lnTo>
                  <a:pt x="0" y="35"/>
                </a:lnTo>
                <a:lnTo>
                  <a:pt x="177" y="136"/>
                </a:lnTo>
                <a:lnTo>
                  <a:pt x="177" y="10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2" name="Freeform 436"/>
          <p:cNvSpPr>
            <a:spLocks/>
          </p:cNvSpPr>
          <p:nvPr userDrawn="1"/>
        </p:nvSpPr>
        <p:spPr bwMode="auto">
          <a:xfrm>
            <a:off x="8256527" y="2861319"/>
            <a:ext cx="374329" cy="276204"/>
          </a:xfrm>
          <a:custGeom>
            <a:avLst/>
            <a:gdLst>
              <a:gd name="T0" fmla="*/ 0 w 206"/>
              <a:gd name="T1" fmla="*/ 16 h 152"/>
              <a:gd name="T2" fmla="*/ 29 w 206"/>
              <a:gd name="T3" fmla="*/ 0 h 152"/>
              <a:gd name="T4" fmla="*/ 206 w 206"/>
              <a:gd name="T5" fmla="*/ 101 h 152"/>
              <a:gd name="T6" fmla="*/ 206 w 206"/>
              <a:gd name="T7" fmla="*/ 136 h 152"/>
              <a:gd name="T8" fmla="*/ 177 w 206"/>
              <a:gd name="T9" fmla="*/ 152 h 152"/>
              <a:gd name="T10" fmla="*/ 177 w 206"/>
              <a:gd name="T11" fmla="*/ 118 h 152"/>
              <a:gd name="T12" fmla="*/ 0 w 206"/>
              <a:gd name="T13" fmla="*/ 1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6" h="152">
                <a:moveTo>
                  <a:pt x="0" y="16"/>
                </a:moveTo>
                <a:lnTo>
                  <a:pt x="29" y="0"/>
                </a:lnTo>
                <a:lnTo>
                  <a:pt x="206" y="101"/>
                </a:lnTo>
                <a:lnTo>
                  <a:pt x="206" y="136"/>
                </a:lnTo>
                <a:lnTo>
                  <a:pt x="177" y="152"/>
                </a:lnTo>
                <a:lnTo>
                  <a:pt x="177" y="118"/>
                </a:lnTo>
                <a:lnTo>
                  <a:pt x="0" y="16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3" name="Freeform 437"/>
          <p:cNvSpPr>
            <a:spLocks/>
          </p:cNvSpPr>
          <p:nvPr userDrawn="1"/>
        </p:nvSpPr>
        <p:spPr bwMode="auto">
          <a:xfrm>
            <a:off x="8256527" y="2861319"/>
            <a:ext cx="374329" cy="276204"/>
          </a:xfrm>
          <a:custGeom>
            <a:avLst/>
            <a:gdLst>
              <a:gd name="T0" fmla="*/ 0 w 206"/>
              <a:gd name="T1" fmla="*/ 16 h 152"/>
              <a:gd name="T2" fmla="*/ 29 w 206"/>
              <a:gd name="T3" fmla="*/ 0 h 152"/>
              <a:gd name="T4" fmla="*/ 206 w 206"/>
              <a:gd name="T5" fmla="*/ 101 h 152"/>
              <a:gd name="T6" fmla="*/ 206 w 206"/>
              <a:gd name="T7" fmla="*/ 136 h 152"/>
              <a:gd name="T8" fmla="*/ 177 w 206"/>
              <a:gd name="T9" fmla="*/ 152 h 152"/>
              <a:gd name="T10" fmla="*/ 177 w 206"/>
              <a:gd name="T11" fmla="*/ 118 h 152"/>
              <a:gd name="T12" fmla="*/ 0 w 206"/>
              <a:gd name="T13" fmla="*/ 1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6" h="152">
                <a:moveTo>
                  <a:pt x="0" y="16"/>
                </a:moveTo>
                <a:lnTo>
                  <a:pt x="29" y="0"/>
                </a:lnTo>
                <a:lnTo>
                  <a:pt x="206" y="101"/>
                </a:lnTo>
                <a:lnTo>
                  <a:pt x="206" y="136"/>
                </a:lnTo>
                <a:lnTo>
                  <a:pt x="177" y="152"/>
                </a:lnTo>
                <a:lnTo>
                  <a:pt x="177" y="118"/>
                </a:lnTo>
                <a:lnTo>
                  <a:pt x="0" y="1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4" name="Freeform 438"/>
          <p:cNvSpPr>
            <a:spLocks/>
          </p:cNvSpPr>
          <p:nvPr userDrawn="1"/>
        </p:nvSpPr>
        <p:spPr bwMode="auto">
          <a:xfrm>
            <a:off x="8351017" y="2884940"/>
            <a:ext cx="278021" cy="159908"/>
          </a:xfrm>
          <a:custGeom>
            <a:avLst/>
            <a:gdLst>
              <a:gd name="T0" fmla="*/ 0 w 153"/>
              <a:gd name="T1" fmla="*/ 0 h 88"/>
              <a:gd name="T2" fmla="*/ 0 w 153"/>
              <a:gd name="T3" fmla="*/ 0 h 88"/>
              <a:gd name="T4" fmla="*/ 153 w 153"/>
              <a:gd name="T5" fmla="*/ 88 h 88"/>
              <a:gd name="T6" fmla="*/ 0 w 153"/>
              <a:gd name="T7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" h="88">
                <a:moveTo>
                  <a:pt x="0" y="0"/>
                </a:moveTo>
                <a:lnTo>
                  <a:pt x="0" y="0"/>
                </a:lnTo>
                <a:lnTo>
                  <a:pt x="153" y="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5" name="Freeform 439"/>
          <p:cNvSpPr>
            <a:spLocks/>
          </p:cNvSpPr>
          <p:nvPr userDrawn="1"/>
        </p:nvSpPr>
        <p:spPr bwMode="auto">
          <a:xfrm>
            <a:off x="8351017" y="2884940"/>
            <a:ext cx="278021" cy="159908"/>
          </a:xfrm>
          <a:custGeom>
            <a:avLst/>
            <a:gdLst>
              <a:gd name="T0" fmla="*/ 0 w 153"/>
              <a:gd name="T1" fmla="*/ 0 h 88"/>
              <a:gd name="T2" fmla="*/ 0 w 153"/>
              <a:gd name="T3" fmla="*/ 0 h 88"/>
              <a:gd name="T4" fmla="*/ 153 w 153"/>
              <a:gd name="T5" fmla="*/ 88 h 88"/>
              <a:gd name="T6" fmla="*/ 0 w 153"/>
              <a:gd name="T7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" h="88">
                <a:moveTo>
                  <a:pt x="0" y="0"/>
                </a:moveTo>
                <a:lnTo>
                  <a:pt x="0" y="0"/>
                </a:lnTo>
                <a:lnTo>
                  <a:pt x="153" y="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6" name="Freeform 440"/>
          <p:cNvSpPr>
            <a:spLocks/>
          </p:cNvSpPr>
          <p:nvPr userDrawn="1"/>
        </p:nvSpPr>
        <p:spPr bwMode="auto">
          <a:xfrm>
            <a:off x="8351017" y="2884940"/>
            <a:ext cx="278021" cy="159908"/>
          </a:xfrm>
          <a:custGeom>
            <a:avLst/>
            <a:gdLst>
              <a:gd name="T0" fmla="*/ 0 w 153"/>
              <a:gd name="T1" fmla="*/ 0 h 88"/>
              <a:gd name="T2" fmla="*/ 0 w 153"/>
              <a:gd name="T3" fmla="*/ 0 h 88"/>
              <a:gd name="T4" fmla="*/ 153 w 153"/>
              <a:gd name="T5" fmla="*/ 88 h 88"/>
              <a:gd name="T6" fmla="*/ 0 w 153"/>
              <a:gd name="T7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" h="88">
                <a:moveTo>
                  <a:pt x="0" y="0"/>
                </a:moveTo>
                <a:lnTo>
                  <a:pt x="0" y="0"/>
                </a:lnTo>
                <a:lnTo>
                  <a:pt x="153" y="88"/>
                </a:lnTo>
                <a:lnTo>
                  <a:pt x="0" y="0"/>
                </a:lnTo>
                <a:close/>
              </a:path>
            </a:pathLst>
          </a:custGeom>
          <a:solidFill>
            <a:srgbClr val="D2CF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7" name="Freeform 441"/>
          <p:cNvSpPr>
            <a:spLocks/>
          </p:cNvSpPr>
          <p:nvPr userDrawn="1"/>
        </p:nvSpPr>
        <p:spPr bwMode="auto">
          <a:xfrm>
            <a:off x="8351017" y="2884940"/>
            <a:ext cx="278021" cy="159908"/>
          </a:xfrm>
          <a:custGeom>
            <a:avLst/>
            <a:gdLst>
              <a:gd name="T0" fmla="*/ 0 w 153"/>
              <a:gd name="T1" fmla="*/ 0 h 88"/>
              <a:gd name="T2" fmla="*/ 0 w 153"/>
              <a:gd name="T3" fmla="*/ 0 h 88"/>
              <a:gd name="T4" fmla="*/ 153 w 153"/>
              <a:gd name="T5" fmla="*/ 88 h 88"/>
              <a:gd name="T6" fmla="*/ 0 w 153"/>
              <a:gd name="T7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" h="88">
                <a:moveTo>
                  <a:pt x="0" y="0"/>
                </a:moveTo>
                <a:lnTo>
                  <a:pt x="0" y="0"/>
                </a:lnTo>
                <a:lnTo>
                  <a:pt x="153" y="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8" name="Freeform 442"/>
          <p:cNvSpPr>
            <a:spLocks/>
          </p:cNvSpPr>
          <p:nvPr userDrawn="1"/>
        </p:nvSpPr>
        <p:spPr bwMode="auto">
          <a:xfrm>
            <a:off x="8296503" y="2914014"/>
            <a:ext cx="281655" cy="161724"/>
          </a:xfrm>
          <a:custGeom>
            <a:avLst/>
            <a:gdLst>
              <a:gd name="T0" fmla="*/ 0 w 155"/>
              <a:gd name="T1" fmla="*/ 0 h 89"/>
              <a:gd name="T2" fmla="*/ 0 w 155"/>
              <a:gd name="T3" fmla="*/ 0 h 89"/>
              <a:gd name="T4" fmla="*/ 155 w 155"/>
              <a:gd name="T5" fmla="*/ 89 h 89"/>
              <a:gd name="T6" fmla="*/ 0 w 155"/>
              <a:gd name="T7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5" h="89">
                <a:moveTo>
                  <a:pt x="0" y="0"/>
                </a:moveTo>
                <a:lnTo>
                  <a:pt x="0" y="0"/>
                </a:lnTo>
                <a:lnTo>
                  <a:pt x="155" y="89"/>
                </a:lnTo>
                <a:lnTo>
                  <a:pt x="0" y="0"/>
                </a:lnTo>
                <a:close/>
              </a:path>
            </a:pathLst>
          </a:custGeom>
          <a:solidFill>
            <a:srgbClr val="B193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9" name="Freeform 443"/>
          <p:cNvSpPr>
            <a:spLocks/>
          </p:cNvSpPr>
          <p:nvPr userDrawn="1"/>
        </p:nvSpPr>
        <p:spPr bwMode="auto">
          <a:xfrm>
            <a:off x="8296503" y="2914014"/>
            <a:ext cx="281655" cy="161724"/>
          </a:xfrm>
          <a:custGeom>
            <a:avLst/>
            <a:gdLst>
              <a:gd name="T0" fmla="*/ 0 w 155"/>
              <a:gd name="T1" fmla="*/ 0 h 89"/>
              <a:gd name="T2" fmla="*/ 0 w 155"/>
              <a:gd name="T3" fmla="*/ 0 h 89"/>
              <a:gd name="T4" fmla="*/ 155 w 155"/>
              <a:gd name="T5" fmla="*/ 89 h 89"/>
              <a:gd name="T6" fmla="*/ 0 w 155"/>
              <a:gd name="T7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5" h="89">
                <a:moveTo>
                  <a:pt x="0" y="0"/>
                </a:moveTo>
                <a:lnTo>
                  <a:pt x="0" y="0"/>
                </a:lnTo>
                <a:lnTo>
                  <a:pt x="155" y="8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0" name="Freeform 444"/>
          <p:cNvSpPr>
            <a:spLocks/>
          </p:cNvSpPr>
          <p:nvPr userDrawn="1"/>
        </p:nvSpPr>
        <p:spPr bwMode="auto">
          <a:xfrm>
            <a:off x="8296503" y="2884940"/>
            <a:ext cx="332535" cy="252581"/>
          </a:xfrm>
          <a:custGeom>
            <a:avLst/>
            <a:gdLst>
              <a:gd name="T0" fmla="*/ 30 w 183"/>
              <a:gd name="T1" fmla="*/ 0 h 139"/>
              <a:gd name="T2" fmla="*/ 0 w 183"/>
              <a:gd name="T3" fmla="*/ 16 h 139"/>
              <a:gd name="T4" fmla="*/ 155 w 183"/>
              <a:gd name="T5" fmla="*/ 105 h 139"/>
              <a:gd name="T6" fmla="*/ 155 w 183"/>
              <a:gd name="T7" fmla="*/ 139 h 139"/>
              <a:gd name="T8" fmla="*/ 175 w 183"/>
              <a:gd name="T9" fmla="*/ 127 h 139"/>
              <a:gd name="T10" fmla="*/ 183 w 183"/>
              <a:gd name="T11" fmla="*/ 88 h 139"/>
              <a:gd name="T12" fmla="*/ 30 w 183"/>
              <a:gd name="T13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3" h="139">
                <a:moveTo>
                  <a:pt x="30" y="0"/>
                </a:moveTo>
                <a:lnTo>
                  <a:pt x="0" y="16"/>
                </a:lnTo>
                <a:lnTo>
                  <a:pt x="155" y="105"/>
                </a:lnTo>
                <a:lnTo>
                  <a:pt x="155" y="139"/>
                </a:lnTo>
                <a:lnTo>
                  <a:pt x="175" y="127"/>
                </a:lnTo>
                <a:lnTo>
                  <a:pt x="183" y="88"/>
                </a:lnTo>
                <a:lnTo>
                  <a:pt x="30" y="0"/>
                </a:lnTo>
                <a:close/>
              </a:path>
            </a:pathLst>
          </a:cu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1" name="Freeform 445"/>
          <p:cNvSpPr>
            <a:spLocks/>
          </p:cNvSpPr>
          <p:nvPr userDrawn="1"/>
        </p:nvSpPr>
        <p:spPr bwMode="auto">
          <a:xfrm>
            <a:off x="8296503" y="2884940"/>
            <a:ext cx="332535" cy="252581"/>
          </a:xfrm>
          <a:custGeom>
            <a:avLst/>
            <a:gdLst>
              <a:gd name="T0" fmla="*/ 30 w 183"/>
              <a:gd name="T1" fmla="*/ 0 h 139"/>
              <a:gd name="T2" fmla="*/ 0 w 183"/>
              <a:gd name="T3" fmla="*/ 16 h 139"/>
              <a:gd name="T4" fmla="*/ 155 w 183"/>
              <a:gd name="T5" fmla="*/ 105 h 139"/>
              <a:gd name="T6" fmla="*/ 155 w 183"/>
              <a:gd name="T7" fmla="*/ 139 h 139"/>
              <a:gd name="T8" fmla="*/ 175 w 183"/>
              <a:gd name="T9" fmla="*/ 127 h 139"/>
              <a:gd name="T10" fmla="*/ 183 w 183"/>
              <a:gd name="T11" fmla="*/ 88 h 139"/>
              <a:gd name="T12" fmla="*/ 30 w 183"/>
              <a:gd name="T13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3" h="139">
                <a:moveTo>
                  <a:pt x="30" y="0"/>
                </a:moveTo>
                <a:lnTo>
                  <a:pt x="0" y="16"/>
                </a:lnTo>
                <a:lnTo>
                  <a:pt x="155" y="105"/>
                </a:lnTo>
                <a:lnTo>
                  <a:pt x="155" y="139"/>
                </a:lnTo>
                <a:lnTo>
                  <a:pt x="175" y="127"/>
                </a:lnTo>
                <a:lnTo>
                  <a:pt x="183" y="88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8" name="Freeform 446"/>
          <p:cNvSpPr>
            <a:spLocks/>
          </p:cNvSpPr>
          <p:nvPr userDrawn="1"/>
        </p:nvSpPr>
        <p:spPr bwMode="auto">
          <a:xfrm>
            <a:off x="8209281" y="3108448"/>
            <a:ext cx="319815" cy="245313"/>
          </a:xfrm>
          <a:custGeom>
            <a:avLst/>
            <a:gdLst>
              <a:gd name="T0" fmla="*/ 0 w 176"/>
              <a:gd name="T1" fmla="*/ 0 h 135"/>
              <a:gd name="T2" fmla="*/ 0 w 176"/>
              <a:gd name="T3" fmla="*/ 34 h 135"/>
              <a:gd name="T4" fmla="*/ 176 w 176"/>
              <a:gd name="T5" fmla="*/ 135 h 135"/>
              <a:gd name="T6" fmla="*/ 176 w 176"/>
              <a:gd name="T7" fmla="*/ 102 h 135"/>
              <a:gd name="T8" fmla="*/ 0 w 176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35">
                <a:moveTo>
                  <a:pt x="0" y="0"/>
                </a:moveTo>
                <a:lnTo>
                  <a:pt x="0" y="34"/>
                </a:lnTo>
                <a:lnTo>
                  <a:pt x="176" y="135"/>
                </a:lnTo>
                <a:lnTo>
                  <a:pt x="176" y="102"/>
                </a:lnTo>
                <a:lnTo>
                  <a:pt x="0" y="0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84" name="Freeform 447"/>
          <p:cNvSpPr>
            <a:spLocks/>
          </p:cNvSpPr>
          <p:nvPr userDrawn="1"/>
        </p:nvSpPr>
        <p:spPr bwMode="auto">
          <a:xfrm>
            <a:off x="8209281" y="3108448"/>
            <a:ext cx="319815" cy="245313"/>
          </a:xfrm>
          <a:custGeom>
            <a:avLst/>
            <a:gdLst>
              <a:gd name="T0" fmla="*/ 0 w 176"/>
              <a:gd name="T1" fmla="*/ 0 h 135"/>
              <a:gd name="T2" fmla="*/ 0 w 176"/>
              <a:gd name="T3" fmla="*/ 34 h 135"/>
              <a:gd name="T4" fmla="*/ 176 w 176"/>
              <a:gd name="T5" fmla="*/ 135 h 135"/>
              <a:gd name="T6" fmla="*/ 176 w 176"/>
              <a:gd name="T7" fmla="*/ 102 h 135"/>
              <a:gd name="T8" fmla="*/ 0 w 176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35">
                <a:moveTo>
                  <a:pt x="0" y="0"/>
                </a:moveTo>
                <a:lnTo>
                  <a:pt x="0" y="34"/>
                </a:lnTo>
                <a:lnTo>
                  <a:pt x="176" y="135"/>
                </a:lnTo>
                <a:lnTo>
                  <a:pt x="176" y="10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85" name="Freeform 448"/>
          <p:cNvSpPr>
            <a:spLocks/>
          </p:cNvSpPr>
          <p:nvPr userDrawn="1"/>
        </p:nvSpPr>
        <p:spPr bwMode="auto">
          <a:xfrm>
            <a:off x="8209281" y="3077556"/>
            <a:ext cx="372512" cy="276204"/>
          </a:xfrm>
          <a:custGeom>
            <a:avLst/>
            <a:gdLst>
              <a:gd name="T0" fmla="*/ 0 w 205"/>
              <a:gd name="T1" fmla="*/ 17 h 152"/>
              <a:gd name="T2" fmla="*/ 28 w 205"/>
              <a:gd name="T3" fmla="*/ 0 h 152"/>
              <a:gd name="T4" fmla="*/ 205 w 205"/>
              <a:gd name="T5" fmla="*/ 102 h 152"/>
              <a:gd name="T6" fmla="*/ 205 w 205"/>
              <a:gd name="T7" fmla="*/ 136 h 152"/>
              <a:gd name="T8" fmla="*/ 176 w 205"/>
              <a:gd name="T9" fmla="*/ 152 h 152"/>
              <a:gd name="T10" fmla="*/ 176 w 205"/>
              <a:gd name="T11" fmla="*/ 119 h 152"/>
              <a:gd name="T12" fmla="*/ 0 w 205"/>
              <a:gd name="T13" fmla="*/ 1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5" h="152">
                <a:moveTo>
                  <a:pt x="0" y="17"/>
                </a:moveTo>
                <a:lnTo>
                  <a:pt x="28" y="0"/>
                </a:lnTo>
                <a:lnTo>
                  <a:pt x="205" y="102"/>
                </a:lnTo>
                <a:lnTo>
                  <a:pt x="205" y="136"/>
                </a:lnTo>
                <a:lnTo>
                  <a:pt x="176" y="152"/>
                </a:lnTo>
                <a:lnTo>
                  <a:pt x="176" y="119"/>
                </a:lnTo>
                <a:lnTo>
                  <a:pt x="0" y="17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86" name="Freeform 449"/>
          <p:cNvSpPr>
            <a:spLocks/>
          </p:cNvSpPr>
          <p:nvPr userDrawn="1"/>
        </p:nvSpPr>
        <p:spPr bwMode="auto">
          <a:xfrm>
            <a:off x="8209281" y="3077556"/>
            <a:ext cx="372512" cy="276204"/>
          </a:xfrm>
          <a:custGeom>
            <a:avLst/>
            <a:gdLst>
              <a:gd name="T0" fmla="*/ 0 w 205"/>
              <a:gd name="T1" fmla="*/ 17 h 152"/>
              <a:gd name="T2" fmla="*/ 28 w 205"/>
              <a:gd name="T3" fmla="*/ 0 h 152"/>
              <a:gd name="T4" fmla="*/ 205 w 205"/>
              <a:gd name="T5" fmla="*/ 102 h 152"/>
              <a:gd name="T6" fmla="*/ 205 w 205"/>
              <a:gd name="T7" fmla="*/ 136 h 152"/>
              <a:gd name="T8" fmla="*/ 176 w 205"/>
              <a:gd name="T9" fmla="*/ 152 h 152"/>
              <a:gd name="T10" fmla="*/ 176 w 205"/>
              <a:gd name="T11" fmla="*/ 119 h 152"/>
              <a:gd name="T12" fmla="*/ 0 w 205"/>
              <a:gd name="T13" fmla="*/ 1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5" h="152">
                <a:moveTo>
                  <a:pt x="0" y="17"/>
                </a:moveTo>
                <a:lnTo>
                  <a:pt x="28" y="0"/>
                </a:lnTo>
                <a:lnTo>
                  <a:pt x="205" y="102"/>
                </a:lnTo>
                <a:lnTo>
                  <a:pt x="205" y="136"/>
                </a:lnTo>
                <a:lnTo>
                  <a:pt x="176" y="152"/>
                </a:lnTo>
                <a:lnTo>
                  <a:pt x="176" y="119"/>
                </a:lnTo>
                <a:lnTo>
                  <a:pt x="0" y="1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87" name="Freeform 450"/>
          <p:cNvSpPr>
            <a:spLocks/>
          </p:cNvSpPr>
          <p:nvPr userDrawn="1"/>
        </p:nvSpPr>
        <p:spPr bwMode="auto">
          <a:xfrm>
            <a:off x="8301955" y="3101180"/>
            <a:ext cx="279839" cy="161724"/>
          </a:xfrm>
          <a:custGeom>
            <a:avLst/>
            <a:gdLst>
              <a:gd name="T0" fmla="*/ 0 w 154"/>
              <a:gd name="T1" fmla="*/ 0 h 89"/>
              <a:gd name="T2" fmla="*/ 0 w 154"/>
              <a:gd name="T3" fmla="*/ 0 h 89"/>
              <a:gd name="T4" fmla="*/ 154 w 154"/>
              <a:gd name="T5" fmla="*/ 89 h 89"/>
              <a:gd name="T6" fmla="*/ 154 w 154"/>
              <a:gd name="T7" fmla="*/ 89 h 89"/>
              <a:gd name="T8" fmla="*/ 0 w 154"/>
              <a:gd name="T9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" h="89">
                <a:moveTo>
                  <a:pt x="0" y="0"/>
                </a:moveTo>
                <a:lnTo>
                  <a:pt x="0" y="0"/>
                </a:lnTo>
                <a:lnTo>
                  <a:pt x="154" y="89"/>
                </a:lnTo>
                <a:lnTo>
                  <a:pt x="154" y="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88" name="Freeform 451"/>
          <p:cNvSpPr>
            <a:spLocks/>
          </p:cNvSpPr>
          <p:nvPr userDrawn="1"/>
        </p:nvSpPr>
        <p:spPr bwMode="auto">
          <a:xfrm>
            <a:off x="8301955" y="3101180"/>
            <a:ext cx="279839" cy="161724"/>
          </a:xfrm>
          <a:custGeom>
            <a:avLst/>
            <a:gdLst>
              <a:gd name="T0" fmla="*/ 0 w 154"/>
              <a:gd name="T1" fmla="*/ 0 h 89"/>
              <a:gd name="T2" fmla="*/ 0 w 154"/>
              <a:gd name="T3" fmla="*/ 0 h 89"/>
              <a:gd name="T4" fmla="*/ 154 w 154"/>
              <a:gd name="T5" fmla="*/ 89 h 89"/>
              <a:gd name="T6" fmla="*/ 154 w 154"/>
              <a:gd name="T7" fmla="*/ 89 h 89"/>
              <a:gd name="T8" fmla="*/ 0 w 154"/>
              <a:gd name="T9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" h="89">
                <a:moveTo>
                  <a:pt x="0" y="0"/>
                </a:moveTo>
                <a:lnTo>
                  <a:pt x="0" y="0"/>
                </a:lnTo>
                <a:lnTo>
                  <a:pt x="154" y="89"/>
                </a:lnTo>
                <a:lnTo>
                  <a:pt x="154" y="8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89" name="Freeform 452"/>
          <p:cNvSpPr>
            <a:spLocks/>
          </p:cNvSpPr>
          <p:nvPr userDrawn="1"/>
        </p:nvSpPr>
        <p:spPr bwMode="auto">
          <a:xfrm>
            <a:off x="8301955" y="3101180"/>
            <a:ext cx="279839" cy="161724"/>
          </a:xfrm>
          <a:custGeom>
            <a:avLst/>
            <a:gdLst>
              <a:gd name="T0" fmla="*/ 0 w 154"/>
              <a:gd name="T1" fmla="*/ 0 h 89"/>
              <a:gd name="T2" fmla="*/ 0 w 154"/>
              <a:gd name="T3" fmla="*/ 0 h 89"/>
              <a:gd name="T4" fmla="*/ 154 w 154"/>
              <a:gd name="T5" fmla="*/ 89 h 89"/>
              <a:gd name="T6" fmla="*/ 154 w 154"/>
              <a:gd name="T7" fmla="*/ 89 h 89"/>
              <a:gd name="T8" fmla="*/ 0 w 154"/>
              <a:gd name="T9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" h="89">
                <a:moveTo>
                  <a:pt x="0" y="0"/>
                </a:moveTo>
                <a:lnTo>
                  <a:pt x="0" y="0"/>
                </a:lnTo>
                <a:lnTo>
                  <a:pt x="154" y="89"/>
                </a:lnTo>
                <a:lnTo>
                  <a:pt x="154" y="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0" name="Freeform 453"/>
          <p:cNvSpPr>
            <a:spLocks/>
          </p:cNvSpPr>
          <p:nvPr userDrawn="1"/>
        </p:nvSpPr>
        <p:spPr bwMode="auto">
          <a:xfrm>
            <a:off x="8301955" y="3101180"/>
            <a:ext cx="279839" cy="161724"/>
          </a:xfrm>
          <a:custGeom>
            <a:avLst/>
            <a:gdLst>
              <a:gd name="T0" fmla="*/ 0 w 154"/>
              <a:gd name="T1" fmla="*/ 0 h 89"/>
              <a:gd name="T2" fmla="*/ 0 w 154"/>
              <a:gd name="T3" fmla="*/ 0 h 89"/>
              <a:gd name="T4" fmla="*/ 154 w 154"/>
              <a:gd name="T5" fmla="*/ 89 h 89"/>
              <a:gd name="T6" fmla="*/ 154 w 154"/>
              <a:gd name="T7" fmla="*/ 89 h 89"/>
              <a:gd name="T8" fmla="*/ 0 w 154"/>
              <a:gd name="T9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" h="89">
                <a:moveTo>
                  <a:pt x="0" y="0"/>
                </a:moveTo>
                <a:lnTo>
                  <a:pt x="0" y="0"/>
                </a:lnTo>
                <a:lnTo>
                  <a:pt x="154" y="89"/>
                </a:lnTo>
                <a:lnTo>
                  <a:pt x="154" y="8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1" name="Rectangle 454"/>
          <p:cNvSpPr>
            <a:spLocks noChangeArrowheads="1"/>
          </p:cNvSpPr>
          <p:nvPr userDrawn="1"/>
        </p:nvSpPr>
        <p:spPr bwMode="auto">
          <a:xfrm>
            <a:off x="8301955" y="3101180"/>
            <a:ext cx="1817" cy="1817"/>
          </a:xfrm>
          <a:prstGeom prst="rect">
            <a:avLst/>
          </a:pr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2" name="Rectangle 455"/>
          <p:cNvSpPr>
            <a:spLocks noChangeArrowheads="1"/>
          </p:cNvSpPr>
          <p:nvPr userDrawn="1"/>
        </p:nvSpPr>
        <p:spPr bwMode="auto">
          <a:xfrm>
            <a:off x="8301955" y="3101180"/>
            <a:ext cx="1817" cy="1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3" name="Freeform 456"/>
          <p:cNvSpPr>
            <a:spLocks/>
          </p:cNvSpPr>
          <p:nvPr userDrawn="1"/>
        </p:nvSpPr>
        <p:spPr bwMode="auto">
          <a:xfrm>
            <a:off x="8249259" y="3101180"/>
            <a:ext cx="332535" cy="252581"/>
          </a:xfrm>
          <a:custGeom>
            <a:avLst/>
            <a:gdLst>
              <a:gd name="T0" fmla="*/ 29 w 183"/>
              <a:gd name="T1" fmla="*/ 0 h 139"/>
              <a:gd name="T2" fmla="*/ 0 w 183"/>
              <a:gd name="T3" fmla="*/ 17 h 139"/>
              <a:gd name="T4" fmla="*/ 154 w 183"/>
              <a:gd name="T5" fmla="*/ 106 h 139"/>
              <a:gd name="T6" fmla="*/ 154 w 183"/>
              <a:gd name="T7" fmla="*/ 139 h 139"/>
              <a:gd name="T8" fmla="*/ 174 w 183"/>
              <a:gd name="T9" fmla="*/ 129 h 139"/>
              <a:gd name="T10" fmla="*/ 183 w 183"/>
              <a:gd name="T11" fmla="*/ 89 h 139"/>
              <a:gd name="T12" fmla="*/ 29 w 183"/>
              <a:gd name="T13" fmla="*/ 0 h 139"/>
              <a:gd name="T14" fmla="*/ 29 w 183"/>
              <a:gd name="T15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3" h="139">
                <a:moveTo>
                  <a:pt x="29" y="0"/>
                </a:moveTo>
                <a:lnTo>
                  <a:pt x="0" y="17"/>
                </a:lnTo>
                <a:lnTo>
                  <a:pt x="154" y="106"/>
                </a:lnTo>
                <a:lnTo>
                  <a:pt x="154" y="139"/>
                </a:lnTo>
                <a:lnTo>
                  <a:pt x="174" y="129"/>
                </a:lnTo>
                <a:lnTo>
                  <a:pt x="183" y="89"/>
                </a:lnTo>
                <a:lnTo>
                  <a:pt x="29" y="0"/>
                </a:lnTo>
                <a:lnTo>
                  <a:pt x="29" y="0"/>
                </a:lnTo>
                <a:close/>
              </a:path>
            </a:pathLst>
          </a:cu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4" name="Freeform 457"/>
          <p:cNvSpPr>
            <a:spLocks/>
          </p:cNvSpPr>
          <p:nvPr userDrawn="1"/>
        </p:nvSpPr>
        <p:spPr bwMode="auto">
          <a:xfrm>
            <a:off x="8249259" y="3101180"/>
            <a:ext cx="332535" cy="252581"/>
          </a:xfrm>
          <a:custGeom>
            <a:avLst/>
            <a:gdLst>
              <a:gd name="T0" fmla="*/ 29 w 183"/>
              <a:gd name="T1" fmla="*/ 0 h 139"/>
              <a:gd name="T2" fmla="*/ 0 w 183"/>
              <a:gd name="T3" fmla="*/ 17 h 139"/>
              <a:gd name="T4" fmla="*/ 154 w 183"/>
              <a:gd name="T5" fmla="*/ 106 h 139"/>
              <a:gd name="T6" fmla="*/ 154 w 183"/>
              <a:gd name="T7" fmla="*/ 139 h 139"/>
              <a:gd name="T8" fmla="*/ 174 w 183"/>
              <a:gd name="T9" fmla="*/ 129 h 139"/>
              <a:gd name="T10" fmla="*/ 183 w 183"/>
              <a:gd name="T11" fmla="*/ 89 h 139"/>
              <a:gd name="T12" fmla="*/ 29 w 183"/>
              <a:gd name="T13" fmla="*/ 0 h 139"/>
              <a:gd name="T14" fmla="*/ 29 w 183"/>
              <a:gd name="T15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3" h="139">
                <a:moveTo>
                  <a:pt x="29" y="0"/>
                </a:moveTo>
                <a:lnTo>
                  <a:pt x="0" y="17"/>
                </a:lnTo>
                <a:lnTo>
                  <a:pt x="154" y="106"/>
                </a:lnTo>
                <a:lnTo>
                  <a:pt x="154" y="139"/>
                </a:lnTo>
                <a:lnTo>
                  <a:pt x="174" y="129"/>
                </a:lnTo>
                <a:lnTo>
                  <a:pt x="183" y="89"/>
                </a:lnTo>
                <a:lnTo>
                  <a:pt x="29" y="0"/>
                </a:lnTo>
                <a:lnTo>
                  <a:pt x="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5" name="Freeform 458"/>
          <p:cNvSpPr>
            <a:spLocks/>
          </p:cNvSpPr>
          <p:nvPr userDrawn="1"/>
        </p:nvSpPr>
        <p:spPr bwMode="auto">
          <a:xfrm>
            <a:off x="8496388" y="2874037"/>
            <a:ext cx="210787" cy="772281"/>
          </a:xfrm>
          <a:custGeom>
            <a:avLst/>
            <a:gdLst>
              <a:gd name="T0" fmla="*/ 58 w 116"/>
              <a:gd name="T1" fmla="*/ 18 h 425"/>
              <a:gd name="T2" fmla="*/ 86 w 116"/>
              <a:gd name="T3" fmla="*/ 0 h 425"/>
              <a:gd name="T4" fmla="*/ 116 w 116"/>
              <a:gd name="T5" fmla="*/ 18 h 425"/>
              <a:gd name="T6" fmla="*/ 30 w 116"/>
              <a:gd name="T7" fmla="*/ 409 h 425"/>
              <a:gd name="T8" fmla="*/ 0 w 116"/>
              <a:gd name="T9" fmla="*/ 425 h 425"/>
              <a:gd name="T10" fmla="*/ 87 w 116"/>
              <a:gd name="T11" fmla="*/ 34 h 425"/>
              <a:gd name="T12" fmla="*/ 58 w 116"/>
              <a:gd name="T13" fmla="*/ 18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" h="425">
                <a:moveTo>
                  <a:pt x="58" y="18"/>
                </a:moveTo>
                <a:lnTo>
                  <a:pt x="86" y="0"/>
                </a:lnTo>
                <a:lnTo>
                  <a:pt x="116" y="18"/>
                </a:lnTo>
                <a:lnTo>
                  <a:pt x="30" y="409"/>
                </a:lnTo>
                <a:lnTo>
                  <a:pt x="0" y="425"/>
                </a:lnTo>
                <a:lnTo>
                  <a:pt x="87" y="34"/>
                </a:lnTo>
                <a:lnTo>
                  <a:pt x="58" y="18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6" name="Freeform 459"/>
          <p:cNvSpPr>
            <a:spLocks/>
          </p:cNvSpPr>
          <p:nvPr userDrawn="1"/>
        </p:nvSpPr>
        <p:spPr bwMode="auto">
          <a:xfrm>
            <a:off x="8496388" y="2874037"/>
            <a:ext cx="210787" cy="772281"/>
          </a:xfrm>
          <a:custGeom>
            <a:avLst/>
            <a:gdLst>
              <a:gd name="T0" fmla="*/ 58 w 116"/>
              <a:gd name="T1" fmla="*/ 18 h 425"/>
              <a:gd name="T2" fmla="*/ 86 w 116"/>
              <a:gd name="T3" fmla="*/ 0 h 425"/>
              <a:gd name="T4" fmla="*/ 116 w 116"/>
              <a:gd name="T5" fmla="*/ 18 h 425"/>
              <a:gd name="T6" fmla="*/ 30 w 116"/>
              <a:gd name="T7" fmla="*/ 409 h 425"/>
              <a:gd name="T8" fmla="*/ 0 w 116"/>
              <a:gd name="T9" fmla="*/ 425 h 425"/>
              <a:gd name="T10" fmla="*/ 87 w 116"/>
              <a:gd name="T11" fmla="*/ 34 h 425"/>
              <a:gd name="T12" fmla="*/ 58 w 116"/>
              <a:gd name="T13" fmla="*/ 18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" h="425">
                <a:moveTo>
                  <a:pt x="58" y="18"/>
                </a:moveTo>
                <a:lnTo>
                  <a:pt x="86" y="0"/>
                </a:lnTo>
                <a:lnTo>
                  <a:pt x="116" y="18"/>
                </a:lnTo>
                <a:lnTo>
                  <a:pt x="30" y="409"/>
                </a:lnTo>
                <a:lnTo>
                  <a:pt x="0" y="425"/>
                </a:lnTo>
                <a:lnTo>
                  <a:pt x="87" y="34"/>
                </a:lnTo>
                <a:lnTo>
                  <a:pt x="58" y="1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7" name="Freeform 460"/>
          <p:cNvSpPr>
            <a:spLocks/>
          </p:cNvSpPr>
          <p:nvPr userDrawn="1"/>
        </p:nvSpPr>
        <p:spPr bwMode="auto">
          <a:xfrm>
            <a:off x="8122059" y="2719582"/>
            <a:ext cx="210787" cy="743207"/>
          </a:xfrm>
          <a:custGeom>
            <a:avLst/>
            <a:gdLst>
              <a:gd name="T0" fmla="*/ 0 w 116"/>
              <a:gd name="T1" fmla="*/ 392 h 409"/>
              <a:gd name="T2" fmla="*/ 30 w 116"/>
              <a:gd name="T3" fmla="*/ 409 h 409"/>
              <a:gd name="T4" fmla="*/ 116 w 116"/>
              <a:gd name="T5" fmla="*/ 17 h 409"/>
              <a:gd name="T6" fmla="*/ 87 w 116"/>
              <a:gd name="T7" fmla="*/ 0 h 409"/>
              <a:gd name="T8" fmla="*/ 0 w 116"/>
              <a:gd name="T9" fmla="*/ 392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409">
                <a:moveTo>
                  <a:pt x="0" y="392"/>
                </a:moveTo>
                <a:lnTo>
                  <a:pt x="30" y="409"/>
                </a:lnTo>
                <a:lnTo>
                  <a:pt x="116" y="17"/>
                </a:lnTo>
                <a:lnTo>
                  <a:pt x="87" y="0"/>
                </a:lnTo>
                <a:lnTo>
                  <a:pt x="0" y="392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8" name="Freeform 461"/>
          <p:cNvSpPr>
            <a:spLocks/>
          </p:cNvSpPr>
          <p:nvPr userDrawn="1"/>
        </p:nvSpPr>
        <p:spPr bwMode="auto">
          <a:xfrm>
            <a:off x="8122059" y="2719582"/>
            <a:ext cx="210787" cy="743207"/>
          </a:xfrm>
          <a:custGeom>
            <a:avLst/>
            <a:gdLst>
              <a:gd name="T0" fmla="*/ 0 w 116"/>
              <a:gd name="T1" fmla="*/ 392 h 409"/>
              <a:gd name="T2" fmla="*/ 30 w 116"/>
              <a:gd name="T3" fmla="*/ 409 h 409"/>
              <a:gd name="T4" fmla="*/ 116 w 116"/>
              <a:gd name="T5" fmla="*/ 17 h 409"/>
              <a:gd name="T6" fmla="*/ 87 w 116"/>
              <a:gd name="T7" fmla="*/ 0 h 409"/>
              <a:gd name="T8" fmla="*/ 0 w 116"/>
              <a:gd name="T9" fmla="*/ 392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409">
                <a:moveTo>
                  <a:pt x="0" y="392"/>
                </a:moveTo>
                <a:lnTo>
                  <a:pt x="30" y="409"/>
                </a:lnTo>
                <a:lnTo>
                  <a:pt x="116" y="17"/>
                </a:lnTo>
                <a:lnTo>
                  <a:pt x="87" y="0"/>
                </a:lnTo>
                <a:lnTo>
                  <a:pt x="0" y="39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9" name="Freeform 462"/>
          <p:cNvSpPr>
            <a:spLocks/>
          </p:cNvSpPr>
          <p:nvPr userDrawn="1"/>
        </p:nvSpPr>
        <p:spPr bwMode="auto">
          <a:xfrm>
            <a:off x="8280151" y="2719582"/>
            <a:ext cx="1817" cy="1817"/>
          </a:xfrm>
          <a:custGeom>
            <a:avLst/>
            <a:gdLst>
              <a:gd name="T0" fmla="*/ 1 w 1"/>
              <a:gd name="T1" fmla="*/ 0 h 1"/>
              <a:gd name="T2" fmla="*/ 0 w 1"/>
              <a:gd name="T3" fmla="*/ 0 h 1"/>
              <a:gd name="T4" fmla="*/ 1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  <a:close/>
              </a:path>
            </a:pathLst>
          </a:cu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0" name="Freeform 463"/>
          <p:cNvSpPr>
            <a:spLocks/>
          </p:cNvSpPr>
          <p:nvPr userDrawn="1"/>
        </p:nvSpPr>
        <p:spPr bwMode="auto">
          <a:xfrm>
            <a:off x="8280151" y="2719582"/>
            <a:ext cx="1817" cy="1817"/>
          </a:xfrm>
          <a:custGeom>
            <a:avLst/>
            <a:gdLst>
              <a:gd name="T0" fmla="*/ 1 w 1"/>
              <a:gd name="T1" fmla="*/ 0 h 1"/>
              <a:gd name="T2" fmla="*/ 0 w 1"/>
              <a:gd name="T3" fmla="*/ 0 h 1"/>
              <a:gd name="T4" fmla="*/ 1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1" name="Freeform 464"/>
          <p:cNvSpPr>
            <a:spLocks/>
          </p:cNvSpPr>
          <p:nvPr userDrawn="1"/>
        </p:nvSpPr>
        <p:spPr bwMode="auto">
          <a:xfrm>
            <a:off x="8601783" y="2874037"/>
            <a:ext cx="105394" cy="61783"/>
          </a:xfrm>
          <a:custGeom>
            <a:avLst/>
            <a:gdLst>
              <a:gd name="T0" fmla="*/ 28 w 58"/>
              <a:gd name="T1" fmla="*/ 0 h 34"/>
              <a:gd name="T2" fmla="*/ 3 w 58"/>
              <a:gd name="T3" fmla="*/ 15 h 34"/>
              <a:gd name="T4" fmla="*/ 0 w 58"/>
              <a:gd name="T5" fmla="*/ 18 h 34"/>
              <a:gd name="T6" fmla="*/ 29 w 58"/>
              <a:gd name="T7" fmla="*/ 34 h 34"/>
              <a:gd name="T8" fmla="*/ 58 w 58"/>
              <a:gd name="T9" fmla="*/ 18 h 34"/>
              <a:gd name="T10" fmla="*/ 28 w 58"/>
              <a:gd name="T11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34">
                <a:moveTo>
                  <a:pt x="28" y="0"/>
                </a:moveTo>
                <a:lnTo>
                  <a:pt x="3" y="15"/>
                </a:lnTo>
                <a:lnTo>
                  <a:pt x="0" y="18"/>
                </a:lnTo>
                <a:lnTo>
                  <a:pt x="29" y="34"/>
                </a:lnTo>
                <a:lnTo>
                  <a:pt x="58" y="18"/>
                </a:lnTo>
                <a:lnTo>
                  <a:pt x="28" y="0"/>
                </a:lnTo>
                <a:close/>
              </a:path>
            </a:pathLst>
          </a:cu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2" name="Freeform 465"/>
          <p:cNvSpPr>
            <a:spLocks/>
          </p:cNvSpPr>
          <p:nvPr userDrawn="1"/>
        </p:nvSpPr>
        <p:spPr bwMode="auto">
          <a:xfrm>
            <a:off x="8601783" y="2874037"/>
            <a:ext cx="105394" cy="61783"/>
          </a:xfrm>
          <a:custGeom>
            <a:avLst/>
            <a:gdLst>
              <a:gd name="T0" fmla="*/ 28 w 58"/>
              <a:gd name="T1" fmla="*/ 0 h 34"/>
              <a:gd name="T2" fmla="*/ 3 w 58"/>
              <a:gd name="T3" fmla="*/ 15 h 34"/>
              <a:gd name="T4" fmla="*/ 0 w 58"/>
              <a:gd name="T5" fmla="*/ 18 h 34"/>
              <a:gd name="T6" fmla="*/ 29 w 58"/>
              <a:gd name="T7" fmla="*/ 34 h 34"/>
              <a:gd name="T8" fmla="*/ 58 w 58"/>
              <a:gd name="T9" fmla="*/ 18 h 34"/>
              <a:gd name="T10" fmla="*/ 28 w 58"/>
              <a:gd name="T11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34">
                <a:moveTo>
                  <a:pt x="28" y="0"/>
                </a:moveTo>
                <a:lnTo>
                  <a:pt x="3" y="15"/>
                </a:lnTo>
                <a:lnTo>
                  <a:pt x="0" y="18"/>
                </a:lnTo>
                <a:lnTo>
                  <a:pt x="29" y="34"/>
                </a:lnTo>
                <a:lnTo>
                  <a:pt x="58" y="18"/>
                </a:lnTo>
                <a:lnTo>
                  <a:pt x="2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3" name="Freeform 466"/>
          <p:cNvSpPr>
            <a:spLocks/>
          </p:cNvSpPr>
          <p:nvPr userDrawn="1"/>
        </p:nvSpPr>
        <p:spPr bwMode="auto">
          <a:xfrm>
            <a:off x="7958518" y="3124802"/>
            <a:ext cx="332535" cy="1321056"/>
          </a:xfrm>
          <a:custGeom>
            <a:avLst/>
            <a:gdLst>
              <a:gd name="T0" fmla="*/ 124 w 183"/>
              <a:gd name="T1" fmla="*/ 17 h 727"/>
              <a:gd name="T2" fmla="*/ 153 w 183"/>
              <a:gd name="T3" fmla="*/ 0 h 727"/>
              <a:gd name="T4" fmla="*/ 183 w 183"/>
              <a:gd name="T5" fmla="*/ 17 h 727"/>
              <a:gd name="T6" fmla="*/ 29 w 183"/>
              <a:gd name="T7" fmla="*/ 709 h 727"/>
              <a:gd name="T8" fmla="*/ 0 w 183"/>
              <a:gd name="T9" fmla="*/ 727 h 727"/>
              <a:gd name="T10" fmla="*/ 153 w 183"/>
              <a:gd name="T11" fmla="*/ 34 h 727"/>
              <a:gd name="T12" fmla="*/ 124 w 183"/>
              <a:gd name="T13" fmla="*/ 17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3" h="727">
                <a:moveTo>
                  <a:pt x="124" y="17"/>
                </a:moveTo>
                <a:lnTo>
                  <a:pt x="153" y="0"/>
                </a:lnTo>
                <a:lnTo>
                  <a:pt x="183" y="17"/>
                </a:lnTo>
                <a:lnTo>
                  <a:pt x="29" y="709"/>
                </a:lnTo>
                <a:lnTo>
                  <a:pt x="0" y="727"/>
                </a:lnTo>
                <a:lnTo>
                  <a:pt x="153" y="34"/>
                </a:lnTo>
                <a:lnTo>
                  <a:pt x="124" y="17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4" name="Freeform 467"/>
          <p:cNvSpPr>
            <a:spLocks/>
          </p:cNvSpPr>
          <p:nvPr userDrawn="1"/>
        </p:nvSpPr>
        <p:spPr bwMode="auto">
          <a:xfrm>
            <a:off x="7958518" y="3124802"/>
            <a:ext cx="332535" cy="1321056"/>
          </a:xfrm>
          <a:custGeom>
            <a:avLst/>
            <a:gdLst>
              <a:gd name="T0" fmla="*/ 124 w 183"/>
              <a:gd name="T1" fmla="*/ 17 h 727"/>
              <a:gd name="T2" fmla="*/ 153 w 183"/>
              <a:gd name="T3" fmla="*/ 0 h 727"/>
              <a:gd name="T4" fmla="*/ 183 w 183"/>
              <a:gd name="T5" fmla="*/ 17 h 727"/>
              <a:gd name="T6" fmla="*/ 29 w 183"/>
              <a:gd name="T7" fmla="*/ 709 h 727"/>
              <a:gd name="T8" fmla="*/ 0 w 183"/>
              <a:gd name="T9" fmla="*/ 727 h 727"/>
              <a:gd name="T10" fmla="*/ 153 w 183"/>
              <a:gd name="T11" fmla="*/ 34 h 727"/>
              <a:gd name="T12" fmla="*/ 124 w 183"/>
              <a:gd name="T13" fmla="*/ 17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3" h="727">
                <a:moveTo>
                  <a:pt x="124" y="17"/>
                </a:moveTo>
                <a:lnTo>
                  <a:pt x="153" y="0"/>
                </a:lnTo>
                <a:lnTo>
                  <a:pt x="183" y="17"/>
                </a:lnTo>
                <a:lnTo>
                  <a:pt x="29" y="709"/>
                </a:lnTo>
                <a:lnTo>
                  <a:pt x="0" y="727"/>
                </a:lnTo>
                <a:lnTo>
                  <a:pt x="153" y="34"/>
                </a:lnTo>
                <a:lnTo>
                  <a:pt x="124" y="1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5" name="Freeform 468"/>
          <p:cNvSpPr>
            <a:spLocks/>
          </p:cNvSpPr>
          <p:nvPr userDrawn="1"/>
        </p:nvSpPr>
        <p:spPr bwMode="auto">
          <a:xfrm>
            <a:off x="8160220" y="3326504"/>
            <a:ext cx="321632" cy="247130"/>
          </a:xfrm>
          <a:custGeom>
            <a:avLst/>
            <a:gdLst>
              <a:gd name="T0" fmla="*/ 0 w 177"/>
              <a:gd name="T1" fmla="*/ 0 h 136"/>
              <a:gd name="T2" fmla="*/ 0 w 177"/>
              <a:gd name="T3" fmla="*/ 34 h 136"/>
              <a:gd name="T4" fmla="*/ 177 w 177"/>
              <a:gd name="T5" fmla="*/ 136 h 136"/>
              <a:gd name="T6" fmla="*/ 177 w 177"/>
              <a:gd name="T7" fmla="*/ 102 h 136"/>
              <a:gd name="T8" fmla="*/ 0 w 177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136">
                <a:moveTo>
                  <a:pt x="0" y="0"/>
                </a:moveTo>
                <a:lnTo>
                  <a:pt x="0" y="34"/>
                </a:lnTo>
                <a:lnTo>
                  <a:pt x="177" y="136"/>
                </a:lnTo>
                <a:lnTo>
                  <a:pt x="177" y="102"/>
                </a:lnTo>
                <a:lnTo>
                  <a:pt x="0" y="0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6" name="Freeform 469"/>
          <p:cNvSpPr>
            <a:spLocks/>
          </p:cNvSpPr>
          <p:nvPr userDrawn="1"/>
        </p:nvSpPr>
        <p:spPr bwMode="auto">
          <a:xfrm>
            <a:off x="8160220" y="3326504"/>
            <a:ext cx="321632" cy="247130"/>
          </a:xfrm>
          <a:custGeom>
            <a:avLst/>
            <a:gdLst>
              <a:gd name="T0" fmla="*/ 0 w 177"/>
              <a:gd name="T1" fmla="*/ 0 h 136"/>
              <a:gd name="T2" fmla="*/ 0 w 177"/>
              <a:gd name="T3" fmla="*/ 34 h 136"/>
              <a:gd name="T4" fmla="*/ 177 w 177"/>
              <a:gd name="T5" fmla="*/ 136 h 136"/>
              <a:gd name="T6" fmla="*/ 177 w 177"/>
              <a:gd name="T7" fmla="*/ 102 h 136"/>
              <a:gd name="T8" fmla="*/ 0 w 177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136">
                <a:moveTo>
                  <a:pt x="0" y="0"/>
                </a:moveTo>
                <a:lnTo>
                  <a:pt x="0" y="34"/>
                </a:lnTo>
                <a:lnTo>
                  <a:pt x="177" y="136"/>
                </a:lnTo>
                <a:lnTo>
                  <a:pt x="177" y="10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7" name="Freeform 470"/>
          <p:cNvSpPr>
            <a:spLocks/>
          </p:cNvSpPr>
          <p:nvPr userDrawn="1"/>
        </p:nvSpPr>
        <p:spPr bwMode="auto">
          <a:xfrm>
            <a:off x="8078448" y="3788056"/>
            <a:ext cx="319815" cy="232593"/>
          </a:xfrm>
          <a:custGeom>
            <a:avLst/>
            <a:gdLst>
              <a:gd name="T0" fmla="*/ 14 w 176"/>
              <a:gd name="T1" fmla="*/ 0 h 128"/>
              <a:gd name="T2" fmla="*/ 0 w 176"/>
              <a:gd name="T3" fmla="*/ 25 h 128"/>
              <a:gd name="T4" fmla="*/ 176 w 176"/>
              <a:gd name="T5" fmla="*/ 128 h 128"/>
              <a:gd name="T6" fmla="*/ 176 w 176"/>
              <a:gd name="T7" fmla="*/ 93 h 128"/>
              <a:gd name="T8" fmla="*/ 14 w 176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28">
                <a:moveTo>
                  <a:pt x="14" y="0"/>
                </a:moveTo>
                <a:lnTo>
                  <a:pt x="0" y="25"/>
                </a:lnTo>
                <a:lnTo>
                  <a:pt x="176" y="128"/>
                </a:lnTo>
                <a:lnTo>
                  <a:pt x="176" y="93"/>
                </a:lnTo>
                <a:lnTo>
                  <a:pt x="14" y="0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8" name="Freeform 471"/>
          <p:cNvSpPr>
            <a:spLocks/>
          </p:cNvSpPr>
          <p:nvPr userDrawn="1"/>
        </p:nvSpPr>
        <p:spPr bwMode="auto">
          <a:xfrm>
            <a:off x="8078448" y="3788056"/>
            <a:ext cx="319815" cy="232593"/>
          </a:xfrm>
          <a:custGeom>
            <a:avLst/>
            <a:gdLst>
              <a:gd name="T0" fmla="*/ 14 w 176"/>
              <a:gd name="T1" fmla="*/ 0 h 128"/>
              <a:gd name="T2" fmla="*/ 0 w 176"/>
              <a:gd name="T3" fmla="*/ 25 h 128"/>
              <a:gd name="T4" fmla="*/ 176 w 176"/>
              <a:gd name="T5" fmla="*/ 128 h 128"/>
              <a:gd name="T6" fmla="*/ 176 w 176"/>
              <a:gd name="T7" fmla="*/ 93 h 128"/>
              <a:gd name="T8" fmla="*/ 14 w 176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28">
                <a:moveTo>
                  <a:pt x="14" y="0"/>
                </a:moveTo>
                <a:lnTo>
                  <a:pt x="0" y="25"/>
                </a:lnTo>
                <a:lnTo>
                  <a:pt x="176" y="128"/>
                </a:lnTo>
                <a:lnTo>
                  <a:pt x="176" y="93"/>
                </a:lnTo>
                <a:lnTo>
                  <a:pt x="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9" name="Freeform 472"/>
          <p:cNvSpPr>
            <a:spLocks/>
          </p:cNvSpPr>
          <p:nvPr userDrawn="1"/>
        </p:nvSpPr>
        <p:spPr bwMode="auto">
          <a:xfrm>
            <a:off x="8023933" y="4007930"/>
            <a:ext cx="319815" cy="227141"/>
          </a:xfrm>
          <a:custGeom>
            <a:avLst/>
            <a:gdLst>
              <a:gd name="T0" fmla="*/ 17 w 176"/>
              <a:gd name="T1" fmla="*/ 0 h 125"/>
              <a:gd name="T2" fmla="*/ 0 w 176"/>
              <a:gd name="T3" fmla="*/ 23 h 125"/>
              <a:gd name="T4" fmla="*/ 176 w 176"/>
              <a:gd name="T5" fmla="*/ 125 h 125"/>
              <a:gd name="T6" fmla="*/ 176 w 176"/>
              <a:gd name="T7" fmla="*/ 92 h 125"/>
              <a:gd name="T8" fmla="*/ 17 w 176"/>
              <a:gd name="T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25">
                <a:moveTo>
                  <a:pt x="17" y="0"/>
                </a:moveTo>
                <a:lnTo>
                  <a:pt x="0" y="23"/>
                </a:lnTo>
                <a:lnTo>
                  <a:pt x="176" y="125"/>
                </a:lnTo>
                <a:lnTo>
                  <a:pt x="176" y="92"/>
                </a:lnTo>
                <a:lnTo>
                  <a:pt x="17" y="0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10" name="Freeform 473"/>
          <p:cNvSpPr>
            <a:spLocks/>
          </p:cNvSpPr>
          <p:nvPr userDrawn="1"/>
        </p:nvSpPr>
        <p:spPr bwMode="auto">
          <a:xfrm>
            <a:off x="8023933" y="4007930"/>
            <a:ext cx="319815" cy="227141"/>
          </a:xfrm>
          <a:custGeom>
            <a:avLst/>
            <a:gdLst>
              <a:gd name="T0" fmla="*/ 17 w 176"/>
              <a:gd name="T1" fmla="*/ 0 h 125"/>
              <a:gd name="T2" fmla="*/ 0 w 176"/>
              <a:gd name="T3" fmla="*/ 23 h 125"/>
              <a:gd name="T4" fmla="*/ 176 w 176"/>
              <a:gd name="T5" fmla="*/ 125 h 125"/>
              <a:gd name="T6" fmla="*/ 176 w 176"/>
              <a:gd name="T7" fmla="*/ 92 h 125"/>
              <a:gd name="T8" fmla="*/ 17 w 176"/>
              <a:gd name="T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25">
                <a:moveTo>
                  <a:pt x="17" y="0"/>
                </a:moveTo>
                <a:lnTo>
                  <a:pt x="0" y="23"/>
                </a:lnTo>
                <a:lnTo>
                  <a:pt x="176" y="125"/>
                </a:lnTo>
                <a:lnTo>
                  <a:pt x="176" y="92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11" name="Freeform 474"/>
          <p:cNvSpPr>
            <a:spLocks/>
          </p:cNvSpPr>
          <p:nvPr userDrawn="1"/>
        </p:nvSpPr>
        <p:spPr bwMode="auto">
          <a:xfrm>
            <a:off x="8140231" y="3566367"/>
            <a:ext cx="292558" cy="223507"/>
          </a:xfrm>
          <a:custGeom>
            <a:avLst/>
            <a:gdLst>
              <a:gd name="T0" fmla="*/ 7 w 161"/>
              <a:gd name="T1" fmla="*/ 0 h 123"/>
              <a:gd name="T2" fmla="*/ 0 w 161"/>
              <a:gd name="T3" fmla="*/ 31 h 123"/>
              <a:gd name="T4" fmla="*/ 161 w 161"/>
              <a:gd name="T5" fmla="*/ 123 h 123"/>
              <a:gd name="T6" fmla="*/ 161 w 161"/>
              <a:gd name="T7" fmla="*/ 90 h 123"/>
              <a:gd name="T8" fmla="*/ 7 w 161"/>
              <a:gd name="T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" h="123">
                <a:moveTo>
                  <a:pt x="7" y="0"/>
                </a:moveTo>
                <a:lnTo>
                  <a:pt x="0" y="31"/>
                </a:lnTo>
                <a:lnTo>
                  <a:pt x="161" y="123"/>
                </a:lnTo>
                <a:lnTo>
                  <a:pt x="161" y="90"/>
                </a:lnTo>
                <a:lnTo>
                  <a:pt x="7" y="0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12" name="Freeform 475"/>
          <p:cNvSpPr>
            <a:spLocks/>
          </p:cNvSpPr>
          <p:nvPr userDrawn="1"/>
        </p:nvSpPr>
        <p:spPr bwMode="auto">
          <a:xfrm>
            <a:off x="8140231" y="3566367"/>
            <a:ext cx="292558" cy="223507"/>
          </a:xfrm>
          <a:custGeom>
            <a:avLst/>
            <a:gdLst>
              <a:gd name="T0" fmla="*/ 7 w 161"/>
              <a:gd name="T1" fmla="*/ 0 h 123"/>
              <a:gd name="T2" fmla="*/ 0 w 161"/>
              <a:gd name="T3" fmla="*/ 31 h 123"/>
              <a:gd name="T4" fmla="*/ 161 w 161"/>
              <a:gd name="T5" fmla="*/ 123 h 123"/>
              <a:gd name="T6" fmla="*/ 161 w 161"/>
              <a:gd name="T7" fmla="*/ 90 h 123"/>
              <a:gd name="T8" fmla="*/ 7 w 161"/>
              <a:gd name="T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" h="123">
                <a:moveTo>
                  <a:pt x="7" y="0"/>
                </a:moveTo>
                <a:lnTo>
                  <a:pt x="0" y="31"/>
                </a:lnTo>
                <a:lnTo>
                  <a:pt x="161" y="123"/>
                </a:lnTo>
                <a:lnTo>
                  <a:pt x="161" y="90"/>
                </a:lnTo>
                <a:lnTo>
                  <a:pt x="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13" name="Freeform 476"/>
          <p:cNvSpPr>
            <a:spLocks/>
          </p:cNvSpPr>
          <p:nvPr userDrawn="1"/>
        </p:nvSpPr>
        <p:spPr bwMode="auto">
          <a:xfrm>
            <a:off x="7971238" y="4224168"/>
            <a:ext cx="319815" cy="227141"/>
          </a:xfrm>
          <a:custGeom>
            <a:avLst/>
            <a:gdLst>
              <a:gd name="T0" fmla="*/ 20 w 176"/>
              <a:gd name="T1" fmla="*/ 0 h 125"/>
              <a:gd name="T2" fmla="*/ 0 w 176"/>
              <a:gd name="T3" fmla="*/ 22 h 125"/>
              <a:gd name="T4" fmla="*/ 176 w 176"/>
              <a:gd name="T5" fmla="*/ 125 h 125"/>
              <a:gd name="T6" fmla="*/ 176 w 176"/>
              <a:gd name="T7" fmla="*/ 91 h 125"/>
              <a:gd name="T8" fmla="*/ 20 w 176"/>
              <a:gd name="T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25">
                <a:moveTo>
                  <a:pt x="20" y="0"/>
                </a:moveTo>
                <a:lnTo>
                  <a:pt x="0" y="22"/>
                </a:lnTo>
                <a:lnTo>
                  <a:pt x="176" y="125"/>
                </a:lnTo>
                <a:lnTo>
                  <a:pt x="176" y="91"/>
                </a:lnTo>
                <a:lnTo>
                  <a:pt x="20" y="0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14" name="Freeform 477"/>
          <p:cNvSpPr>
            <a:spLocks/>
          </p:cNvSpPr>
          <p:nvPr userDrawn="1"/>
        </p:nvSpPr>
        <p:spPr bwMode="auto">
          <a:xfrm>
            <a:off x="7971238" y="4224168"/>
            <a:ext cx="319815" cy="227141"/>
          </a:xfrm>
          <a:custGeom>
            <a:avLst/>
            <a:gdLst>
              <a:gd name="T0" fmla="*/ 20 w 176"/>
              <a:gd name="T1" fmla="*/ 0 h 125"/>
              <a:gd name="T2" fmla="*/ 0 w 176"/>
              <a:gd name="T3" fmla="*/ 22 h 125"/>
              <a:gd name="T4" fmla="*/ 176 w 176"/>
              <a:gd name="T5" fmla="*/ 125 h 125"/>
              <a:gd name="T6" fmla="*/ 176 w 176"/>
              <a:gd name="T7" fmla="*/ 91 h 125"/>
              <a:gd name="T8" fmla="*/ 20 w 176"/>
              <a:gd name="T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25">
                <a:moveTo>
                  <a:pt x="20" y="0"/>
                </a:moveTo>
                <a:lnTo>
                  <a:pt x="0" y="22"/>
                </a:lnTo>
                <a:lnTo>
                  <a:pt x="176" y="125"/>
                </a:lnTo>
                <a:lnTo>
                  <a:pt x="176" y="91"/>
                </a:lnTo>
                <a:lnTo>
                  <a:pt x="2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2" name="Freeform 478"/>
          <p:cNvSpPr>
            <a:spLocks/>
          </p:cNvSpPr>
          <p:nvPr userDrawn="1"/>
        </p:nvSpPr>
        <p:spPr bwMode="auto">
          <a:xfrm>
            <a:off x="8007581" y="4193276"/>
            <a:ext cx="336169" cy="258033"/>
          </a:xfrm>
          <a:custGeom>
            <a:avLst/>
            <a:gdLst>
              <a:gd name="T0" fmla="*/ 0 w 185"/>
              <a:gd name="T1" fmla="*/ 17 h 142"/>
              <a:gd name="T2" fmla="*/ 28 w 185"/>
              <a:gd name="T3" fmla="*/ 0 h 142"/>
              <a:gd name="T4" fmla="*/ 185 w 185"/>
              <a:gd name="T5" fmla="*/ 91 h 142"/>
              <a:gd name="T6" fmla="*/ 185 w 185"/>
              <a:gd name="T7" fmla="*/ 125 h 142"/>
              <a:gd name="T8" fmla="*/ 156 w 185"/>
              <a:gd name="T9" fmla="*/ 142 h 142"/>
              <a:gd name="T10" fmla="*/ 156 w 185"/>
              <a:gd name="T11" fmla="*/ 108 h 142"/>
              <a:gd name="T12" fmla="*/ 0 w 185"/>
              <a:gd name="T13" fmla="*/ 17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5" h="142">
                <a:moveTo>
                  <a:pt x="0" y="17"/>
                </a:moveTo>
                <a:lnTo>
                  <a:pt x="28" y="0"/>
                </a:lnTo>
                <a:lnTo>
                  <a:pt x="185" y="91"/>
                </a:lnTo>
                <a:lnTo>
                  <a:pt x="185" y="125"/>
                </a:lnTo>
                <a:lnTo>
                  <a:pt x="156" y="142"/>
                </a:lnTo>
                <a:lnTo>
                  <a:pt x="156" y="108"/>
                </a:lnTo>
                <a:lnTo>
                  <a:pt x="0" y="17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3" name="Freeform 479"/>
          <p:cNvSpPr>
            <a:spLocks/>
          </p:cNvSpPr>
          <p:nvPr userDrawn="1"/>
        </p:nvSpPr>
        <p:spPr bwMode="auto">
          <a:xfrm>
            <a:off x="8007581" y="4193276"/>
            <a:ext cx="336169" cy="258033"/>
          </a:xfrm>
          <a:custGeom>
            <a:avLst/>
            <a:gdLst>
              <a:gd name="T0" fmla="*/ 0 w 185"/>
              <a:gd name="T1" fmla="*/ 17 h 142"/>
              <a:gd name="T2" fmla="*/ 28 w 185"/>
              <a:gd name="T3" fmla="*/ 0 h 142"/>
              <a:gd name="T4" fmla="*/ 185 w 185"/>
              <a:gd name="T5" fmla="*/ 91 h 142"/>
              <a:gd name="T6" fmla="*/ 185 w 185"/>
              <a:gd name="T7" fmla="*/ 125 h 142"/>
              <a:gd name="T8" fmla="*/ 156 w 185"/>
              <a:gd name="T9" fmla="*/ 142 h 142"/>
              <a:gd name="T10" fmla="*/ 156 w 185"/>
              <a:gd name="T11" fmla="*/ 108 h 142"/>
              <a:gd name="T12" fmla="*/ 0 w 185"/>
              <a:gd name="T13" fmla="*/ 17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5" h="142">
                <a:moveTo>
                  <a:pt x="0" y="17"/>
                </a:moveTo>
                <a:lnTo>
                  <a:pt x="28" y="0"/>
                </a:lnTo>
                <a:lnTo>
                  <a:pt x="185" y="91"/>
                </a:lnTo>
                <a:lnTo>
                  <a:pt x="185" y="125"/>
                </a:lnTo>
                <a:lnTo>
                  <a:pt x="156" y="142"/>
                </a:lnTo>
                <a:lnTo>
                  <a:pt x="156" y="108"/>
                </a:lnTo>
                <a:lnTo>
                  <a:pt x="0" y="1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4" name="Freeform 480"/>
          <p:cNvSpPr>
            <a:spLocks/>
          </p:cNvSpPr>
          <p:nvPr userDrawn="1"/>
        </p:nvSpPr>
        <p:spPr bwMode="auto">
          <a:xfrm>
            <a:off x="8160220" y="3297430"/>
            <a:ext cx="374329" cy="276204"/>
          </a:xfrm>
          <a:custGeom>
            <a:avLst/>
            <a:gdLst>
              <a:gd name="T0" fmla="*/ 0 w 206"/>
              <a:gd name="T1" fmla="*/ 16 h 152"/>
              <a:gd name="T2" fmla="*/ 29 w 206"/>
              <a:gd name="T3" fmla="*/ 0 h 152"/>
              <a:gd name="T4" fmla="*/ 206 w 206"/>
              <a:gd name="T5" fmla="*/ 101 h 152"/>
              <a:gd name="T6" fmla="*/ 206 w 206"/>
              <a:gd name="T7" fmla="*/ 135 h 152"/>
              <a:gd name="T8" fmla="*/ 177 w 206"/>
              <a:gd name="T9" fmla="*/ 152 h 152"/>
              <a:gd name="T10" fmla="*/ 177 w 206"/>
              <a:gd name="T11" fmla="*/ 118 h 152"/>
              <a:gd name="T12" fmla="*/ 0 w 206"/>
              <a:gd name="T13" fmla="*/ 1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6" h="152">
                <a:moveTo>
                  <a:pt x="0" y="16"/>
                </a:moveTo>
                <a:lnTo>
                  <a:pt x="29" y="0"/>
                </a:lnTo>
                <a:lnTo>
                  <a:pt x="206" y="101"/>
                </a:lnTo>
                <a:lnTo>
                  <a:pt x="206" y="135"/>
                </a:lnTo>
                <a:lnTo>
                  <a:pt x="177" y="152"/>
                </a:lnTo>
                <a:lnTo>
                  <a:pt x="177" y="118"/>
                </a:lnTo>
                <a:lnTo>
                  <a:pt x="0" y="16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5" name="Freeform 481"/>
          <p:cNvSpPr>
            <a:spLocks/>
          </p:cNvSpPr>
          <p:nvPr userDrawn="1"/>
        </p:nvSpPr>
        <p:spPr bwMode="auto">
          <a:xfrm>
            <a:off x="8160220" y="3297430"/>
            <a:ext cx="374329" cy="276204"/>
          </a:xfrm>
          <a:custGeom>
            <a:avLst/>
            <a:gdLst>
              <a:gd name="T0" fmla="*/ 0 w 206"/>
              <a:gd name="T1" fmla="*/ 16 h 152"/>
              <a:gd name="T2" fmla="*/ 29 w 206"/>
              <a:gd name="T3" fmla="*/ 0 h 152"/>
              <a:gd name="T4" fmla="*/ 206 w 206"/>
              <a:gd name="T5" fmla="*/ 101 h 152"/>
              <a:gd name="T6" fmla="*/ 206 w 206"/>
              <a:gd name="T7" fmla="*/ 135 h 152"/>
              <a:gd name="T8" fmla="*/ 177 w 206"/>
              <a:gd name="T9" fmla="*/ 152 h 152"/>
              <a:gd name="T10" fmla="*/ 177 w 206"/>
              <a:gd name="T11" fmla="*/ 118 h 152"/>
              <a:gd name="T12" fmla="*/ 0 w 206"/>
              <a:gd name="T13" fmla="*/ 1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6" h="152">
                <a:moveTo>
                  <a:pt x="0" y="16"/>
                </a:moveTo>
                <a:lnTo>
                  <a:pt x="29" y="0"/>
                </a:lnTo>
                <a:lnTo>
                  <a:pt x="206" y="101"/>
                </a:lnTo>
                <a:lnTo>
                  <a:pt x="206" y="135"/>
                </a:lnTo>
                <a:lnTo>
                  <a:pt x="177" y="152"/>
                </a:lnTo>
                <a:lnTo>
                  <a:pt x="177" y="118"/>
                </a:lnTo>
                <a:lnTo>
                  <a:pt x="0" y="1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6" name="Freeform 482"/>
          <p:cNvSpPr>
            <a:spLocks/>
          </p:cNvSpPr>
          <p:nvPr userDrawn="1"/>
        </p:nvSpPr>
        <p:spPr bwMode="auto">
          <a:xfrm>
            <a:off x="8152951" y="3537292"/>
            <a:ext cx="332535" cy="252581"/>
          </a:xfrm>
          <a:custGeom>
            <a:avLst/>
            <a:gdLst>
              <a:gd name="T0" fmla="*/ 0 w 183"/>
              <a:gd name="T1" fmla="*/ 16 h 139"/>
              <a:gd name="T2" fmla="*/ 28 w 183"/>
              <a:gd name="T3" fmla="*/ 0 h 139"/>
              <a:gd name="T4" fmla="*/ 183 w 183"/>
              <a:gd name="T5" fmla="*/ 89 h 139"/>
              <a:gd name="T6" fmla="*/ 183 w 183"/>
              <a:gd name="T7" fmla="*/ 123 h 139"/>
              <a:gd name="T8" fmla="*/ 154 w 183"/>
              <a:gd name="T9" fmla="*/ 139 h 139"/>
              <a:gd name="T10" fmla="*/ 154 w 183"/>
              <a:gd name="T11" fmla="*/ 106 h 139"/>
              <a:gd name="T12" fmla="*/ 0 w 183"/>
              <a:gd name="T13" fmla="*/ 16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3" h="139">
                <a:moveTo>
                  <a:pt x="0" y="16"/>
                </a:moveTo>
                <a:lnTo>
                  <a:pt x="28" y="0"/>
                </a:lnTo>
                <a:lnTo>
                  <a:pt x="183" y="89"/>
                </a:lnTo>
                <a:lnTo>
                  <a:pt x="183" y="123"/>
                </a:lnTo>
                <a:lnTo>
                  <a:pt x="154" y="139"/>
                </a:lnTo>
                <a:lnTo>
                  <a:pt x="154" y="106"/>
                </a:lnTo>
                <a:lnTo>
                  <a:pt x="0" y="16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7" name="Freeform 483"/>
          <p:cNvSpPr>
            <a:spLocks/>
          </p:cNvSpPr>
          <p:nvPr userDrawn="1"/>
        </p:nvSpPr>
        <p:spPr bwMode="auto">
          <a:xfrm>
            <a:off x="8152951" y="3537292"/>
            <a:ext cx="332535" cy="252581"/>
          </a:xfrm>
          <a:custGeom>
            <a:avLst/>
            <a:gdLst>
              <a:gd name="T0" fmla="*/ 0 w 183"/>
              <a:gd name="T1" fmla="*/ 16 h 139"/>
              <a:gd name="T2" fmla="*/ 28 w 183"/>
              <a:gd name="T3" fmla="*/ 0 h 139"/>
              <a:gd name="T4" fmla="*/ 183 w 183"/>
              <a:gd name="T5" fmla="*/ 89 h 139"/>
              <a:gd name="T6" fmla="*/ 183 w 183"/>
              <a:gd name="T7" fmla="*/ 123 h 139"/>
              <a:gd name="T8" fmla="*/ 154 w 183"/>
              <a:gd name="T9" fmla="*/ 139 h 139"/>
              <a:gd name="T10" fmla="*/ 154 w 183"/>
              <a:gd name="T11" fmla="*/ 106 h 139"/>
              <a:gd name="T12" fmla="*/ 0 w 183"/>
              <a:gd name="T13" fmla="*/ 16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3" h="139">
                <a:moveTo>
                  <a:pt x="0" y="16"/>
                </a:moveTo>
                <a:lnTo>
                  <a:pt x="28" y="0"/>
                </a:lnTo>
                <a:lnTo>
                  <a:pt x="183" y="89"/>
                </a:lnTo>
                <a:lnTo>
                  <a:pt x="183" y="123"/>
                </a:lnTo>
                <a:lnTo>
                  <a:pt x="154" y="139"/>
                </a:lnTo>
                <a:lnTo>
                  <a:pt x="154" y="106"/>
                </a:lnTo>
                <a:lnTo>
                  <a:pt x="0" y="1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8" name="Freeform 484"/>
          <p:cNvSpPr>
            <a:spLocks/>
          </p:cNvSpPr>
          <p:nvPr userDrawn="1"/>
        </p:nvSpPr>
        <p:spPr bwMode="auto">
          <a:xfrm>
            <a:off x="8103888" y="3755348"/>
            <a:ext cx="347072" cy="265300"/>
          </a:xfrm>
          <a:custGeom>
            <a:avLst/>
            <a:gdLst>
              <a:gd name="T0" fmla="*/ 0 w 191"/>
              <a:gd name="T1" fmla="*/ 18 h 146"/>
              <a:gd name="T2" fmla="*/ 29 w 191"/>
              <a:gd name="T3" fmla="*/ 0 h 146"/>
              <a:gd name="T4" fmla="*/ 191 w 191"/>
              <a:gd name="T5" fmla="*/ 94 h 146"/>
              <a:gd name="T6" fmla="*/ 191 w 191"/>
              <a:gd name="T7" fmla="*/ 128 h 146"/>
              <a:gd name="T8" fmla="*/ 162 w 191"/>
              <a:gd name="T9" fmla="*/ 146 h 146"/>
              <a:gd name="T10" fmla="*/ 162 w 191"/>
              <a:gd name="T11" fmla="*/ 111 h 146"/>
              <a:gd name="T12" fmla="*/ 0 w 191"/>
              <a:gd name="T13" fmla="*/ 1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46">
                <a:moveTo>
                  <a:pt x="0" y="18"/>
                </a:moveTo>
                <a:lnTo>
                  <a:pt x="29" y="0"/>
                </a:lnTo>
                <a:lnTo>
                  <a:pt x="191" y="94"/>
                </a:lnTo>
                <a:lnTo>
                  <a:pt x="191" y="128"/>
                </a:lnTo>
                <a:lnTo>
                  <a:pt x="162" y="146"/>
                </a:lnTo>
                <a:lnTo>
                  <a:pt x="162" y="111"/>
                </a:lnTo>
                <a:lnTo>
                  <a:pt x="0" y="18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9" name="Freeform 485"/>
          <p:cNvSpPr>
            <a:spLocks/>
          </p:cNvSpPr>
          <p:nvPr userDrawn="1"/>
        </p:nvSpPr>
        <p:spPr bwMode="auto">
          <a:xfrm>
            <a:off x="8103888" y="3755348"/>
            <a:ext cx="347072" cy="265300"/>
          </a:xfrm>
          <a:custGeom>
            <a:avLst/>
            <a:gdLst>
              <a:gd name="T0" fmla="*/ 0 w 191"/>
              <a:gd name="T1" fmla="*/ 18 h 146"/>
              <a:gd name="T2" fmla="*/ 29 w 191"/>
              <a:gd name="T3" fmla="*/ 0 h 146"/>
              <a:gd name="T4" fmla="*/ 191 w 191"/>
              <a:gd name="T5" fmla="*/ 94 h 146"/>
              <a:gd name="T6" fmla="*/ 191 w 191"/>
              <a:gd name="T7" fmla="*/ 128 h 146"/>
              <a:gd name="T8" fmla="*/ 162 w 191"/>
              <a:gd name="T9" fmla="*/ 146 h 146"/>
              <a:gd name="T10" fmla="*/ 162 w 191"/>
              <a:gd name="T11" fmla="*/ 111 h 146"/>
              <a:gd name="T12" fmla="*/ 0 w 191"/>
              <a:gd name="T13" fmla="*/ 1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46">
                <a:moveTo>
                  <a:pt x="0" y="18"/>
                </a:moveTo>
                <a:lnTo>
                  <a:pt x="29" y="0"/>
                </a:lnTo>
                <a:lnTo>
                  <a:pt x="191" y="94"/>
                </a:lnTo>
                <a:lnTo>
                  <a:pt x="191" y="128"/>
                </a:lnTo>
                <a:lnTo>
                  <a:pt x="162" y="146"/>
                </a:lnTo>
                <a:lnTo>
                  <a:pt x="162" y="111"/>
                </a:lnTo>
                <a:lnTo>
                  <a:pt x="0" y="1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0" name="Freeform 486"/>
          <p:cNvSpPr>
            <a:spLocks/>
          </p:cNvSpPr>
          <p:nvPr userDrawn="1"/>
        </p:nvSpPr>
        <p:spPr bwMode="auto">
          <a:xfrm>
            <a:off x="8054826" y="3975220"/>
            <a:ext cx="343437" cy="259850"/>
          </a:xfrm>
          <a:custGeom>
            <a:avLst/>
            <a:gdLst>
              <a:gd name="T0" fmla="*/ 0 w 189"/>
              <a:gd name="T1" fmla="*/ 18 h 143"/>
              <a:gd name="T2" fmla="*/ 29 w 189"/>
              <a:gd name="T3" fmla="*/ 0 h 143"/>
              <a:gd name="T4" fmla="*/ 189 w 189"/>
              <a:gd name="T5" fmla="*/ 92 h 143"/>
              <a:gd name="T6" fmla="*/ 189 w 189"/>
              <a:gd name="T7" fmla="*/ 126 h 143"/>
              <a:gd name="T8" fmla="*/ 159 w 189"/>
              <a:gd name="T9" fmla="*/ 143 h 143"/>
              <a:gd name="T10" fmla="*/ 159 w 189"/>
              <a:gd name="T11" fmla="*/ 110 h 143"/>
              <a:gd name="T12" fmla="*/ 0 w 189"/>
              <a:gd name="T13" fmla="*/ 18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9" h="143">
                <a:moveTo>
                  <a:pt x="0" y="18"/>
                </a:moveTo>
                <a:lnTo>
                  <a:pt x="29" y="0"/>
                </a:lnTo>
                <a:lnTo>
                  <a:pt x="189" y="92"/>
                </a:lnTo>
                <a:lnTo>
                  <a:pt x="189" y="126"/>
                </a:lnTo>
                <a:lnTo>
                  <a:pt x="159" y="143"/>
                </a:lnTo>
                <a:lnTo>
                  <a:pt x="159" y="110"/>
                </a:lnTo>
                <a:lnTo>
                  <a:pt x="0" y="18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3" name="Freeform 487"/>
          <p:cNvSpPr>
            <a:spLocks/>
          </p:cNvSpPr>
          <p:nvPr userDrawn="1"/>
        </p:nvSpPr>
        <p:spPr bwMode="auto">
          <a:xfrm>
            <a:off x="8054826" y="3975220"/>
            <a:ext cx="343437" cy="259850"/>
          </a:xfrm>
          <a:custGeom>
            <a:avLst/>
            <a:gdLst>
              <a:gd name="T0" fmla="*/ 0 w 189"/>
              <a:gd name="T1" fmla="*/ 18 h 143"/>
              <a:gd name="T2" fmla="*/ 29 w 189"/>
              <a:gd name="T3" fmla="*/ 0 h 143"/>
              <a:gd name="T4" fmla="*/ 189 w 189"/>
              <a:gd name="T5" fmla="*/ 92 h 143"/>
              <a:gd name="T6" fmla="*/ 189 w 189"/>
              <a:gd name="T7" fmla="*/ 126 h 143"/>
              <a:gd name="T8" fmla="*/ 159 w 189"/>
              <a:gd name="T9" fmla="*/ 143 h 143"/>
              <a:gd name="T10" fmla="*/ 159 w 189"/>
              <a:gd name="T11" fmla="*/ 110 h 143"/>
              <a:gd name="T12" fmla="*/ 0 w 189"/>
              <a:gd name="T13" fmla="*/ 18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9" h="143">
                <a:moveTo>
                  <a:pt x="0" y="18"/>
                </a:moveTo>
                <a:lnTo>
                  <a:pt x="29" y="0"/>
                </a:lnTo>
                <a:lnTo>
                  <a:pt x="189" y="92"/>
                </a:lnTo>
                <a:lnTo>
                  <a:pt x="189" y="126"/>
                </a:lnTo>
                <a:lnTo>
                  <a:pt x="159" y="143"/>
                </a:lnTo>
                <a:lnTo>
                  <a:pt x="159" y="110"/>
                </a:lnTo>
                <a:lnTo>
                  <a:pt x="0" y="1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4" name="Freeform 488"/>
          <p:cNvSpPr>
            <a:spLocks/>
          </p:cNvSpPr>
          <p:nvPr userDrawn="1"/>
        </p:nvSpPr>
        <p:spPr bwMode="auto">
          <a:xfrm>
            <a:off x="8200196" y="3321052"/>
            <a:ext cx="334352" cy="252581"/>
          </a:xfrm>
          <a:custGeom>
            <a:avLst/>
            <a:gdLst>
              <a:gd name="T0" fmla="*/ 30 w 184"/>
              <a:gd name="T1" fmla="*/ 0 h 139"/>
              <a:gd name="T2" fmla="*/ 0 w 184"/>
              <a:gd name="T3" fmla="*/ 16 h 139"/>
              <a:gd name="T4" fmla="*/ 155 w 184"/>
              <a:gd name="T5" fmla="*/ 105 h 139"/>
              <a:gd name="T6" fmla="*/ 155 w 184"/>
              <a:gd name="T7" fmla="*/ 139 h 139"/>
              <a:gd name="T8" fmla="*/ 184 w 184"/>
              <a:gd name="T9" fmla="*/ 122 h 139"/>
              <a:gd name="T10" fmla="*/ 184 w 184"/>
              <a:gd name="T11" fmla="*/ 88 h 139"/>
              <a:gd name="T12" fmla="*/ 30 w 184"/>
              <a:gd name="T13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4" h="139">
                <a:moveTo>
                  <a:pt x="30" y="0"/>
                </a:moveTo>
                <a:lnTo>
                  <a:pt x="0" y="16"/>
                </a:lnTo>
                <a:lnTo>
                  <a:pt x="155" y="105"/>
                </a:lnTo>
                <a:lnTo>
                  <a:pt x="155" y="139"/>
                </a:lnTo>
                <a:lnTo>
                  <a:pt x="184" y="122"/>
                </a:lnTo>
                <a:lnTo>
                  <a:pt x="184" y="88"/>
                </a:lnTo>
                <a:lnTo>
                  <a:pt x="30" y="0"/>
                </a:lnTo>
                <a:close/>
              </a:path>
            </a:pathLst>
          </a:cu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5" name="Freeform 489"/>
          <p:cNvSpPr>
            <a:spLocks/>
          </p:cNvSpPr>
          <p:nvPr userDrawn="1"/>
        </p:nvSpPr>
        <p:spPr bwMode="auto">
          <a:xfrm>
            <a:off x="8200196" y="3321052"/>
            <a:ext cx="334352" cy="252581"/>
          </a:xfrm>
          <a:custGeom>
            <a:avLst/>
            <a:gdLst>
              <a:gd name="T0" fmla="*/ 30 w 184"/>
              <a:gd name="T1" fmla="*/ 0 h 139"/>
              <a:gd name="T2" fmla="*/ 0 w 184"/>
              <a:gd name="T3" fmla="*/ 16 h 139"/>
              <a:gd name="T4" fmla="*/ 155 w 184"/>
              <a:gd name="T5" fmla="*/ 105 h 139"/>
              <a:gd name="T6" fmla="*/ 155 w 184"/>
              <a:gd name="T7" fmla="*/ 139 h 139"/>
              <a:gd name="T8" fmla="*/ 184 w 184"/>
              <a:gd name="T9" fmla="*/ 122 h 139"/>
              <a:gd name="T10" fmla="*/ 184 w 184"/>
              <a:gd name="T11" fmla="*/ 88 h 139"/>
              <a:gd name="T12" fmla="*/ 30 w 184"/>
              <a:gd name="T13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4" h="139">
                <a:moveTo>
                  <a:pt x="30" y="0"/>
                </a:moveTo>
                <a:lnTo>
                  <a:pt x="0" y="16"/>
                </a:lnTo>
                <a:lnTo>
                  <a:pt x="155" y="105"/>
                </a:lnTo>
                <a:lnTo>
                  <a:pt x="155" y="139"/>
                </a:lnTo>
                <a:lnTo>
                  <a:pt x="184" y="122"/>
                </a:lnTo>
                <a:lnTo>
                  <a:pt x="184" y="88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6" name="Freeform 490"/>
          <p:cNvSpPr>
            <a:spLocks/>
          </p:cNvSpPr>
          <p:nvPr userDrawn="1"/>
        </p:nvSpPr>
        <p:spPr bwMode="auto">
          <a:xfrm>
            <a:off x="8152951" y="3537292"/>
            <a:ext cx="332535" cy="252581"/>
          </a:xfrm>
          <a:custGeom>
            <a:avLst/>
            <a:gdLst>
              <a:gd name="T0" fmla="*/ 28 w 183"/>
              <a:gd name="T1" fmla="*/ 0 h 139"/>
              <a:gd name="T2" fmla="*/ 0 w 183"/>
              <a:gd name="T3" fmla="*/ 16 h 139"/>
              <a:gd name="T4" fmla="*/ 154 w 183"/>
              <a:gd name="T5" fmla="*/ 106 h 139"/>
              <a:gd name="T6" fmla="*/ 154 w 183"/>
              <a:gd name="T7" fmla="*/ 139 h 139"/>
              <a:gd name="T8" fmla="*/ 183 w 183"/>
              <a:gd name="T9" fmla="*/ 123 h 139"/>
              <a:gd name="T10" fmla="*/ 183 w 183"/>
              <a:gd name="T11" fmla="*/ 89 h 139"/>
              <a:gd name="T12" fmla="*/ 174 w 183"/>
              <a:gd name="T13" fmla="*/ 84 h 139"/>
              <a:gd name="T14" fmla="*/ 28 w 183"/>
              <a:gd name="T15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3" h="139">
                <a:moveTo>
                  <a:pt x="28" y="0"/>
                </a:moveTo>
                <a:lnTo>
                  <a:pt x="0" y="16"/>
                </a:lnTo>
                <a:lnTo>
                  <a:pt x="154" y="106"/>
                </a:lnTo>
                <a:lnTo>
                  <a:pt x="154" y="139"/>
                </a:lnTo>
                <a:lnTo>
                  <a:pt x="183" y="123"/>
                </a:lnTo>
                <a:lnTo>
                  <a:pt x="183" y="89"/>
                </a:lnTo>
                <a:lnTo>
                  <a:pt x="174" y="84"/>
                </a:lnTo>
                <a:lnTo>
                  <a:pt x="28" y="0"/>
                </a:lnTo>
                <a:close/>
              </a:path>
            </a:pathLst>
          </a:cu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7" name="Freeform 491"/>
          <p:cNvSpPr>
            <a:spLocks/>
          </p:cNvSpPr>
          <p:nvPr userDrawn="1"/>
        </p:nvSpPr>
        <p:spPr bwMode="auto">
          <a:xfrm>
            <a:off x="8152951" y="3537292"/>
            <a:ext cx="332535" cy="252581"/>
          </a:xfrm>
          <a:custGeom>
            <a:avLst/>
            <a:gdLst>
              <a:gd name="T0" fmla="*/ 28 w 183"/>
              <a:gd name="T1" fmla="*/ 0 h 139"/>
              <a:gd name="T2" fmla="*/ 0 w 183"/>
              <a:gd name="T3" fmla="*/ 16 h 139"/>
              <a:gd name="T4" fmla="*/ 154 w 183"/>
              <a:gd name="T5" fmla="*/ 106 h 139"/>
              <a:gd name="T6" fmla="*/ 154 w 183"/>
              <a:gd name="T7" fmla="*/ 139 h 139"/>
              <a:gd name="T8" fmla="*/ 183 w 183"/>
              <a:gd name="T9" fmla="*/ 123 h 139"/>
              <a:gd name="T10" fmla="*/ 183 w 183"/>
              <a:gd name="T11" fmla="*/ 89 h 139"/>
              <a:gd name="T12" fmla="*/ 174 w 183"/>
              <a:gd name="T13" fmla="*/ 84 h 139"/>
              <a:gd name="T14" fmla="*/ 28 w 183"/>
              <a:gd name="T15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3" h="139">
                <a:moveTo>
                  <a:pt x="28" y="0"/>
                </a:moveTo>
                <a:lnTo>
                  <a:pt x="0" y="16"/>
                </a:lnTo>
                <a:lnTo>
                  <a:pt x="154" y="106"/>
                </a:lnTo>
                <a:lnTo>
                  <a:pt x="154" y="139"/>
                </a:lnTo>
                <a:lnTo>
                  <a:pt x="183" y="123"/>
                </a:lnTo>
                <a:lnTo>
                  <a:pt x="183" y="89"/>
                </a:lnTo>
                <a:lnTo>
                  <a:pt x="174" y="84"/>
                </a:lnTo>
                <a:lnTo>
                  <a:pt x="2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8" name="Freeform 492"/>
          <p:cNvSpPr>
            <a:spLocks/>
          </p:cNvSpPr>
          <p:nvPr userDrawn="1"/>
        </p:nvSpPr>
        <p:spPr bwMode="auto">
          <a:xfrm>
            <a:off x="8103888" y="3755348"/>
            <a:ext cx="347072" cy="265300"/>
          </a:xfrm>
          <a:custGeom>
            <a:avLst/>
            <a:gdLst>
              <a:gd name="T0" fmla="*/ 29 w 191"/>
              <a:gd name="T1" fmla="*/ 0 h 146"/>
              <a:gd name="T2" fmla="*/ 29 w 191"/>
              <a:gd name="T3" fmla="*/ 0 h 146"/>
              <a:gd name="T4" fmla="*/ 0 w 191"/>
              <a:gd name="T5" fmla="*/ 18 h 146"/>
              <a:gd name="T6" fmla="*/ 162 w 191"/>
              <a:gd name="T7" fmla="*/ 111 h 146"/>
              <a:gd name="T8" fmla="*/ 162 w 191"/>
              <a:gd name="T9" fmla="*/ 146 h 146"/>
              <a:gd name="T10" fmla="*/ 191 w 191"/>
              <a:gd name="T11" fmla="*/ 128 h 146"/>
              <a:gd name="T12" fmla="*/ 191 w 191"/>
              <a:gd name="T13" fmla="*/ 103 h 146"/>
              <a:gd name="T14" fmla="*/ 191 w 191"/>
              <a:gd name="T15" fmla="*/ 94 h 146"/>
              <a:gd name="T16" fmla="*/ 29 w 191"/>
              <a:gd name="T17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" h="146">
                <a:moveTo>
                  <a:pt x="29" y="0"/>
                </a:moveTo>
                <a:lnTo>
                  <a:pt x="29" y="0"/>
                </a:lnTo>
                <a:lnTo>
                  <a:pt x="0" y="18"/>
                </a:lnTo>
                <a:lnTo>
                  <a:pt x="162" y="111"/>
                </a:lnTo>
                <a:lnTo>
                  <a:pt x="162" y="146"/>
                </a:lnTo>
                <a:lnTo>
                  <a:pt x="191" y="128"/>
                </a:lnTo>
                <a:lnTo>
                  <a:pt x="191" y="103"/>
                </a:lnTo>
                <a:lnTo>
                  <a:pt x="191" y="94"/>
                </a:lnTo>
                <a:lnTo>
                  <a:pt x="29" y="0"/>
                </a:lnTo>
                <a:close/>
              </a:path>
            </a:pathLst>
          </a:cu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9" name="Freeform 493"/>
          <p:cNvSpPr>
            <a:spLocks/>
          </p:cNvSpPr>
          <p:nvPr userDrawn="1"/>
        </p:nvSpPr>
        <p:spPr bwMode="auto">
          <a:xfrm>
            <a:off x="8103888" y="3755348"/>
            <a:ext cx="347072" cy="265300"/>
          </a:xfrm>
          <a:custGeom>
            <a:avLst/>
            <a:gdLst>
              <a:gd name="T0" fmla="*/ 29 w 191"/>
              <a:gd name="T1" fmla="*/ 0 h 146"/>
              <a:gd name="T2" fmla="*/ 29 w 191"/>
              <a:gd name="T3" fmla="*/ 0 h 146"/>
              <a:gd name="T4" fmla="*/ 0 w 191"/>
              <a:gd name="T5" fmla="*/ 18 h 146"/>
              <a:gd name="T6" fmla="*/ 162 w 191"/>
              <a:gd name="T7" fmla="*/ 111 h 146"/>
              <a:gd name="T8" fmla="*/ 162 w 191"/>
              <a:gd name="T9" fmla="*/ 146 h 146"/>
              <a:gd name="T10" fmla="*/ 191 w 191"/>
              <a:gd name="T11" fmla="*/ 128 h 146"/>
              <a:gd name="T12" fmla="*/ 191 w 191"/>
              <a:gd name="T13" fmla="*/ 103 h 146"/>
              <a:gd name="T14" fmla="*/ 191 w 191"/>
              <a:gd name="T15" fmla="*/ 94 h 146"/>
              <a:gd name="T16" fmla="*/ 29 w 191"/>
              <a:gd name="T17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" h="146">
                <a:moveTo>
                  <a:pt x="29" y="0"/>
                </a:moveTo>
                <a:lnTo>
                  <a:pt x="29" y="0"/>
                </a:lnTo>
                <a:lnTo>
                  <a:pt x="0" y="18"/>
                </a:lnTo>
                <a:lnTo>
                  <a:pt x="162" y="111"/>
                </a:lnTo>
                <a:lnTo>
                  <a:pt x="162" y="146"/>
                </a:lnTo>
                <a:lnTo>
                  <a:pt x="191" y="128"/>
                </a:lnTo>
                <a:lnTo>
                  <a:pt x="191" y="103"/>
                </a:lnTo>
                <a:lnTo>
                  <a:pt x="191" y="94"/>
                </a:lnTo>
                <a:lnTo>
                  <a:pt x="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0" name="Freeform 494"/>
          <p:cNvSpPr>
            <a:spLocks/>
          </p:cNvSpPr>
          <p:nvPr userDrawn="1"/>
        </p:nvSpPr>
        <p:spPr bwMode="auto">
          <a:xfrm>
            <a:off x="8054826" y="3975220"/>
            <a:ext cx="343437" cy="259850"/>
          </a:xfrm>
          <a:custGeom>
            <a:avLst/>
            <a:gdLst>
              <a:gd name="T0" fmla="*/ 29 w 189"/>
              <a:gd name="T1" fmla="*/ 0 h 143"/>
              <a:gd name="T2" fmla="*/ 0 w 189"/>
              <a:gd name="T3" fmla="*/ 18 h 143"/>
              <a:gd name="T4" fmla="*/ 159 w 189"/>
              <a:gd name="T5" fmla="*/ 110 h 143"/>
              <a:gd name="T6" fmla="*/ 159 w 189"/>
              <a:gd name="T7" fmla="*/ 143 h 143"/>
              <a:gd name="T8" fmla="*/ 189 w 189"/>
              <a:gd name="T9" fmla="*/ 126 h 143"/>
              <a:gd name="T10" fmla="*/ 189 w 189"/>
              <a:gd name="T11" fmla="*/ 92 h 143"/>
              <a:gd name="T12" fmla="*/ 124 w 189"/>
              <a:gd name="T13" fmla="*/ 54 h 143"/>
              <a:gd name="T14" fmla="*/ 29 w 189"/>
              <a:gd name="T15" fmla="*/ 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9" h="143">
                <a:moveTo>
                  <a:pt x="29" y="0"/>
                </a:moveTo>
                <a:lnTo>
                  <a:pt x="0" y="18"/>
                </a:lnTo>
                <a:lnTo>
                  <a:pt x="159" y="110"/>
                </a:lnTo>
                <a:lnTo>
                  <a:pt x="159" y="143"/>
                </a:lnTo>
                <a:lnTo>
                  <a:pt x="189" y="126"/>
                </a:lnTo>
                <a:lnTo>
                  <a:pt x="189" y="92"/>
                </a:lnTo>
                <a:lnTo>
                  <a:pt x="124" y="54"/>
                </a:lnTo>
                <a:lnTo>
                  <a:pt x="29" y="0"/>
                </a:lnTo>
                <a:close/>
              </a:path>
            </a:pathLst>
          </a:cu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1" name="Freeform 495"/>
          <p:cNvSpPr>
            <a:spLocks/>
          </p:cNvSpPr>
          <p:nvPr userDrawn="1"/>
        </p:nvSpPr>
        <p:spPr bwMode="auto">
          <a:xfrm>
            <a:off x="8054826" y="3975220"/>
            <a:ext cx="343437" cy="259850"/>
          </a:xfrm>
          <a:custGeom>
            <a:avLst/>
            <a:gdLst>
              <a:gd name="T0" fmla="*/ 29 w 189"/>
              <a:gd name="T1" fmla="*/ 0 h 143"/>
              <a:gd name="T2" fmla="*/ 0 w 189"/>
              <a:gd name="T3" fmla="*/ 18 h 143"/>
              <a:gd name="T4" fmla="*/ 159 w 189"/>
              <a:gd name="T5" fmla="*/ 110 h 143"/>
              <a:gd name="T6" fmla="*/ 159 w 189"/>
              <a:gd name="T7" fmla="*/ 143 h 143"/>
              <a:gd name="T8" fmla="*/ 189 w 189"/>
              <a:gd name="T9" fmla="*/ 126 h 143"/>
              <a:gd name="T10" fmla="*/ 189 w 189"/>
              <a:gd name="T11" fmla="*/ 92 h 143"/>
              <a:gd name="T12" fmla="*/ 124 w 189"/>
              <a:gd name="T13" fmla="*/ 54 h 143"/>
              <a:gd name="T14" fmla="*/ 29 w 189"/>
              <a:gd name="T15" fmla="*/ 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9" h="143">
                <a:moveTo>
                  <a:pt x="29" y="0"/>
                </a:moveTo>
                <a:lnTo>
                  <a:pt x="0" y="18"/>
                </a:lnTo>
                <a:lnTo>
                  <a:pt x="159" y="110"/>
                </a:lnTo>
                <a:lnTo>
                  <a:pt x="159" y="143"/>
                </a:lnTo>
                <a:lnTo>
                  <a:pt x="189" y="126"/>
                </a:lnTo>
                <a:lnTo>
                  <a:pt x="189" y="92"/>
                </a:lnTo>
                <a:lnTo>
                  <a:pt x="124" y="54"/>
                </a:lnTo>
                <a:lnTo>
                  <a:pt x="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2" name="Freeform 496"/>
          <p:cNvSpPr>
            <a:spLocks/>
          </p:cNvSpPr>
          <p:nvPr userDrawn="1"/>
        </p:nvSpPr>
        <p:spPr bwMode="auto">
          <a:xfrm>
            <a:off x="8007581" y="4193276"/>
            <a:ext cx="336169" cy="258033"/>
          </a:xfrm>
          <a:custGeom>
            <a:avLst/>
            <a:gdLst>
              <a:gd name="T0" fmla="*/ 28 w 185"/>
              <a:gd name="T1" fmla="*/ 0 h 142"/>
              <a:gd name="T2" fmla="*/ 0 w 185"/>
              <a:gd name="T3" fmla="*/ 17 h 142"/>
              <a:gd name="T4" fmla="*/ 156 w 185"/>
              <a:gd name="T5" fmla="*/ 108 h 142"/>
              <a:gd name="T6" fmla="*/ 156 w 185"/>
              <a:gd name="T7" fmla="*/ 142 h 142"/>
              <a:gd name="T8" fmla="*/ 185 w 185"/>
              <a:gd name="T9" fmla="*/ 125 h 142"/>
              <a:gd name="T10" fmla="*/ 185 w 185"/>
              <a:gd name="T11" fmla="*/ 91 h 142"/>
              <a:gd name="T12" fmla="*/ 28 w 185"/>
              <a:gd name="T13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5" h="142">
                <a:moveTo>
                  <a:pt x="28" y="0"/>
                </a:moveTo>
                <a:lnTo>
                  <a:pt x="0" y="17"/>
                </a:lnTo>
                <a:lnTo>
                  <a:pt x="156" y="108"/>
                </a:lnTo>
                <a:lnTo>
                  <a:pt x="156" y="142"/>
                </a:lnTo>
                <a:lnTo>
                  <a:pt x="185" y="125"/>
                </a:lnTo>
                <a:lnTo>
                  <a:pt x="185" y="91"/>
                </a:lnTo>
                <a:lnTo>
                  <a:pt x="28" y="0"/>
                </a:lnTo>
                <a:close/>
              </a:path>
            </a:pathLst>
          </a:cu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3" name="Freeform 497"/>
          <p:cNvSpPr>
            <a:spLocks/>
          </p:cNvSpPr>
          <p:nvPr userDrawn="1"/>
        </p:nvSpPr>
        <p:spPr bwMode="auto">
          <a:xfrm>
            <a:off x="8007581" y="4193276"/>
            <a:ext cx="336169" cy="258033"/>
          </a:xfrm>
          <a:custGeom>
            <a:avLst/>
            <a:gdLst>
              <a:gd name="T0" fmla="*/ 28 w 185"/>
              <a:gd name="T1" fmla="*/ 0 h 142"/>
              <a:gd name="T2" fmla="*/ 0 w 185"/>
              <a:gd name="T3" fmla="*/ 17 h 142"/>
              <a:gd name="T4" fmla="*/ 156 w 185"/>
              <a:gd name="T5" fmla="*/ 108 h 142"/>
              <a:gd name="T6" fmla="*/ 156 w 185"/>
              <a:gd name="T7" fmla="*/ 142 h 142"/>
              <a:gd name="T8" fmla="*/ 185 w 185"/>
              <a:gd name="T9" fmla="*/ 125 h 142"/>
              <a:gd name="T10" fmla="*/ 185 w 185"/>
              <a:gd name="T11" fmla="*/ 91 h 142"/>
              <a:gd name="T12" fmla="*/ 28 w 185"/>
              <a:gd name="T13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5" h="142">
                <a:moveTo>
                  <a:pt x="28" y="0"/>
                </a:moveTo>
                <a:lnTo>
                  <a:pt x="0" y="17"/>
                </a:lnTo>
                <a:lnTo>
                  <a:pt x="156" y="108"/>
                </a:lnTo>
                <a:lnTo>
                  <a:pt x="156" y="142"/>
                </a:lnTo>
                <a:lnTo>
                  <a:pt x="185" y="125"/>
                </a:lnTo>
                <a:lnTo>
                  <a:pt x="185" y="91"/>
                </a:lnTo>
                <a:lnTo>
                  <a:pt x="2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4" name="Freeform 498"/>
          <p:cNvSpPr>
            <a:spLocks/>
          </p:cNvSpPr>
          <p:nvPr userDrawn="1"/>
        </p:nvSpPr>
        <p:spPr bwMode="auto">
          <a:xfrm>
            <a:off x="8278333" y="3310149"/>
            <a:ext cx="332535" cy="1319239"/>
          </a:xfrm>
          <a:custGeom>
            <a:avLst/>
            <a:gdLst>
              <a:gd name="T0" fmla="*/ 124 w 183"/>
              <a:gd name="T1" fmla="*/ 17 h 726"/>
              <a:gd name="T2" fmla="*/ 153 w 183"/>
              <a:gd name="T3" fmla="*/ 0 h 726"/>
              <a:gd name="T4" fmla="*/ 183 w 183"/>
              <a:gd name="T5" fmla="*/ 17 h 726"/>
              <a:gd name="T6" fmla="*/ 29 w 183"/>
              <a:gd name="T7" fmla="*/ 709 h 726"/>
              <a:gd name="T8" fmla="*/ 0 w 183"/>
              <a:gd name="T9" fmla="*/ 726 h 726"/>
              <a:gd name="T10" fmla="*/ 153 w 183"/>
              <a:gd name="T11" fmla="*/ 34 h 726"/>
              <a:gd name="T12" fmla="*/ 124 w 183"/>
              <a:gd name="T13" fmla="*/ 17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3" h="726">
                <a:moveTo>
                  <a:pt x="124" y="17"/>
                </a:moveTo>
                <a:lnTo>
                  <a:pt x="153" y="0"/>
                </a:lnTo>
                <a:lnTo>
                  <a:pt x="183" y="17"/>
                </a:lnTo>
                <a:lnTo>
                  <a:pt x="29" y="709"/>
                </a:lnTo>
                <a:lnTo>
                  <a:pt x="0" y="726"/>
                </a:lnTo>
                <a:lnTo>
                  <a:pt x="153" y="34"/>
                </a:lnTo>
                <a:lnTo>
                  <a:pt x="124" y="17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5" name="Freeform 499"/>
          <p:cNvSpPr>
            <a:spLocks/>
          </p:cNvSpPr>
          <p:nvPr userDrawn="1"/>
        </p:nvSpPr>
        <p:spPr bwMode="auto">
          <a:xfrm>
            <a:off x="7904002" y="3044849"/>
            <a:ext cx="365243" cy="1401009"/>
          </a:xfrm>
          <a:custGeom>
            <a:avLst/>
            <a:gdLst>
              <a:gd name="T0" fmla="*/ 0 w 201"/>
              <a:gd name="T1" fmla="*/ 753 h 771"/>
              <a:gd name="T2" fmla="*/ 30 w 201"/>
              <a:gd name="T3" fmla="*/ 771 h 771"/>
              <a:gd name="T4" fmla="*/ 201 w 201"/>
              <a:gd name="T5" fmla="*/ 0 h 771"/>
              <a:gd name="T6" fmla="*/ 154 w 201"/>
              <a:gd name="T7" fmla="*/ 61 h 771"/>
              <a:gd name="T8" fmla="*/ 0 w 201"/>
              <a:gd name="T9" fmla="*/ 753 h 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771">
                <a:moveTo>
                  <a:pt x="0" y="753"/>
                </a:moveTo>
                <a:lnTo>
                  <a:pt x="30" y="771"/>
                </a:lnTo>
                <a:lnTo>
                  <a:pt x="201" y="0"/>
                </a:lnTo>
                <a:lnTo>
                  <a:pt x="154" y="61"/>
                </a:lnTo>
                <a:lnTo>
                  <a:pt x="0" y="753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6" name="Freeform 500"/>
          <p:cNvSpPr>
            <a:spLocks/>
          </p:cNvSpPr>
          <p:nvPr userDrawn="1"/>
        </p:nvSpPr>
        <p:spPr bwMode="auto">
          <a:xfrm>
            <a:off x="8216549" y="3113900"/>
            <a:ext cx="323450" cy="247130"/>
          </a:xfrm>
          <a:custGeom>
            <a:avLst/>
            <a:gdLst>
              <a:gd name="T0" fmla="*/ 0 w 178"/>
              <a:gd name="T1" fmla="*/ 0 h 136"/>
              <a:gd name="T2" fmla="*/ 0 w 178"/>
              <a:gd name="T3" fmla="*/ 34 h 136"/>
              <a:gd name="T4" fmla="*/ 178 w 178"/>
              <a:gd name="T5" fmla="*/ 136 h 136"/>
              <a:gd name="T6" fmla="*/ 176 w 178"/>
              <a:gd name="T7" fmla="*/ 102 h 136"/>
              <a:gd name="T8" fmla="*/ 0 w 178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136">
                <a:moveTo>
                  <a:pt x="0" y="0"/>
                </a:moveTo>
                <a:lnTo>
                  <a:pt x="0" y="34"/>
                </a:lnTo>
                <a:lnTo>
                  <a:pt x="178" y="136"/>
                </a:lnTo>
                <a:lnTo>
                  <a:pt x="176" y="102"/>
                </a:lnTo>
                <a:lnTo>
                  <a:pt x="0" y="0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7" name="Freeform 501"/>
          <p:cNvSpPr>
            <a:spLocks/>
          </p:cNvSpPr>
          <p:nvPr userDrawn="1"/>
        </p:nvSpPr>
        <p:spPr bwMode="auto">
          <a:xfrm>
            <a:off x="8223816" y="3152059"/>
            <a:ext cx="381598" cy="1477329"/>
          </a:xfrm>
          <a:custGeom>
            <a:avLst/>
            <a:gdLst>
              <a:gd name="T0" fmla="*/ 0 w 210"/>
              <a:gd name="T1" fmla="*/ 796 h 813"/>
              <a:gd name="T2" fmla="*/ 30 w 210"/>
              <a:gd name="T3" fmla="*/ 813 h 813"/>
              <a:gd name="T4" fmla="*/ 210 w 210"/>
              <a:gd name="T5" fmla="*/ 0 h 813"/>
              <a:gd name="T6" fmla="*/ 154 w 210"/>
              <a:gd name="T7" fmla="*/ 104 h 813"/>
              <a:gd name="T8" fmla="*/ 0 w 210"/>
              <a:gd name="T9" fmla="*/ 796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" h="813">
                <a:moveTo>
                  <a:pt x="0" y="796"/>
                </a:moveTo>
                <a:lnTo>
                  <a:pt x="30" y="813"/>
                </a:lnTo>
                <a:lnTo>
                  <a:pt x="210" y="0"/>
                </a:lnTo>
                <a:lnTo>
                  <a:pt x="154" y="104"/>
                </a:lnTo>
                <a:lnTo>
                  <a:pt x="0" y="796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8" name="Freeform 502"/>
          <p:cNvSpPr>
            <a:spLocks/>
          </p:cNvSpPr>
          <p:nvPr userDrawn="1"/>
        </p:nvSpPr>
        <p:spPr bwMode="auto">
          <a:xfrm>
            <a:off x="8211100" y="3293796"/>
            <a:ext cx="45428" cy="32708"/>
          </a:xfrm>
          <a:custGeom>
            <a:avLst/>
            <a:gdLst>
              <a:gd name="T0" fmla="*/ 16 w 25"/>
              <a:gd name="T1" fmla="*/ 18 h 18"/>
              <a:gd name="T2" fmla="*/ 24 w 25"/>
              <a:gd name="T3" fmla="*/ 15 h 18"/>
              <a:gd name="T4" fmla="*/ 25 w 25"/>
              <a:gd name="T5" fmla="*/ 9 h 18"/>
              <a:gd name="T6" fmla="*/ 1 w 25"/>
              <a:gd name="T7" fmla="*/ 0 h 18"/>
              <a:gd name="T8" fmla="*/ 0 w 25"/>
              <a:gd name="T9" fmla="*/ 7 h 18"/>
              <a:gd name="T10" fmla="*/ 16 w 25"/>
              <a:gd name="T11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" h="18">
                <a:moveTo>
                  <a:pt x="16" y="18"/>
                </a:moveTo>
                <a:lnTo>
                  <a:pt x="24" y="15"/>
                </a:lnTo>
                <a:lnTo>
                  <a:pt x="25" y="9"/>
                </a:lnTo>
                <a:lnTo>
                  <a:pt x="1" y="0"/>
                </a:lnTo>
                <a:lnTo>
                  <a:pt x="0" y="7"/>
                </a:lnTo>
                <a:lnTo>
                  <a:pt x="16" y="18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9" name="Freeform 503"/>
          <p:cNvSpPr>
            <a:spLocks/>
          </p:cNvSpPr>
          <p:nvPr userDrawn="1"/>
        </p:nvSpPr>
        <p:spPr bwMode="auto">
          <a:xfrm>
            <a:off x="8443692" y="2906746"/>
            <a:ext cx="210787" cy="739573"/>
          </a:xfrm>
          <a:custGeom>
            <a:avLst/>
            <a:gdLst>
              <a:gd name="T0" fmla="*/ 0 w 116"/>
              <a:gd name="T1" fmla="*/ 391 h 407"/>
              <a:gd name="T2" fmla="*/ 29 w 116"/>
              <a:gd name="T3" fmla="*/ 407 h 407"/>
              <a:gd name="T4" fmla="*/ 116 w 116"/>
              <a:gd name="T5" fmla="*/ 16 h 407"/>
              <a:gd name="T6" fmla="*/ 87 w 116"/>
              <a:gd name="T7" fmla="*/ 0 h 407"/>
              <a:gd name="T8" fmla="*/ 0 w 116"/>
              <a:gd name="T9" fmla="*/ 391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407">
                <a:moveTo>
                  <a:pt x="0" y="391"/>
                </a:moveTo>
                <a:lnTo>
                  <a:pt x="29" y="407"/>
                </a:lnTo>
                <a:lnTo>
                  <a:pt x="116" y="16"/>
                </a:lnTo>
                <a:lnTo>
                  <a:pt x="87" y="0"/>
                </a:lnTo>
                <a:lnTo>
                  <a:pt x="0" y="391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20" name="Freeform 504"/>
          <p:cNvSpPr>
            <a:spLocks/>
          </p:cNvSpPr>
          <p:nvPr userDrawn="1"/>
        </p:nvSpPr>
        <p:spPr bwMode="auto">
          <a:xfrm>
            <a:off x="8261979" y="2392498"/>
            <a:ext cx="127199" cy="69051"/>
          </a:xfrm>
          <a:custGeom>
            <a:avLst/>
            <a:gdLst>
              <a:gd name="T0" fmla="*/ 0 w 70"/>
              <a:gd name="T1" fmla="*/ 20 h 38"/>
              <a:gd name="T2" fmla="*/ 5 w 70"/>
              <a:gd name="T3" fmla="*/ 18 h 38"/>
              <a:gd name="T4" fmla="*/ 35 w 70"/>
              <a:gd name="T5" fmla="*/ 0 h 38"/>
              <a:gd name="T6" fmla="*/ 40 w 70"/>
              <a:gd name="T7" fmla="*/ 4 h 38"/>
              <a:gd name="T8" fmla="*/ 70 w 70"/>
              <a:gd name="T9" fmla="*/ 21 h 38"/>
              <a:gd name="T10" fmla="*/ 40 w 70"/>
              <a:gd name="T11" fmla="*/ 38 h 38"/>
              <a:gd name="T12" fmla="*/ 11 w 70"/>
              <a:gd name="T13" fmla="*/ 21 h 38"/>
              <a:gd name="T14" fmla="*/ 11 w 70"/>
              <a:gd name="T15" fmla="*/ 21 h 38"/>
              <a:gd name="T16" fmla="*/ 10 w 70"/>
              <a:gd name="T17" fmla="*/ 20 h 38"/>
              <a:gd name="T18" fmla="*/ 3 w 70"/>
              <a:gd name="T19" fmla="*/ 24 h 38"/>
              <a:gd name="T20" fmla="*/ 0 w 70"/>
              <a:gd name="T21" fmla="*/ 2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0" h="38">
                <a:moveTo>
                  <a:pt x="0" y="20"/>
                </a:moveTo>
                <a:lnTo>
                  <a:pt x="5" y="18"/>
                </a:lnTo>
                <a:lnTo>
                  <a:pt x="35" y="0"/>
                </a:lnTo>
                <a:lnTo>
                  <a:pt x="40" y="4"/>
                </a:lnTo>
                <a:lnTo>
                  <a:pt x="70" y="21"/>
                </a:lnTo>
                <a:lnTo>
                  <a:pt x="40" y="38"/>
                </a:lnTo>
                <a:lnTo>
                  <a:pt x="11" y="21"/>
                </a:lnTo>
                <a:lnTo>
                  <a:pt x="11" y="21"/>
                </a:lnTo>
                <a:lnTo>
                  <a:pt x="10" y="20"/>
                </a:lnTo>
                <a:lnTo>
                  <a:pt x="3" y="24"/>
                </a:lnTo>
                <a:lnTo>
                  <a:pt x="0" y="20"/>
                </a:lnTo>
                <a:close/>
              </a:path>
            </a:pathLst>
          </a:custGeom>
          <a:solidFill>
            <a:srgbClr val="008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21" name="Freeform 505"/>
          <p:cNvSpPr>
            <a:spLocks/>
          </p:cNvSpPr>
          <p:nvPr userDrawn="1"/>
        </p:nvSpPr>
        <p:spPr bwMode="auto">
          <a:xfrm>
            <a:off x="8261979" y="2392498"/>
            <a:ext cx="127199" cy="69051"/>
          </a:xfrm>
          <a:custGeom>
            <a:avLst/>
            <a:gdLst>
              <a:gd name="T0" fmla="*/ 0 w 70"/>
              <a:gd name="T1" fmla="*/ 20 h 38"/>
              <a:gd name="T2" fmla="*/ 5 w 70"/>
              <a:gd name="T3" fmla="*/ 18 h 38"/>
              <a:gd name="T4" fmla="*/ 35 w 70"/>
              <a:gd name="T5" fmla="*/ 0 h 38"/>
              <a:gd name="T6" fmla="*/ 40 w 70"/>
              <a:gd name="T7" fmla="*/ 4 h 38"/>
              <a:gd name="T8" fmla="*/ 70 w 70"/>
              <a:gd name="T9" fmla="*/ 21 h 38"/>
              <a:gd name="T10" fmla="*/ 40 w 70"/>
              <a:gd name="T11" fmla="*/ 38 h 38"/>
              <a:gd name="T12" fmla="*/ 11 w 70"/>
              <a:gd name="T13" fmla="*/ 21 h 38"/>
              <a:gd name="T14" fmla="*/ 11 w 70"/>
              <a:gd name="T15" fmla="*/ 21 h 38"/>
              <a:gd name="T16" fmla="*/ 10 w 70"/>
              <a:gd name="T17" fmla="*/ 20 h 38"/>
              <a:gd name="T18" fmla="*/ 3 w 70"/>
              <a:gd name="T19" fmla="*/ 24 h 38"/>
              <a:gd name="T20" fmla="*/ 0 w 70"/>
              <a:gd name="T21" fmla="*/ 2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0" h="38">
                <a:moveTo>
                  <a:pt x="0" y="20"/>
                </a:moveTo>
                <a:lnTo>
                  <a:pt x="5" y="18"/>
                </a:lnTo>
                <a:lnTo>
                  <a:pt x="35" y="0"/>
                </a:lnTo>
                <a:lnTo>
                  <a:pt x="40" y="4"/>
                </a:lnTo>
                <a:lnTo>
                  <a:pt x="70" y="21"/>
                </a:lnTo>
                <a:lnTo>
                  <a:pt x="40" y="38"/>
                </a:lnTo>
                <a:lnTo>
                  <a:pt x="11" y="21"/>
                </a:lnTo>
                <a:lnTo>
                  <a:pt x="11" y="21"/>
                </a:lnTo>
                <a:lnTo>
                  <a:pt x="10" y="20"/>
                </a:lnTo>
                <a:lnTo>
                  <a:pt x="3" y="24"/>
                </a:lnTo>
                <a:lnTo>
                  <a:pt x="0" y="2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22" name="Freeform 506"/>
          <p:cNvSpPr>
            <a:spLocks noEditPoints="1"/>
          </p:cNvSpPr>
          <p:nvPr userDrawn="1"/>
        </p:nvSpPr>
        <p:spPr bwMode="auto">
          <a:xfrm>
            <a:off x="8261979" y="2392498"/>
            <a:ext cx="127199" cy="69051"/>
          </a:xfrm>
          <a:custGeom>
            <a:avLst/>
            <a:gdLst>
              <a:gd name="T0" fmla="*/ 65 w 70"/>
              <a:gd name="T1" fmla="*/ 18 h 38"/>
              <a:gd name="T2" fmla="*/ 70 w 70"/>
              <a:gd name="T3" fmla="*/ 21 h 38"/>
              <a:gd name="T4" fmla="*/ 65 w 70"/>
              <a:gd name="T5" fmla="*/ 18 h 38"/>
              <a:gd name="T6" fmla="*/ 35 w 70"/>
              <a:gd name="T7" fmla="*/ 0 h 38"/>
              <a:gd name="T8" fmla="*/ 5 w 70"/>
              <a:gd name="T9" fmla="*/ 18 h 38"/>
              <a:gd name="T10" fmla="*/ 0 w 70"/>
              <a:gd name="T11" fmla="*/ 20 h 38"/>
              <a:gd name="T12" fmla="*/ 3 w 70"/>
              <a:gd name="T13" fmla="*/ 24 h 38"/>
              <a:gd name="T14" fmla="*/ 10 w 70"/>
              <a:gd name="T15" fmla="*/ 20 h 38"/>
              <a:gd name="T16" fmla="*/ 11 w 70"/>
              <a:gd name="T17" fmla="*/ 21 h 38"/>
              <a:gd name="T18" fmla="*/ 11 w 70"/>
              <a:gd name="T19" fmla="*/ 21 h 38"/>
              <a:gd name="T20" fmla="*/ 40 w 70"/>
              <a:gd name="T21" fmla="*/ 38 h 38"/>
              <a:gd name="T22" fmla="*/ 40 w 70"/>
              <a:gd name="T23" fmla="*/ 4 h 38"/>
              <a:gd name="T24" fmla="*/ 62 w 70"/>
              <a:gd name="T25" fmla="*/ 17 h 38"/>
              <a:gd name="T26" fmla="*/ 62 w 70"/>
              <a:gd name="T27" fmla="*/ 17 h 38"/>
              <a:gd name="T28" fmla="*/ 40 w 70"/>
              <a:gd name="T29" fmla="*/ 4 h 38"/>
              <a:gd name="T30" fmla="*/ 35 w 70"/>
              <a:gd name="T31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0" h="38">
                <a:moveTo>
                  <a:pt x="65" y="18"/>
                </a:moveTo>
                <a:lnTo>
                  <a:pt x="70" y="21"/>
                </a:lnTo>
                <a:lnTo>
                  <a:pt x="65" y="18"/>
                </a:lnTo>
                <a:close/>
                <a:moveTo>
                  <a:pt x="35" y="0"/>
                </a:moveTo>
                <a:lnTo>
                  <a:pt x="5" y="18"/>
                </a:lnTo>
                <a:lnTo>
                  <a:pt x="0" y="20"/>
                </a:lnTo>
                <a:lnTo>
                  <a:pt x="3" y="24"/>
                </a:lnTo>
                <a:lnTo>
                  <a:pt x="10" y="20"/>
                </a:lnTo>
                <a:lnTo>
                  <a:pt x="11" y="21"/>
                </a:lnTo>
                <a:lnTo>
                  <a:pt x="11" y="21"/>
                </a:lnTo>
                <a:lnTo>
                  <a:pt x="40" y="38"/>
                </a:lnTo>
                <a:lnTo>
                  <a:pt x="40" y="4"/>
                </a:lnTo>
                <a:lnTo>
                  <a:pt x="62" y="17"/>
                </a:lnTo>
                <a:lnTo>
                  <a:pt x="62" y="17"/>
                </a:lnTo>
                <a:lnTo>
                  <a:pt x="40" y="4"/>
                </a:lnTo>
                <a:lnTo>
                  <a:pt x="35" y="0"/>
                </a:lnTo>
                <a:close/>
              </a:path>
            </a:pathLst>
          </a:custGeom>
          <a:solidFill>
            <a:srgbClr val="008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23" name="Freeform 507"/>
          <p:cNvSpPr>
            <a:spLocks noEditPoints="1"/>
          </p:cNvSpPr>
          <p:nvPr userDrawn="1"/>
        </p:nvSpPr>
        <p:spPr bwMode="auto">
          <a:xfrm>
            <a:off x="8261979" y="2392498"/>
            <a:ext cx="127199" cy="69051"/>
          </a:xfrm>
          <a:custGeom>
            <a:avLst/>
            <a:gdLst>
              <a:gd name="T0" fmla="*/ 65 w 70"/>
              <a:gd name="T1" fmla="*/ 18 h 38"/>
              <a:gd name="T2" fmla="*/ 70 w 70"/>
              <a:gd name="T3" fmla="*/ 21 h 38"/>
              <a:gd name="T4" fmla="*/ 65 w 70"/>
              <a:gd name="T5" fmla="*/ 18 h 38"/>
              <a:gd name="T6" fmla="*/ 35 w 70"/>
              <a:gd name="T7" fmla="*/ 0 h 38"/>
              <a:gd name="T8" fmla="*/ 5 w 70"/>
              <a:gd name="T9" fmla="*/ 18 h 38"/>
              <a:gd name="T10" fmla="*/ 0 w 70"/>
              <a:gd name="T11" fmla="*/ 20 h 38"/>
              <a:gd name="T12" fmla="*/ 3 w 70"/>
              <a:gd name="T13" fmla="*/ 24 h 38"/>
              <a:gd name="T14" fmla="*/ 10 w 70"/>
              <a:gd name="T15" fmla="*/ 20 h 38"/>
              <a:gd name="T16" fmla="*/ 11 w 70"/>
              <a:gd name="T17" fmla="*/ 21 h 38"/>
              <a:gd name="T18" fmla="*/ 11 w 70"/>
              <a:gd name="T19" fmla="*/ 21 h 38"/>
              <a:gd name="T20" fmla="*/ 40 w 70"/>
              <a:gd name="T21" fmla="*/ 38 h 38"/>
              <a:gd name="T22" fmla="*/ 40 w 70"/>
              <a:gd name="T23" fmla="*/ 4 h 38"/>
              <a:gd name="T24" fmla="*/ 62 w 70"/>
              <a:gd name="T25" fmla="*/ 17 h 38"/>
              <a:gd name="T26" fmla="*/ 62 w 70"/>
              <a:gd name="T27" fmla="*/ 17 h 38"/>
              <a:gd name="T28" fmla="*/ 40 w 70"/>
              <a:gd name="T29" fmla="*/ 4 h 38"/>
              <a:gd name="T30" fmla="*/ 35 w 70"/>
              <a:gd name="T31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0" h="38">
                <a:moveTo>
                  <a:pt x="65" y="18"/>
                </a:moveTo>
                <a:lnTo>
                  <a:pt x="70" y="21"/>
                </a:lnTo>
                <a:lnTo>
                  <a:pt x="65" y="18"/>
                </a:lnTo>
                <a:moveTo>
                  <a:pt x="35" y="0"/>
                </a:moveTo>
                <a:lnTo>
                  <a:pt x="5" y="18"/>
                </a:lnTo>
                <a:lnTo>
                  <a:pt x="0" y="20"/>
                </a:lnTo>
                <a:lnTo>
                  <a:pt x="3" y="24"/>
                </a:lnTo>
                <a:lnTo>
                  <a:pt x="10" y="20"/>
                </a:lnTo>
                <a:lnTo>
                  <a:pt x="11" y="21"/>
                </a:lnTo>
                <a:lnTo>
                  <a:pt x="11" y="21"/>
                </a:lnTo>
                <a:lnTo>
                  <a:pt x="40" y="38"/>
                </a:lnTo>
                <a:lnTo>
                  <a:pt x="40" y="4"/>
                </a:lnTo>
                <a:lnTo>
                  <a:pt x="62" y="17"/>
                </a:lnTo>
                <a:lnTo>
                  <a:pt x="62" y="17"/>
                </a:lnTo>
                <a:lnTo>
                  <a:pt x="40" y="4"/>
                </a:lnTo>
                <a:lnTo>
                  <a:pt x="3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2" name="Freeform 508"/>
          <p:cNvSpPr>
            <a:spLocks/>
          </p:cNvSpPr>
          <p:nvPr userDrawn="1"/>
        </p:nvSpPr>
        <p:spPr bwMode="auto">
          <a:xfrm>
            <a:off x="8281966" y="2430657"/>
            <a:ext cx="161724" cy="461552"/>
          </a:xfrm>
          <a:custGeom>
            <a:avLst/>
            <a:gdLst>
              <a:gd name="T0" fmla="*/ 89 w 89"/>
              <a:gd name="T1" fmla="*/ 51 h 254"/>
              <a:gd name="T2" fmla="*/ 89 w 89"/>
              <a:gd name="T3" fmla="*/ 254 h 254"/>
              <a:gd name="T4" fmla="*/ 0 w 89"/>
              <a:gd name="T5" fmla="*/ 204 h 254"/>
              <a:gd name="T6" fmla="*/ 0 w 89"/>
              <a:gd name="T7" fmla="*/ 0 h 254"/>
              <a:gd name="T8" fmla="*/ 89 w 89"/>
              <a:gd name="T9" fmla="*/ 5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254">
                <a:moveTo>
                  <a:pt x="89" y="51"/>
                </a:moveTo>
                <a:lnTo>
                  <a:pt x="89" y="254"/>
                </a:lnTo>
                <a:lnTo>
                  <a:pt x="0" y="204"/>
                </a:lnTo>
                <a:lnTo>
                  <a:pt x="0" y="0"/>
                </a:lnTo>
                <a:lnTo>
                  <a:pt x="89" y="51"/>
                </a:lnTo>
                <a:close/>
              </a:path>
            </a:pathLst>
          </a:custGeom>
          <a:solidFill>
            <a:srgbClr val="00C1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3" name="Freeform 509"/>
          <p:cNvSpPr>
            <a:spLocks/>
          </p:cNvSpPr>
          <p:nvPr userDrawn="1"/>
        </p:nvSpPr>
        <p:spPr bwMode="auto">
          <a:xfrm>
            <a:off x="8281966" y="2430657"/>
            <a:ext cx="161724" cy="461552"/>
          </a:xfrm>
          <a:custGeom>
            <a:avLst/>
            <a:gdLst>
              <a:gd name="T0" fmla="*/ 89 w 89"/>
              <a:gd name="T1" fmla="*/ 51 h 254"/>
              <a:gd name="T2" fmla="*/ 89 w 89"/>
              <a:gd name="T3" fmla="*/ 254 h 254"/>
              <a:gd name="T4" fmla="*/ 0 w 89"/>
              <a:gd name="T5" fmla="*/ 204 h 254"/>
              <a:gd name="T6" fmla="*/ 0 w 89"/>
              <a:gd name="T7" fmla="*/ 0 h 254"/>
              <a:gd name="T8" fmla="*/ 89 w 89"/>
              <a:gd name="T9" fmla="*/ 5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254">
                <a:moveTo>
                  <a:pt x="89" y="51"/>
                </a:moveTo>
                <a:lnTo>
                  <a:pt x="89" y="254"/>
                </a:lnTo>
                <a:lnTo>
                  <a:pt x="0" y="204"/>
                </a:lnTo>
                <a:lnTo>
                  <a:pt x="0" y="0"/>
                </a:lnTo>
                <a:lnTo>
                  <a:pt x="89" y="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4" name="Freeform 510"/>
          <p:cNvSpPr>
            <a:spLocks/>
          </p:cNvSpPr>
          <p:nvPr userDrawn="1"/>
        </p:nvSpPr>
        <p:spPr bwMode="auto">
          <a:xfrm>
            <a:off x="8334665" y="2399767"/>
            <a:ext cx="161724" cy="463367"/>
          </a:xfrm>
          <a:custGeom>
            <a:avLst/>
            <a:gdLst>
              <a:gd name="T0" fmla="*/ 89 w 89"/>
              <a:gd name="T1" fmla="*/ 50 h 255"/>
              <a:gd name="T2" fmla="*/ 89 w 89"/>
              <a:gd name="T3" fmla="*/ 255 h 255"/>
              <a:gd name="T4" fmla="*/ 0 w 89"/>
              <a:gd name="T5" fmla="*/ 204 h 255"/>
              <a:gd name="T6" fmla="*/ 0 w 89"/>
              <a:gd name="T7" fmla="*/ 0 h 255"/>
              <a:gd name="T8" fmla="*/ 89 w 89"/>
              <a:gd name="T9" fmla="*/ 5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255">
                <a:moveTo>
                  <a:pt x="89" y="50"/>
                </a:moveTo>
                <a:lnTo>
                  <a:pt x="89" y="255"/>
                </a:lnTo>
                <a:lnTo>
                  <a:pt x="0" y="204"/>
                </a:lnTo>
                <a:lnTo>
                  <a:pt x="0" y="0"/>
                </a:lnTo>
                <a:lnTo>
                  <a:pt x="89" y="50"/>
                </a:lnTo>
                <a:close/>
              </a:path>
            </a:pathLst>
          </a:custGeom>
          <a:solidFill>
            <a:srgbClr val="00C1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5" name="Freeform 511"/>
          <p:cNvSpPr>
            <a:spLocks/>
          </p:cNvSpPr>
          <p:nvPr userDrawn="1"/>
        </p:nvSpPr>
        <p:spPr bwMode="auto">
          <a:xfrm>
            <a:off x="8334665" y="2399767"/>
            <a:ext cx="161724" cy="463367"/>
          </a:xfrm>
          <a:custGeom>
            <a:avLst/>
            <a:gdLst>
              <a:gd name="T0" fmla="*/ 89 w 89"/>
              <a:gd name="T1" fmla="*/ 50 h 255"/>
              <a:gd name="T2" fmla="*/ 89 w 89"/>
              <a:gd name="T3" fmla="*/ 255 h 255"/>
              <a:gd name="T4" fmla="*/ 0 w 89"/>
              <a:gd name="T5" fmla="*/ 204 h 255"/>
              <a:gd name="T6" fmla="*/ 0 w 89"/>
              <a:gd name="T7" fmla="*/ 0 h 255"/>
              <a:gd name="T8" fmla="*/ 89 w 89"/>
              <a:gd name="T9" fmla="*/ 5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255">
                <a:moveTo>
                  <a:pt x="89" y="50"/>
                </a:moveTo>
                <a:lnTo>
                  <a:pt x="89" y="255"/>
                </a:lnTo>
                <a:lnTo>
                  <a:pt x="0" y="204"/>
                </a:lnTo>
                <a:lnTo>
                  <a:pt x="0" y="0"/>
                </a:lnTo>
                <a:lnTo>
                  <a:pt x="89" y="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6" name="Freeform 512"/>
          <p:cNvSpPr>
            <a:spLocks/>
          </p:cNvSpPr>
          <p:nvPr userDrawn="1"/>
        </p:nvSpPr>
        <p:spPr bwMode="auto">
          <a:xfrm>
            <a:off x="8358287" y="2844963"/>
            <a:ext cx="85406" cy="419757"/>
          </a:xfrm>
          <a:custGeom>
            <a:avLst/>
            <a:gdLst>
              <a:gd name="T0" fmla="*/ 47 w 47"/>
              <a:gd name="T1" fmla="*/ 26 h 231"/>
              <a:gd name="T2" fmla="*/ 47 w 47"/>
              <a:gd name="T3" fmla="*/ 231 h 231"/>
              <a:gd name="T4" fmla="*/ 0 w 47"/>
              <a:gd name="T5" fmla="*/ 205 h 231"/>
              <a:gd name="T6" fmla="*/ 0 w 47"/>
              <a:gd name="T7" fmla="*/ 0 h 231"/>
              <a:gd name="T8" fmla="*/ 47 w 47"/>
              <a:gd name="T9" fmla="*/ 2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231">
                <a:moveTo>
                  <a:pt x="47" y="26"/>
                </a:moveTo>
                <a:lnTo>
                  <a:pt x="47" y="231"/>
                </a:lnTo>
                <a:lnTo>
                  <a:pt x="0" y="205"/>
                </a:lnTo>
                <a:lnTo>
                  <a:pt x="0" y="0"/>
                </a:lnTo>
                <a:lnTo>
                  <a:pt x="47" y="26"/>
                </a:lnTo>
                <a:close/>
              </a:path>
            </a:pathLst>
          </a:custGeom>
          <a:solidFill>
            <a:srgbClr val="5556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7" name="Freeform 513"/>
          <p:cNvSpPr>
            <a:spLocks/>
          </p:cNvSpPr>
          <p:nvPr userDrawn="1"/>
        </p:nvSpPr>
        <p:spPr bwMode="auto">
          <a:xfrm>
            <a:off x="8281966" y="2801353"/>
            <a:ext cx="76320" cy="416123"/>
          </a:xfrm>
          <a:custGeom>
            <a:avLst/>
            <a:gdLst>
              <a:gd name="T0" fmla="*/ 42 w 42"/>
              <a:gd name="T1" fmla="*/ 24 h 229"/>
              <a:gd name="T2" fmla="*/ 42 w 42"/>
              <a:gd name="T3" fmla="*/ 229 h 229"/>
              <a:gd name="T4" fmla="*/ 0 w 42"/>
              <a:gd name="T5" fmla="*/ 203 h 229"/>
              <a:gd name="T6" fmla="*/ 0 w 42"/>
              <a:gd name="T7" fmla="*/ 0 h 229"/>
              <a:gd name="T8" fmla="*/ 42 w 42"/>
              <a:gd name="T9" fmla="*/ 24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229">
                <a:moveTo>
                  <a:pt x="42" y="24"/>
                </a:moveTo>
                <a:lnTo>
                  <a:pt x="42" y="229"/>
                </a:lnTo>
                <a:lnTo>
                  <a:pt x="0" y="203"/>
                </a:lnTo>
                <a:lnTo>
                  <a:pt x="0" y="0"/>
                </a:lnTo>
                <a:lnTo>
                  <a:pt x="42" y="24"/>
                </a:lnTo>
                <a:close/>
              </a:path>
            </a:pathLst>
          </a:custGeom>
          <a:solidFill>
            <a:srgbClr val="5556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8" name="Freeform 514"/>
          <p:cNvSpPr>
            <a:spLocks/>
          </p:cNvSpPr>
          <p:nvPr userDrawn="1"/>
        </p:nvSpPr>
        <p:spPr bwMode="auto">
          <a:xfrm>
            <a:off x="8443692" y="2490623"/>
            <a:ext cx="52696" cy="372512"/>
          </a:xfrm>
          <a:custGeom>
            <a:avLst/>
            <a:gdLst>
              <a:gd name="T0" fmla="*/ 29 w 29"/>
              <a:gd name="T1" fmla="*/ 0 h 205"/>
              <a:gd name="T2" fmla="*/ 29 w 29"/>
              <a:gd name="T3" fmla="*/ 205 h 205"/>
              <a:gd name="T4" fmla="*/ 0 w 29"/>
              <a:gd name="T5" fmla="*/ 188 h 205"/>
              <a:gd name="T6" fmla="*/ 0 w 29"/>
              <a:gd name="T7" fmla="*/ 18 h 205"/>
              <a:gd name="T8" fmla="*/ 29 w 29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05">
                <a:moveTo>
                  <a:pt x="29" y="0"/>
                </a:moveTo>
                <a:lnTo>
                  <a:pt x="29" y="205"/>
                </a:lnTo>
                <a:lnTo>
                  <a:pt x="0" y="188"/>
                </a:lnTo>
                <a:lnTo>
                  <a:pt x="0" y="18"/>
                </a:lnTo>
                <a:lnTo>
                  <a:pt x="29" y="0"/>
                </a:lnTo>
                <a:close/>
              </a:path>
            </a:pathLst>
          </a:custGeom>
          <a:solidFill>
            <a:srgbClr val="008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9" name="Freeform 515"/>
          <p:cNvSpPr>
            <a:spLocks/>
          </p:cNvSpPr>
          <p:nvPr userDrawn="1"/>
        </p:nvSpPr>
        <p:spPr bwMode="auto">
          <a:xfrm>
            <a:off x="8443692" y="2490623"/>
            <a:ext cx="52696" cy="372512"/>
          </a:xfrm>
          <a:custGeom>
            <a:avLst/>
            <a:gdLst>
              <a:gd name="T0" fmla="*/ 29 w 29"/>
              <a:gd name="T1" fmla="*/ 0 h 205"/>
              <a:gd name="T2" fmla="*/ 29 w 29"/>
              <a:gd name="T3" fmla="*/ 205 h 205"/>
              <a:gd name="T4" fmla="*/ 0 w 29"/>
              <a:gd name="T5" fmla="*/ 188 h 205"/>
              <a:gd name="T6" fmla="*/ 0 w 29"/>
              <a:gd name="T7" fmla="*/ 18 h 205"/>
              <a:gd name="T8" fmla="*/ 29 w 29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05">
                <a:moveTo>
                  <a:pt x="29" y="0"/>
                </a:moveTo>
                <a:lnTo>
                  <a:pt x="29" y="205"/>
                </a:lnTo>
                <a:lnTo>
                  <a:pt x="0" y="188"/>
                </a:lnTo>
                <a:lnTo>
                  <a:pt x="0" y="18"/>
                </a:lnTo>
                <a:lnTo>
                  <a:pt x="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0" name="Freeform 516"/>
          <p:cNvSpPr>
            <a:spLocks/>
          </p:cNvSpPr>
          <p:nvPr userDrawn="1"/>
        </p:nvSpPr>
        <p:spPr bwMode="auto">
          <a:xfrm>
            <a:off x="8443692" y="2832244"/>
            <a:ext cx="52696" cy="59965"/>
          </a:xfrm>
          <a:custGeom>
            <a:avLst/>
            <a:gdLst>
              <a:gd name="T0" fmla="*/ 0 w 29"/>
              <a:gd name="T1" fmla="*/ 0 h 33"/>
              <a:gd name="T2" fmla="*/ 0 w 29"/>
              <a:gd name="T3" fmla="*/ 0 h 33"/>
              <a:gd name="T4" fmla="*/ 29 w 29"/>
              <a:gd name="T5" fmla="*/ 17 h 33"/>
              <a:gd name="T6" fmla="*/ 0 w 29"/>
              <a:gd name="T7" fmla="*/ 33 h 33"/>
              <a:gd name="T8" fmla="*/ 0 w 29"/>
              <a:gd name="T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33">
                <a:moveTo>
                  <a:pt x="0" y="0"/>
                </a:moveTo>
                <a:lnTo>
                  <a:pt x="0" y="0"/>
                </a:lnTo>
                <a:lnTo>
                  <a:pt x="29" y="17"/>
                </a:lnTo>
                <a:lnTo>
                  <a:pt x="0" y="33"/>
                </a:lnTo>
                <a:lnTo>
                  <a:pt x="0" y="0"/>
                </a:lnTo>
                <a:close/>
              </a:path>
            </a:pathLst>
          </a:custGeom>
          <a:solidFill>
            <a:srgbClr val="008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1" name="Freeform 517"/>
          <p:cNvSpPr>
            <a:spLocks/>
          </p:cNvSpPr>
          <p:nvPr userDrawn="1"/>
        </p:nvSpPr>
        <p:spPr bwMode="auto">
          <a:xfrm>
            <a:off x="8345568" y="2837695"/>
            <a:ext cx="29074" cy="388867"/>
          </a:xfrm>
          <a:custGeom>
            <a:avLst/>
            <a:gdLst>
              <a:gd name="T0" fmla="*/ 0 w 16"/>
              <a:gd name="T1" fmla="*/ 204 h 214"/>
              <a:gd name="T2" fmla="*/ 16 w 16"/>
              <a:gd name="T3" fmla="*/ 214 h 214"/>
              <a:gd name="T4" fmla="*/ 16 w 16"/>
              <a:gd name="T5" fmla="*/ 9 h 214"/>
              <a:gd name="T6" fmla="*/ 0 w 16"/>
              <a:gd name="T7" fmla="*/ 0 h 214"/>
              <a:gd name="T8" fmla="*/ 0 w 16"/>
              <a:gd name="T9" fmla="*/ 20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14">
                <a:moveTo>
                  <a:pt x="0" y="204"/>
                </a:moveTo>
                <a:lnTo>
                  <a:pt x="16" y="214"/>
                </a:lnTo>
                <a:lnTo>
                  <a:pt x="16" y="9"/>
                </a:lnTo>
                <a:lnTo>
                  <a:pt x="0" y="0"/>
                </a:lnTo>
                <a:lnTo>
                  <a:pt x="0" y="204"/>
                </a:lnTo>
                <a:close/>
              </a:path>
            </a:pathLst>
          </a:custGeom>
          <a:solidFill>
            <a:srgbClr val="342E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2" name="Freeform 518"/>
          <p:cNvSpPr>
            <a:spLocks/>
          </p:cNvSpPr>
          <p:nvPr userDrawn="1"/>
        </p:nvSpPr>
        <p:spPr bwMode="auto">
          <a:xfrm>
            <a:off x="8443692" y="2523332"/>
            <a:ext cx="210787" cy="119931"/>
          </a:xfrm>
          <a:custGeom>
            <a:avLst/>
            <a:gdLst>
              <a:gd name="T0" fmla="*/ 0 w 99"/>
              <a:gd name="T1" fmla="*/ 0 h 56"/>
              <a:gd name="T2" fmla="*/ 45 w 99"/>
              <a:gd name="T3" fmla="*/ 37 h 56"/>
              <a:gd name="T4" fmla="*/ 54 w 99"/>
              <a:gd name="T5" fmla="*/ 37 h 56"/>
              <a:gd name="T6" fmla="*/ 99 w 99"/>
              <a:gd name="T7" fmla="*/ 11 h 56"/>
              <a:gd name="T8" fmla="*/ 99 w 99"/>
              <a:gd name="T9" fmla="*/ 28 h 56"/>
              <a:gd name="T10" fmla="*/ 54 w 99"/>
              <a:gd name="T11" fmla="*/ 54 h 56"/>
              <a:gd name="T12" fmla="*/ 45 w 99"/>
              <a:gd name="T13" fmla="*/ 53 h 56"/>
              <a:gd name="T14" fmla="*/ 0 w 99"/>
              <a:gd name="T15" fmla="*/ 17 h 56"/>
              <a:gd name="T16" fmla="*/ 0 w 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" h="56">
                <a:moveTo>
                  <a:pt x="0" y="0"/>
                </a:moveTo>
                <a:cubicBezTo>
                  <a:pt x="45" y="37"/>
                  <a:pt x="45" y="37"/>
                  <a:pt x="45" y="37"/>
                </a:cubicBezTo>
                <a:cubicBezTo>
                  <a:pt x="48" y="39"/>
                  <a:pt x="51" y="39"/>
                  <a:pt x="54" y="37"/>
                </a:cubicBezTo>
                <a:cubicBezTo>
                  <a:pt x="99" y="11"/>
                  <a:pt x="99" y="11"/>
                  <a:pt x="99" y="11"/>
                </a:cubicBezTo>
                <a:cubicBezTo>
                  <a:pt x="99" y="28"/>
                  <a:pt x="99" y="28"/>
                  <a:pt x="99" y="28"/>
                </a:cubicBezTo>
                <a:cubicBezTo>
                  <a:pt x="54" y="54"/>
                  <a:pt x="54" y="54"/>
                  <a:pt x="54" y="54"/>
                </a:cubicBezTo>
                <a:cubicBezTo>
                  <a:pt x="51" y="56"/>
                  <a:pt x="48" y="55"/>
                  <a:pt x="45" y="5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0C1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3" name="Freeform 519"/>
          <p:cNvSpPr>
            <a:spLocks/>
          </p:cNvSpPr>
          <p:nvPr userDrawn="1"/>
        </p:nvSpPr>
        <p:spPr bwMode="auto">
          <a:xfrm>
            <a:off x="8334665" y="2430657"/>
            <a:ext cx="161724" cy="92673"/>
          </a:xfrm>
          <a:custGeom>
            <a:avLst/>
            <a:gdLst>
              <a:gd name="T0" fmla="*/ 30 w 89"/>
              <a:gd name="T1" fmla="*/ 0 h 51"/>
              <a:gd name="T2" fmla="*/ 89 w 89"/>
              <a:gd name="T3" fmla="*/ 33 h 51"/>
              <a:gd name="T4" fmla="*/ 60 w 89"/>
              <a:gd name="T5" fmla="*/ 51 h 51"/>
              <a:gd name="T6" fmla="*/ 0 w 89"/>
              <a:gd name="T7" fmla="*/ 17 h 51"/>
              <a:gd name="T8" fmla="*/ 30 w 89"/>
              <a:gd name="T9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51">
                <a:moveTo>
                  <a:pt x="30" y="0"/>
                </a:moveTo>
                <a:lnTo>
                  <a:pt x="89" y="33"/>
                </a:lnTo>
                <a:lnTo>
                  <a:pt x="60" y="51"/>
                </a:lnTo>
                <a:lnTo>
                  <a:pt x="0" y="17"/>
                </a:lnTo>
                <a:lnTo>
                  <a:pt x="30" y="0"/>
                </a:lnTo>
                <a:close/>
              </a:path>
            </a:pathLst>
          </a:custGeom>
          <a:solidFill>
            <a:srgbClr val="008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4" name="Freeform 520"/>
          <p:cNvSpPr>
            <a:spLocks/>
          </p:cNvSpPr>
          <p:nvPr userDrawn="1"/>
        </p:nvSpPr>
        <p:spPr bwMode="auto">
          <a:xfrm>
            <a:off x="8334665" y="2430657"/>
            <a:ext cx="161724" cy="92673"/>
          </a:xfrm>
          <a:custGeom>
            <a:avLst/>
            <a:gdLst>
              <a:gd name="T0" fmla="*/ 30 w 89"/>
              <a:gd name="T1" fmla="*/ 0 h 51"/>
              <a:gd name="T2" fmla="*/ 89 w 89"/>
              <a:gd name="T3" fmla="*/ 33 h 51"/>
              <a:gd name="T4" fmla="*/ 60 w 89"/>
              <a:gd name="T5" fmla="*/ 51 h 51"/>
              <a:gd name="T6" fmla="*/ 0 w 89"/>
              <a:gd name="T7" fmla="*/ 17 h 51"/>
              <a:gd name="T8" fmla="*/ 30 w 89"/>
              <a:gd name="T9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51">
                <a:moveTo>
                  <a:pt x="30" y="0"/>
                </a:moveTo>
                <a:lnTo>
                  <a:pt x="89" y="33"/>
                </a:lnTo>
                <a:lnTo>
                  <a:pt x="60" y="51"/>
                </a:lnTo>
                <a:lnTo>
                  <a:pt x="0" y="17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5" name="Freeform 521"/>
          <p:cNvSpPr>
            <a:spLocks/>
          </p:cNvSpPr>
          <p:nvPr userDrawn="1"/>
        </p:nvSpPr>
        <p:spPr bwMode="auto">
          <a:xfrm>
            <a:off x="8443692" y="2490623"/>
            <a:ext cx="210787" cy="116297"/>
          </a:xfrm>
          <a:custGeom>
            <a:avLst/>
            <a:gdLst>
              <a:gd name="T0" fmla="*/ 74 w 99"/>
              <a:gd name="T1" fmla="*/ 12 h 54"/>
              <a:gd name="T2" fmla="*/ 99 w 99"/>
              <a:gd name="T3" fmla="*/ 26 h 54"/>
              <a:gd name="T4" fmla="*/ 54 w 99"/>
              <a:gd name="T5" fmla="*/ 52 h 54"/>
              <a:gd name="T6" fmla="*/ 45 w 99"/>
              <a:gd name="T7" fmla="*/ 52 h 54"/>
              <a:gd name="T8" fmla="*/ 0 w 99"/>
              <a:gd name="T9" fmla="*/ 15 h 54"/>
              <a:gd name="T10" fmla="*/ 25 w 99"/>
              <a:gd name="T11" fmla="*/ 0 h 54"/>
              <a:gd name="T12" fmla="*/ 45 w 99"/>
              <a:gd name="T13" fmla="*/ 22 h 54"/>
              <a:gd name="T14" fmla="*/ 55 w 99"/>
              <a:gd name="T15" fmla="*/ 23 h 54"/>
              <a:gd name="T16" fmla="*/ 74 w 99"/>
              <a:gd name="T17" fmla="*/ 12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" h="54">
                <a:moveTo>
                  <a:pt x="74" y="12"/>
                </a:moveTo>
                <a:cubicBezTo>
                  <a:pt x="99" y="26"/>
                  <a:pt x="99" y="26"/>
                  <a:pt x="99" y="26"/>
                </a:cubicBezTo>
                <a:cubicBezTo>
                  <a:pt x="54" y="52"/>
                  <a:pt x="54" y="52"/>
                  <a:pt x="54" y="52"/>
                </a:cubicBezTo>
                <a:cubicBezTo>
                  <a:pt x="51" y="54"/>
                  <a:pt x="48" y="54"/>
                  <a:pt x="45" y="52"/>
                </a:cubicBezTo>
                <a:cubicBezTo>
                  <a:pt x="0" y="15"/>
                  <a:pt x="0" y="15"/>
                  <a:pt x="0" y="15"/>
                </a:cubicBezTo>
                <a:cubicBezTo>
                  <a:pt x="25" y="0"/>
                  <a:pt x="25" y="0"/>
                  <a:pt x="25" y="0"/>
                </a:cubicBezTo>
                <a:cubicBezTo>
                  <a:pt x="45" y="22"/>
                  <a:pt x="45" y="22"/>
                  <a:pt x="45" y="22"/>
                </a:cubicBezTo>
                <a:cubicBezTo>
                  <a:pt x="48" y="24"/>
                  <a:pt x="52" y="25"/>
                  <a:pt x="55" y="23"/>
                </a:cubicBezTo>
                <a:cubicBezTo>
                  <a:pt x="74" y="12"/>
                  <a:pt x="74" y="12"/>
                  <a:pt x="74" y="12"/>
                </a:cubicBezTo>
              </a:path>
            </a:pathLst>
          </a:custGeom>
          <a:solidFill>
            <a:srgbClr val="008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6" name="Freeform 522"/>
          <p:cNvSpPr>
            <a:spLocks/>
          </p:cNvSpPr>
          <p:nvPr userDrawn="1"/>
        </p:nvSpPr>
        <p:spPr bwMode="auto">
          <a:xfrm>
            <a:off x="8374642" y="2423389"/>
            <a:ext cx="14537" cy="7269"/>
          </a:xfrm>
          <a:custGeom>
            <a:avLst/>
            <a:gdLst>
              <a:gd name="T0" fmla="*/ 0 w 8"/>
              <a:gd name="T1" fmla="*/ 0 h 4"/>
              <a:gd name="T2" fmla="*/ 0 w 8"/>
              <a:gd name="T3" fmla="*/ 0 h 4"/>
              <a:gd name="T4" fmla="*/ 8 w 8"/>
              <a:gd name="T5" fmla="*/ 4 h 4"/>
              <a:gd name="T6" fmla="*/ 8 w 8"/>
              <a:gd name="T7" fmla="*/ 4 h 4"/>
              <a:gd name="T8" fmla="*/ 3 w 8"/>
              <a:gd name="T9" fmla="*/ 1 h 4"/>
              <a:gd name="T10" fmla="*/ 0 w 8"/>
              <a:gd name="T11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4">
                <a:moveTo>
                  <a:pt x="0" y="0"/>
                </a:moveTo>
                <a:lnTo>
                  <a:pt x="0" y="0"/>
                </a:lnTo>
                <a:lnTo>
                  <a:pt x="8" y="4"/>
                </a:lnTo>
                <a:lnTo>
                  <a:pt x="8" y="4"/>
                </a:lnTo>
                <a:lnTo>
                  <a:pt x="3" y="1"/>
                </a:lnTo>
                <a:lnTo>
                  <a:pt x="0" y="0"/>
                </a:lnTo>
                <a:close/>
              </a:path>
            </a:pathLst>
          </a:custGeom>
          <a:solidFill>
            <a:srgbClr val="008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7" name="Freeform 523"/>
          <p:cNvSpPr>
            <a:spLocks/>
          </p:cNvSpPr>
          <p:nvPr userDrawn="1"/>
        </p:nvSpPr>
        <p:spPr bwMode="auto">
          <a:xfrm>
            <a:off x="8374642" y="2423389"/>
            <a:ext cx="14537" cy="7269"/>
          </a:xfrm>
          <a:custGeom>
            <a:avLst/>
            <a:gdLst>
              <a:gd name="T0" fmla="*/ 0 w 8"/>
              <a:gd name="T1" fmla="*/ 0 h 4"/>
              <a:gd name="T2" fmla="*/ 0 w 8"/>
              <a:gd name="T3" fmla="*/ 0 h 4"/>
              <a:gd name="T4" fmla="*/ 8 w 8"/>
              <a:gd name="T5" fmla="*/ 4 h 4"/>
              <a:gd name="T6" fmla="*/ 8 w 8"/>
              <a:gd name="T7" fmla="*/ 4 h 4"/>
              <a:gd name="T8" fmla="*/ 3 w 8"/>
              <a:gd name="T9" fmla="*/ 1 h 4"/>
              <a:gd name="T10" fmla="*/ 0 w 8"/>
              <a:gd name="T11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4">
                <a:moveTo>
                  <a:pt x="0" y="0"/>
                </a:moveTo>
                <a:lnTo>
                  <a:pt x="0" y="0"/>
                </a:lnTo>
                <a:lnTo>
                  <a:pt x="8" y="4"/>
                </a:lnTo>
                <a:lnTo>
                  <a:pt x="8" y="4"/>
                </a:lnTo>
                <a:lnTo>
                  <a:pt x="3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8" name="Freeform 524"/>
          <p:cNvSpPr>
            <a:spLocks/>
          </p:cNvSpPr>
          <p:nvPr userDrawn="1"/>
        </p:nvSpPr>
        <p:spPr bwMode="auto">
          <a:xfrm>
            <a:off x="8334665" y="2423389"/>
            <a:ext cx="54514" cy="38159"/>
          </a:xfrm>
          <a:custGeom>
            <a:avLst/>
            <a:gdLst>
              <a:gd name="T0" fmla="*/ 22 w 30"/>
              <a:gd name="T1" fmla="*/ 0 h 21"/>
              <a:gd name="T2" fmla="*/ 0 w 30"/>
              <a:gd name="T3" fmla="*/ 21 h 21"/>
              <a:gd name="T4" fmla="*/ 30 w 30"/>
              <a:gd name="T5" fmla="*/ 4 h 21"/>
              <a:gd name="T6" fmla="*/ 22 w 30"/>
              <a:gd name="T7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21">
                <a:moveTo>
                  <a:pt x="22" y="0"/>
                </a:moveTo>
                <a:lnTo>
                  <a:pt x="0" y="21"/>
                </a:lnTo>
                <a:lnTo>
                  <a:pt x="30" y="4"/>
                </a:lnTo>
                <a:lnTo>
                  <a:pt x="22" y="0"/>
                </a:lnTo>
                <a:close/>
              </a:path>
            </a:pathLst>
          </a:custGeom>
          <a:solidFill>
            <a:srgbClr val="52C8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9" name="Freeform 525"/>
          <p:cNvSpPr>
            <a:spLocks/>
          </p:cNvSpPr>
          <p:nvPr userDrawn="1"/>
        </p:nvSpPr>
        <p:spPr bwMode="auto">
          <a:xfrm>
            <a:off x="8334665" y="2423389"/>
            <a:ext cx="54514" cy="38159"/>
          </a:xfrm>
          <a:custGeom>
            <a:avLst/>
            <a:gdLst>
              <a:gd name="T0" fmla="*/ 22 w 30"/>
              <a:gd name="T1" fmla="*/ 0 h 21"/>
              <a:gd name="T2" fmla="*/ 0 w 30"/>
              <a:gd name="T3" fmla="*/ 21 h 21"/>
              <a:gd name="T4" fmla="*/ 30 w 30"/>
              <a:gd name="T5" fmla="*/ 4 h 21"/>
              <a:gd name="T6" fmla="*/ 22 w 30"/>
              <a:gd name="T7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21">
                <a:moveTo>
                  <a:pt x="22" y="0"/>
                </a:moveTo>
                <a:lnTo>
                  <a:pt x="0" y="21"/>
                </a:lnTo>
                <a:lnTo>
                  <a:pt x="30" y="4"/>
                </a:lnTo>
                <a:lnTo>
                  <a:pt x="2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0" name="Freeform 526"/>
          <p:cNvSpPr>
            <a:spLocks/>
          </p:cNvSpPr>
          <p:nvPr userDrawn="1"/>
        </p:nvSpPr>
        <p:spPr bwMode="auto">
          <a:xfrm>
            <a:off x="8334665" y="2423389"/>
            <a:ext cx="54514" cy="38159"/>
          </a:xfrm>
          <a:custGeom>
            <a:avLst/>
            <a:gdLst>
              <a:gd name="T0" fmla="*/ 22 w 30"/>
              <a:gd name="T1" fmla="*/ 0 h 21"/>
              <a:gd name="T2" fmla="*/ 0 w 30"/>
              <a:gd name="T3" fmla="*/ 21 h 21"/>
              <a:gd name="T4" fmla="*/ 30 w 30"/>
              <a:gd name="T5" fmla="*/ 4 h 21"/>
              <a:gd name="T6" fmla="*/ 22 w 30"/>
              <a:gd name="T7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21">
                <a:moveTo>
                  <a:pt x="22" y="0"/>
                </a:moveTo>
                <a:lnTo>
                  <a:pt x="0" y="21"/>
                </a:lnTo>
                <a:lnTo>
                  <a:pt x="30" y="4"/>
                </a:lnTo>
                <a:lnTo>
                  <a:pt x="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1" name="Freeform 527"/>
          <p:cNvSpPr>
            <a:spLocks/>
          </p:cNvSpPr>
          <p:nvPr userDrawn="1"/>
        </p:nvSpPr>
        <p:spPr bwMode="auto">
          <a:xfrm>
            <a:off x="8334665" y="2423389"/>
            <a:ext cx="54514" cy="38159"/>
          </a:xfrm>
          <a:custGeom>
            <a:avLst/>
            <a:gdLst>
              <a:gd name="T0" fmla="*/ 22 w 30"/>
              <a:gd name="T1" fmla="*/ 0 h 21"/>
              <a:gd name="T2" fmla="*/ 0 w 30"/>
              <a:gd name="T3" fmla="*/ 21 h 21"/>
              <a:gd name="T4" fmla="*/ 30 w 30"/>
              <a:gd name="T5" fmla="*/ 4 h 21"/>
              <a:gd name="T6" fmla="*/ 22 w 30"/>
              <a:gd name="T7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21">
                <a:moveTo>
                  <a:pt x="22" y="0"/>
                </a:moveTo>
                <a:lnTo>
                  <a:pt x="0" y="21"/>
                </a:lnTo>
                <a:lnTo>
                  <a:pt x="30" y="4"/>
                </a:lnTo>
                <a:lnTo>
                  <a:pt x="2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2" name="Freeform 528"/>
          <p:cNvSpPr>
            <a:spLocks/>
          </p:cNvSpPr>
          <p:nvPr userDrawn="1"/>
        </p:nvSpPr>
        <p:spPr bwMode="auto">
          <a:xfrm>
            <a:off x="8334665" y="2430657"/>
            <a:ext cx="161724" cy="92673"/>
          </a:xfrm>
          <a:custGeom>
            <a:avLst/>
            <a:gdLst>
              <a:gd name="T0" fmla="*/ 30 w 89"/>
              <a:gd name="T1" fmla="*/ 0 h 51"/>
              <a:gd name="T2" fmla="*/ 30 w 89"/>
              <a:gd name="T3" fmla="*/ 0 h 51"/>
              <a:gd name="T4" fmla="*/ 0 w 89"/>
              <a:gd name="T5" fmla="*/ 17 h 51"/>
              <a:gd name="T6" fmla="*/ 60 w 89"/>
              <a:gd name="T7" fmla="*/ 51 h 51"/>
              <a:gd name="T8" fmla="*/ 60 w 89"/>
              <a:gd name="T9" fmla="*/ 51 h 51"/>
              <a:gd name="T10" fmla="*/ 60 w 89"/>
              <a:gd name="T11" fmla="*/ 51 h 51"/>
              <a:gd name="T12" fmla="*/ 89 w 89"/>
              <a:gd name="T13" fmla="*/ 33 h 51"/>
              <a:gd name="T14" fmla="*/ 30 w 89"/>
              <a:gd name="T1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9" h="51">
                <a:moveTo>
                  <a:pt x="30" y="0"/>
                </a:moveTo>
                <a:lnTo>
                  <a:pt x="30" y="0"/>
                </a:lnTo>
                <a:lnTo>
                  <a:pt x="0" y="17"/>
                </a:lnTo>
                <a:lnTo>
                  <a:pt x="60" y="51"/>
                </a:lnTo>
                <a:lnTo>
                  <a:pt x="60" y="51"/>
                </a:lnTo>
                <a:lnTo>
                  <a:pt x="60" y="51"/>
                </a:lnTo>
                <a:lnTo>
                  <a:pt x="89" y="33"/>
                </a:lnTo>
                <a:lnTo>
                  <a:pt x="30" y="0"/>
                </a:lnTo>
                <a:close/>
              </a:path>
            </a:pathLst>
          </a:custGeom>
          <a:solidFill>
            <a:srgbClr val="008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3" name="Freeform 529"/>
          <p:cNvSpPr>
            <a:spLocks/>
          </p:cNvSpPr>
          <p:nvPr userDrawn="1"/>
        </p:nvSpPr>
        <p:spPr bwMode="auto">
          <a:xfrm>
            <a:off x="8334665" y="2430657"/>
            <a:ext cx="161724" cy="92673"/>
          </a:xfrm>
          <a:custGeom>
            <a:avLst/>
            <a:gdLst>
              <a:gd name="T0" fmla="*/ 30 w 89"/>
              <a:gd name="T1" fmla="*/ 0 h 51"/>
              <a:gd name="T2" fmla="*/ 30 w 89"/>
              <a:gd name="T3" fmla="*/ 0 h 51"/>
              <a:gd name="T4" fmla="*/ 0 w 89"/>
              <a:gd name="T5" fmla="*/ 17 h 51"/>
              <a:gd name="T6" fmla="*/ 60 w 89"/>
              <a:gd name="T7" fmla="*/ 51 h 51"/>
              <a:gd name="T8" fmla="*/ 60 w 89"/>
              <a:gd name="T9" fmla="*/ 51 h 51"/>
              <a:gd name="T10" fmla="*/ 60 w 89"/>
              <a:gd name="T11" fmla="*/ 51 h 51"/>
              <a:gd name="T12" fmla="*/ 89 w 89"/>
              <a:gd name="T13" fmla="*/ 33 h 51"/>
              <a:gd name="T14" fmla="*/ 30 w 89"/>
              <a:gd name="T1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9" h="51">
                <a:moveTo>
                  <a:pt x="30" y="0"/>
                </a:moveTo>
                <a:lnTo>
                  <a:pt x="30" y="0"/>
                </a:lnTo>
                <a:lnTo>
                  <a:pt x="0" y="17"/>
                </a:lnTo>
                <a:lnTo>
                  <a:pt x="60" y="51"/>
                </a:lnTo>
                <a:lnTo>
                  <a:pt x="60" y="51"/>
                </a:lnTo>
                <a:lnTo>
                  <a:pt x="60" y="51"/>
                </a:lnTo>
                <a:lnTo>
                  <a:pt x="89" y="33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4" name="Freeform 530"/>
          <p:cNvSpPr>
            <a:spLocks/>
          </p:cNvSpPr>
          <p:nvPr userDrawn="1"/>
        </p:nvSpPr>
        <p:spPr bwMode="auto">
          <a:xfrm>
            <a:off x="8443692" y="2490623"/>
            <a:ext cx="210787" cy="114479"/>
          </a:xfrm>
          <a:custGeom>
            <a:avLst/>
            <a:gdLst>
              <a:gd name="T0" fmla="*/ 25 w 99"/>
              <a:gd name="T1" fmla="*/ 0 h 53"/>
              <a:gd name="T2" fmla="*/ 25 w 99"/>
              <a:gd name="T3" fmla="*/ 0 h 53"/>
              <a:gd name="T4" fmla="*/ 0 w 99"/>
              <a:gd name="T5" fmla="*/ 15 h 53"/>
              <a:gd name="T6" fmla="*/ 45 w 99"/>
              <a:gd name="T7" fmla="*/ 52 h 53"/>
              <a:gd name="T8" fmla="*/ 50 w 99"/>
              <a:gd name="T9" fmla="*/ 53 h 53"/>
              <a:gd name="T10" fmla="*/ 54 w 99"/>
              <a:gd name="T11" fmla="*/ 52 h 53"/>
              <a:gd name="T12" fmla="*/ 99 w 99"/>
              <a:gd name="T13" fmla="*/ 26 h 53"/>
              <a:gd name="T14" fmla="*/ 74 w 99"/>
              <a:gd name="T15" fmla="*/ 12 h 53"/>
              <a:gd name="T16" fmla="*/ 55 w 99"/>
              <a:gd name="T17" fmla="*/ 23 h 53"/>
              <a:gd name="T18" fmla="*/ 51 w 99"/>
              <a:gd name="T19" fmla="*/ 24 h 53"/>
              <a:gd name="T20" fmla="*/ 45 w 99"/>
              <a:gd name="T21" fmla="*/ 22 h 53"/>
              <a:gd name="T22" fmla="*/ 25 w 99"/>
              <a:gd name="T23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9" h="53">
                <a:moveTo>
                  <a:pt x="25" y="0"/>
                </a:moveTo>
                <a:cubicBezTo>
                  <a:pt x="25" y="0"/>
                  <a:pt x="25" y="0"/>
                  <a:pt x="25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45" y="52"/>
                  <a:pt x="45" y="52"/>
                  <a:pt x="45" y="52"/>
                </a:cubicBezTo>
                <a:cubicBezTo>
                  <a:pt x="47" y="53"/>
                  <a:pt x="48" y="53"/>
                  <a:pt x="50" y="53"/>
                </a:cubicBezTo>
                <a:cubicBezTo>
                  <a:pt x="52" y="53"/>
                  <a:pt x="53" y="53"/>
                  <a:pt x="54" y="52"/>
                </a:cubicBezTo>
                <a:cubicBezTo>
                  <a:pt x="99" y="26"/>
                  <a:pt x="99" y="26"/>
                  <a:pt x="99" y="26"/>
                </a:cubicBezTo>
                <a:cubicBezTo>
                  <a:pt x="74" y="12"/>
                  <a:pt x="74" y="12"/>
                  <a:pt x="74" y="12"/>
                </a:cubicBezTo>
                <a:cubicBezTo>
                  <a:pt x="55" y="23"/>
                  <a:pt x="55" y="23"/>
                  <a:pt x="55" y="23"/>
                </a:cubicBezTo>
                <a:cubicBezTo>
                  <a:pt x="54" y="24"/>
                  <a:pt x="52" y="24"/>
                  <a:pt x="51" y="24"/>
                </a:cubicBezTo>
                <a:cubicBezTo>
                  <a:pt x="49" y="24"/>
                  <a:pt x="47" y="23"/>
                  <a:pt x="45" y="22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008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5" name="Freeform 531"/>
          <p:cNvSpPr>
            <a:spLocks/>
          </p:cNvSpPr>
          <p:nvPr userDrawn="1"/>
        </p:nvSpPr>
        <p:spPr bwMode="auto">
          <a:xfrm>
            <a:off x="8601783" y="2501526"/>
            <a:ext cx="81770" cy="45428"/>
          </a:xfrm>
          <a:custGeom>
            <a:avLst/>
            <a:gdLst>
              <a:gd name="T0" fmla="*/ 15 w 45"/>
              <a:gd name="T1" fmla="*/ 0 h 25"/>
              <a:gd name="T2" fmla="*/ 0 w 45"/>
              <a:gd name="T3" fmla="*/ 9 h 25"/>
              <a:gd name="T4" fmla="*/ 29 w 45"/>
              <a:gd name="T5" fmla="*/ 25 h 25"/>
              <a:gd name="T6" fmla="*/ 45 w 45"/>
              <a:gd name="T7" fmla="*/ 17 h 25"/>
              <a:gd name="T8" fmla="*/ 15 w 45"/>
              <a:gd name="T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25">
                <a:moveTo>
                  <a:pt x="15" y="0"/>
                </a:moveTo>
                <a:lnTo>
                  <a:pt x="0" y="9"/>
                </a:lnTo>
                <a:lnTo>
                  <a:pt x="29" y="25"/>
                </a:lnTo>
                <a:lnTo>
                  <a:pt x="45" y="17"/>
                </a:lnTo>
                <a:lnTo>
                  <a:pt x="15" y="0"/>
                </a:lnTo>
                <a:close/>
              </a:path>
            </a:pathLst>
          </a:custGeom>
          <a:solidFill>
            <a:srgbClr val="F0D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6" name="Freeform 532"/>
          <p:cNvSpPr>
            <a:spLocks/>
          </p:cNvSpPr>
          <p:nvPr userDrawn="1"/>
        </p:nvSpPr>
        <p:spPr bwMode="auto">
          <a:xfrm>
            <a:off x="8654480" y="2532416"/>
            <a:ext cx="29074" cy="50880"/>
          </a:xfrm>
          <a:custGeom>
            <a:avLst/>
            <a:gdLst>
              <a:gd name="T0" fmla="*/ 0 w 16"/>
              <a:gd name="T1" fmla="*/ 8 h 28"/>
              <a:gd name="T2" fmla="*/ 16 w 16"/>
              <a:gd name="T3" fmla="*/ 0 h 28"/>
              <a:gd name="T4" fmla="*/ 16 w 16"/>
              <a:gd name="T5" fmla="*/ 20 h 28"/>
              <a:gd name="T6" fmla="*/ 0 w 16"/>
              <a:gd name="T7" fmla="*/ 28 h 28"/>
              <a:gd name="T8" fmla="*/ 0 w 16"/>
              <a:gd name="T9" fmla="*/ 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8">
                <a:moveTo>
                  <a:pt x="0" y="8"/>
                </a:moveTo>
                <a:lnTo>
                  <a:pt x="16" y="0"/>
                </a:lnTo>
                <a:lnTo>
                  <a:pt x="16" y="20"/>
                </a:lnTo>
                <a:lnTo>
                  <a:pt x="0" y="28"/>
                </a:lnTo>
                <a:lnTo>
                  <a:pt x="0" y="8"/>
                </a:lnTo>
                <a:close/>
              </a:path>
            </a:pathLst>
          </a:custGeom>
          <a:solidFill>
            <a:srgbClr val="F0D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7" name="Freeform 533"/>
          <p:cNvSpPr>
            <a:spLocks/>
          </p:cNvSpPr>
          <p:nvPr userDrawn="1"/>
        </p:nvSpPr>
        <p:spPr bwMode="auto">
          <a:xfrm>
            <a:off x="8254708" y="2757741"/>
            <a:ext cx="27256" cy="43611"/>
          </a:xfrm>
          <a:custGeom>
            <a:avLst/>
            <a:gdLst>
              <a:gd name="T0" fmla="*/ 15 w 15"/>
              <a:gd name="T1" fmla="*/ 24 h 24"/>
              <a:gd name="T2" fmla="*/ 0 w 15"/>
              <a:gd name="T3" fmla="*/ 15 h 24"/>
              <a:gd name="T4" fmla="*/ 0 w 15"/>
              <a:gd name="T5" fmla="*/ 0 h 24"/>
              <a:gd name="T6" fmla="*/ 15 w 15"/>
              <a:gd name="T7" fmla="*/ 8 h 24"/>
              <a:gd name="T8" fmla="*/ 15 w 15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24">
                <a:moveTo>
                  <a:pt x="15" y="24"/>
                </a:moveTo>
                <a:lnTo>
                  <a:pt x="0" y="15"/>
                </a:lnTo>
                <a:lnTo>
                  <a:pt x="0" y="0"/>
                </a:lnTo>
                <a:lnTo>
                  <a:pt x="15" y="8"/>
                </a:lnTo>
                <a:lnTo>
                  <a:pt x="15" y="24"/>
                </a:lnTo>
                <a:close/>
              </a:path>
            </a:pathLst>
          </a:custGeom>
          <a:solidFill>
            <a:srgbClr val="F0D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8" name="Freeform 534"/>
          <p:cNvSpPr>
            <a:spLocks/>
          </p:cNvSpPr>
          <p:nvPr userDrawn="1"/>
        </p:nvSpPr>
        <p:spPr bwMode="auto">
          <a:xfrm>
            <a:off x="8481849" y="3133889"/>
            <a:ext cx="52696" cy="61783"/>
          </a:xfrm>
          <a:custGeom>
            <a:avLst/>
            <a:gdLst>
              <a:gd name="T0" fmla="*/ 0 w 29"/>
              <a:gd name="T1" fmla="*/ 34 h 34"/>
              <a:gd name="T2" fmla="*/ 29 w 29"/>
              <a:gd name="T3" fmla="*/ 16 h 34"/>
              <a:gd name="T4" fmla="*/ 0 w 29"/>
              <a:gd name="T5" fmla="*/ 0 h 34"/>
              <a:gd name="T6" fmla="*/ 0 w 29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34">
                <a:moveTo>
                  <a:pt x="0" y="34"/>
                </a:moveTo>
                <a:lnTo>
                  <a:pt x="29" y="16"/>
                </a:lnTo>
                <a:lnTo>
                  <a:pt x="0" y="0"/>
                </a:lnTo>
                <a:lnTo>
                  <a:pt x="0" y="34"/>
                </a:lnTo>
                <a:close/>
              </a:path>
            </a:pathLst>
          </a:custGeom>
          <a:solidFill>
            <a:srgbClr val="342E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9" name="Freeform 535"/>
          <p:cNvSpPr>
            <a:spLocks/>
          </p:cNvSpPr>
          <p:nvPr userDrawn="1"/>
        </p:nvSpPr>
        <p:spPr bwMode="auto">
          <a:xfrm>
            <a:off x="8443690" y="3152059"/>
            <a:ext cx="107210" cy="112662"/>
          </a:xfrm>
          <a:custGeom>
            <a:avLst/>
            <a:gdLst>
              <a:gd name="T0" fmla="*/ 30 w 50"/>
              <a:gd name="T1" fmla="*/ 5 h 52"/>
              <a:gd name="T2" fmla="*/ 0 w 50"/>
              <a:gd name="T3" fmla="*/ 23 h 52"/>
              <a:gd name="T4" fmla="*/ 0 w 50"/>
              <a:gd name="T5" fmla="*/ 52 h 52"/>
              <a:gd name="T6" fmla="*/ 50 w 50"/>
              <a:gd name="T7" fmla="*/ 23 h 52"/>
              <a:gd name="T8" fmla="*/ 50 w 50"/>
              <a:gd name="T9" fmla="*/ 17 h 52"/>
              <a:gd name="T10" fmla="*/ 30 w 50"/>
              <a:gd name="T11" fmla="*/ 5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52">
                <a:moveTo>
                  <a:pt x="30" y="5"/>
                </a:moveTo>
                <a:cubicBezTo>
                  <a:pt x="0" y="23"/>
                  <a:pt x="0" y="23"/>
                  <a:pt x="0" y="23"/>
                </a:cubicBezTo>
                <a:cubicBezTo>
                  <a:pt x="0" y="52"/>
                  <a:pt x="0" y="52"/>
                  <a:pt x="0" y="52"/>
                </a:cubicBezTo>
                <a:cubicBezTo>
                  <a:pt x="50" y="23"/>
                  <a:pt x="50" y="23"/>
                  <a:pt x="50" y="23"/>
                </a:cubicBezTo>
                <a:cubicBezTo>
                  <a:pt x="50" y="17"/>
                  <a:pt x="50" y="17"/>
                  <a:pt x="50" y="17"/>
                </a:cubicBezTo>
                <a:cubicBezTo>
                  <a:pt x="50" y="7"/>
                  <a:pt x="39" y="0"/>
                  <a:pt x="30" y="5"/>
                </a:cubicBezTo>
                <a:close/>
              </a:path>
            </a:pathLst>
          </a:custGeom>
          <a:solidFill>
            <a:srgbClr val="342E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0" name="Freeform 536"/>
          <p:cNvSpPr>
            <a:spLocks/>
          </p:cNvSpPr>
          <p:nvPr userDrawn="1"/>
        </p:nvSpPr>
        <p:spPr bwMode="auto">
          <a:xfrm>
            <a:off x="8443690" y="2863135"/>
            <a:ext cx="52696" cy="401586"/>
          </a:xfrm>
          <a:custGeom>
            <a:avLst/>
            <a:gdLst>
              <a:gd name="T0" fmla="*/ 29 w 29"/>
              <a:gd name="T1" fmla="*/ 0 h 221"/>
              <a:gd name="T2" fmla="*/ 29 w 29"/>
              <a:gd name="T3" fmla="*/ 203 h 221"/>
              <a:gd name="T4" fmla="*/ 0 w 29"/>
              <a:gd name="T5" fmla="*/ 221 h 221"/>
              <a:gd name="T6" fmla="*/ 0 w 29"/>
              <a:gd name="T7" fmla="*/ 16 h 221"/>
              <a:gd name="T8" fmla="*/ 29 w 29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21">
                <a:moveTo>
                  <a:pt x="29" y="0"/>
                </a:moveTo>
                <a:lnTo>
                  <a:pt x="29" y="203"/>
                </a:lnTo>
                <a:lnTo>
                  <a:pt x="0" y="221"/>
                </a:lnTo>
                <a:lnTo>
                  <a:pt x="0" y="16"/>
                </a:lnTo>
                <a:lnTo>
                  <a:pt x="29" y="0"/>
                </a:lnTo>
                <a:close/>
              </a:path>
            </a:pathLst>
          </a:custGeom>
          <a:solidFill>
            <a:srgbClr val="342E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1" name="Freeform 537"/>
          <p:cNvSpPr>
            <a:spLocks/>
          </p:cNvSpPr>
          <p:nvPr userDrawn="1"/>
        </p:nvSpPr>
        <p:spPr bwMode="auto">
          <a:xfrm>
            <a:off x="8316490" y="2281652"/>
            <a:ext cx="168993" cy="218056"/>
          </a:xfrm>
          <a:custGeom>
            <a:avLst/>
            <a:gdLst>
              <a:gd name="T0" fmla="*/ 79 w 79"/>
              <a:gd name="T1" fmla="*/ 23 h 102"/>
              <a:gd name="T2" fmla="*/ 39 w 79"/>
              <a:gd name="T3" fmla="*/ 0 h 102"/>
              <a:gd name="T4" fmla="*/ 8 w 79"/>
              <a:gd name="T5" fmla="*/ 17 h 102"/>
              <a:gd name="T6" fmla="*/ 0 w 79"/>
              <a:gd name="T7" fmla="*/ 31 h 102"/>
              <a:gd name="T8" fmla="*/ 0 w 79"/>
              <a:gd name="T9" fmla="*/ 79 h 102"/>
              <a:gd name="T10" fmla="*/ 41 w 79"/>
              <a:gd name="T11" fmla="*/ 102 h 102"/>
              <a:gd name="T12" fmla="*/ 65 w 79"/>
              <a:gd name="T13" fmla="*/ 89 h 102"/>
              <a:gd name="T14" fmla="*/ 79 w 79"/>
              <a:gd name="T15" fmla="*/ 65 h 102"/>
              <a:gd name="T16" fmla="*/ 79 w 79"/>
              <a:gd name="T17" fmla="*/ 2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9" h="102">
                <a:moveTo>
                  <a:pt x="79" y="23"/>
                </a:moveTo>
                <a:cubicBezTo>
                  <a:pt x="39" y="0"/>
                  <a:pt x="39" y="0"/>
                  <a:pt x="39" y="0"/>
                </a:cubicBezTo>
                <a:cubicBezTo>
                  <a:pt x="8" y="17"/>
                  <a:pt x="8" y="17"/>
                  <a:pt x="8" y="17"/>
                </a:cubicBezTo>
                <a:cubicBezTo>
                  <a:pt x="3" y="20"/>
                  <a:pt x="0" y="25"/>
                  <a:pt x="0" y="31"/>
                </a:cubicBezTo>
                <a:cubicBezTo>
                  <a:pt x="0" y="79"/>
                  <a:pt x="0" y="79"/>
                  <a:pt x="0" y="79"/>
                </a:cubicBezTo>
                <a:cubicBezTo>
                  <a:pt x="41" y="102"/>
                  <a:pt x="41" y="102"/>
                  <a:pt x="41" y="102"/>
                </a:cubicBezTo>
                <a:cubicBezTo>
                  <a:pt x="65" y="89"/>
                  <a:pt x="65" y="89"/>
                  <a:pt x="65" y="89"/>
                </a:cubicBezTo>
                <a:cubicBezTo>
                  <a:pt x="73" y="84"/>
                  <a:pt x="79" y="75"/>
                  <a:pt x="79" y="65"/>
                </a:cubicBezTo>
                <a:lnTo>
                  <a:pt x="79" y="23"/>
                </a:lnTo>
                <a:close/>
              </a:path>
            </a:pathLst>
          </a:custGeom>
          <a:solidFill>
            <a:srgbClr val="222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2" name="Freeform 538"/>
          <p:cNvSpPr>
            <a:spLocks/>
          </p:cNvSpPr>
          <p:nvPr userDrawn="1"/>
        </p:nvSpPr>
        <p:spPr bwMode="auto">
          <a:xfrm>
            <a:off x="8423701" y="2352521"/>
            <a:ext cx="61783" cy="138102"/>
          </a:xfrm>
          <a:custGeom>
            <a:avLst/>
            <a:gdLst>
              <a:gd name="T0" fmla="*/ 29 w 29"/>
              <a:gd name="T1" fmla="*/ 0 h 65"/>
              <a:gd name="T2" fmla="*/ 8 w 29"/>
              <a:gd name="T3" fmla="*/ 12 h 65"/>
              <a:gd name="T4" fmla="*/ 0 w 29"/>
              <a:gd name="T5" fmla="*/ 26 h 65"/>
              <a:gd name="T6" fmla="*/ 0 w 29"/>
              <a:gd name="T7" fmla="*/ 65 h 65"/>
              <a:gd name="T8" fmla="*/ 15 w 29"/>
              <a:gd name="T9" fmla="*/ 56 h 65"/>
              <a:gd name="T10" fmla="*/ 29 w 29"/>
              <a:gd name="T11" fmla="*/ 32 h 65"/>
              <a:gd name="T12" fmla="*/ 29 w 29"/>
              <a:gd name="T13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65">
                <a:moveTo>
                  <a:pt x="29" y="0"/>
                </a:moveTo>
                <a:cubicBezTo>
                  <a:pt x="8" y="12"/>
                  <a:pt x="8" y="12"/>
                  <a:pt x="8" y="12"/>
                </a:cubicBezTo>
                <a:cubicBezTo>
                  <a:pt x="3" y="15"/>
                  <a:pt x="0" y="20"/>
                  <a:pt x="0" y="26"/>
                </a:cubicBezTo>
                <a:cubicBezTo>
                  <a:pt x="0" y="65"/>
                  <a:pt x="0" y="65"/>
                  <a:pt x="0" y="65"/>
                </a:cubicBezTo>
                <a:cubicBezTo>
                  <a:pt x="15" y="56"/>
                  <a:pt x="15" y="56"/>
                  <a:pt x="15" y="56"/>
                </a:cubicBezTo>
                <a:cubicBezTo>
                  <a:pt x="23" y="51"/>
                  <a:pt x="29" y="42"/>
                  <a:pt x="29" y="32"/>
                </a:cubicBezTo>
                <a:lnTo>
                  <a:pt x="29" y="0"/>
                </a:lnTo>
                <a:close/>
              </a:path>
            </a:pathLst>
          </a:custGeom>
          <a:solidFill>
            <a:srgbClr val="F0D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3" name="Freeform 539"/>
          <p:cNvSpPr>
            <a:spLocks/>
          </p:cNvSpPr>
          <p:nvPr userDrawn="1"/>
        </p:nvSpPr>
        <p:spPr bwMode="auto">
          <a:xfrm>
            <a:off x="8400079" y="2272567"/>
            <a:ext cx="99943" cy="79954"/>
          </a:xfrm>
          <a:custGeom>
            <a:avLst/>
            <a:gdLst>
              <a:gd name="T0" fmla="*/ 8 w 47"/>
              <a:gd name="T1" fmla="*/ 0 h 37"/>
              <a:gd name="T2" fmla="*/ 47 w 47"/>
              <a:gd name="T3" fmla="*/ 23 h 37"/>
              <a:gd name="T4" fmla="*/ 47 w 47"/>
              <a:gd name="T5" fmla="*/ 23 h 37"/>
              <a:gd name="T6" fmla="*/ 40 w 47"/>
              <a:gd name="T7" fmla="*/ 37 h 37"/>
              <a:gd name="T8" fmla="*/ 40 w 47"/>
              <a:gd name="T9" fmla="*/ 27 h 37"/>
              <a:gd name="T10" fmla="*/ 0 w 47"/>
              <a:gd name="T11" fmla="*/ 4 h 37"/>
              <a:gd name="T12" fmla="*/ 8 w 47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7">
                <a:moveTo>
                  <a:pt x="8" y="0"/>
                </a:moveTo>
                <a:cubicBezTo>
                  <a:pt x="47" y="23"/>
                  <a:pt x="47" y="23"/>
                  <a:pt x="47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47" y="29"/>
                  <a:pt x="44" y="34"/>
                  <a:pt x="40" y="37"/>
                </a:cubicBezTo>
                <a:cubicBezTo>
                  <a:pt x="40" y="27"/>
                  <a:pt x="40" y="27"/>
                  <a:pt x="40" y="27"/>
                </a:cubicBezTo>
                <a:cubicBezTo>
                  <a:pt x="0" y="4"/>
                  <a:pt x="0" y="4"/>
                  <a:pt x="0" y="4"/>
                </a:cubicBezTo>
                <a:lnTo>
                  <a:pt x="8" y="0"/>
                </a:lnTo>
                <a:close/>
              </a:path>
            </a:pathLst>
          </a:custGeom>
          <a:solidFill>
            <a:srgbClr val="222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4" name="Freeform 540"/>
          <p:cNvSpPr>
            <a:spLocks/>
          </p:cNvSpPr>
          <p:nvPr userDrawn="1"/>
        </p:nvSpPr>
        <p:spPr bwMode="auto">
          <a:xfrm>
            <a:off x="8254711" y="2423388"/>
            <a:ext cx="27256" cy="350706"/>
          </a:xfrm>
          <a:custGeom>
            <a:avLst/>
            <a:gdLst>
              <a:gd name="T0" fmla="*/ 0 w 13"/>
              <a:gd name="T1" fmla="*/ 156 h 164"/>
              <a:gd name="T2" fmla="*/ 13 w 13"/>
              <a:gd name="T3" fmla="*/ 164 h 164"/>
              <a:gd name="T4" fmla="*/ 13 w 13"/>
              <a:gd name="T5" fmla="*/ 4 h 164"/>
              <a:gd name="T6" fmla="*/ 13 w 13"/>
              <a:gd name="T7" fmla="*/ 3 h 164"/>
              <a:gd name="T8" fmla="*/ 0 w 13"/>
              <a:gd name="T9" fmla="*/ 10 h 164"/>
              <a:gd name="T10" fmla="*/ 0 w 13"/>
              <a:gd name="T11" fmla="*/ 156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64">
                <a:moveTo>
                  <a:pt x="0" y="156"/>
                </a:moveTo>
                <a:cubicBezTo>
                  <a:pt x="13" y="164"/>
                  <a:pt x="13" y="164"/>
                  <a:pt x="13" y="164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3"/>
                  <a:pt x="13" y="3"/>
                  <a:pt x="13" y="3"/>
                </a:cubicBezTo>
                <a:cubicBezTo>
                  <a:pt x="7" y="0"/>
                  <a:pt x="0" y="4"/>
                  <a:pt x="0" y="10"/>
                </a:cubicBezTo>
                <a:lnTo>
                  <a:pt x="0" y="156"/>
                </a:lnTo>
                <a:close/>
              </a:path>
            </a:pathLst>
          </a:custGeom>
          <a:solidFill>
            <a:srgbClr val="00C1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53" name="Freeform 549"/>
          <p:cNvSpPr>
            <a:spLocks/>
          </p:cNvSpPr>
          <p:nvPr userDrawn="1"/>
        </p:nvSpPr>
        <p:spPr bwMode="auto">
          <a:xfrm>
            <a:off x="9597572" y="4921946"/>
            <a:ext cx="161724" cy="279839"/>
          </a:xfrm>
          <a:custGeom>
            <a:avLst/>
            <a:gdLst>
              <a:gd name="T0" fmla="*/ 0 w 89"/>
              <a:gd name="T1" fmla="*/ 102 h 154"/>
              <a:gd name="T2" fmla="*/ 0 w 89"/>
              <a:gd name="T3" fmla="*/ 0 h 154"/>
              <a:gd name="T4" fmla="*/ 89 w 89"/>
              <a:gd name="T5" fmla="*/ 51 h 154"/>
              <a:gd name="T6" fmla="*/ 89 w 89"/>
              <a:gd name="T7" fmla="*/ 154 h 154"/>
              <a:gd name="T8" fmla="*/ 0 w 89"/>
              <a:gd name="T9" fmla="*/ 102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154">
                <a:moveTo>
                  <a:pt x="0" y="102"/>
                </a:moveTo>
                <a:lnTo>
                  <a:pt x="0" y="0"/>
                </a:lnTo>
                <a:lnTo>
                  <a:pt x="89" y="51"/>
                </a:lnTo>
                <a:lnTo>
                  <a:pt x="89" y="154"/>
                </a:lnTo>
                <a:lnTo>
                  <a:pt x="0" y="102"/>
                </a:lnTo>
                <a:close/>
              </a:path>
            </a:pathLst>
          </a:custGeom>
          <a:solidFill>
            <a:srgbClr val="77BC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54" name="Freeform 550"/>
          <p:cNvSpPr>
            <a:spLocks/>
          </p:cNvSpPr>
          <p:nvPr userDrawn="1"/>
        </p:nvSpPr>
        <p:spPr bwMode="auto">
          <a:xfrm>
            <a:off x="9597572" y="4921946"/>
            <a:ext cx="161724" cy="279839"/>
          </a:xfrm>
          <a:custGeom>
            <a:avLst/>
            <a:gdLst>
              <a:gd name="T0" fmla="*/ 0 w 89"/>
              <a:gd name="T1" fmla="*/ 102 h 154"/>
              <a:gd name="T2" fmla="*/ 0 w 89"/>
              <a:gd name="T3" fmla="*/ 0 h 154"/>
              <a:gd name="T4" fmla="*/ 89 w 89"/>
              <a:gd name="T5" fmla="*/ 51 h 154"/>
              <a:gd name="T6" fmla="*/ 89 w 89"/>
              <a:gd name="T7" fmla="*/ 154 h 154"/>
              <a:gd name="T8" fmla="*/ 0 w 89"/>
              <a:gd name="T9" fmla="*/ 102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154">
                <a:moveTo>
                  <a:pt x="0" y="102"/>
                </a:moveTo>
                <a:lnTo>
                  <a:pt x="0" y="0"/>
                </a:lnTo>
                <a:lnTo>
                  <a:pt x="89" y="51"/>
                </a:lnTo>
                <a:lnTo>
                  <a:pt x="89" y="154"/>
                </a:lnTo>
                <a:lnTo>
                  <a:pt x="0" y="10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55" name="Freeform 551"/>
          <p:cNvSpPr>
            <a:spLocks/>
          </p:cNvSpPr>
          <p:nvPr userDrawn="1"/>
        </p:nvSpPr>
        <p:spPr bwMode="auto">
          <a:xfrm>
            <a:off x="9597572" y="4921946"/>
            <a:ext cx="161724" cy="279839"/>
          </a:xfrm>
          <a:custGeom>
            <a:avLst/>
            <a:gdLst>
              <a:gd name="T0" fmla="*/ 0 w 89"/>
              <a:gd name="T1" fmla="*/ 0 h 154"/>
              <a:gd name="T2" fmla="*/ 0 w 89"/>
              <a:gd name="T3" fmla="*/ 102 h 154"/>
              <a:gd name="T4" fmla="*/ 89 w 89"/>
              <a:gd name="T5" fmla="*/ 154 h 154"/>
              <a:gd name="T6" fmla="*/ 89 w 89"/>
              <a:gd name="T7" fmla="*/ 51 h 154"/>
              <a:gd name="T8" fmla="*/ 0 w 89"/>
              <a:gd name="T9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154">
                <a:moveTo>
                  <a:pt x="0" y="0"/>
                </a:moveTo>
                <a:lnTo>
                  <a:pt x="0" y="102"/>
                </a:lnTo>
                <a:lnTo>
                  <a:pt x="89" y="154"/>
                </a:lnTo>
                <a:lnTo>
                  <a:pt x="89" y="51"/>
                </a:lnTo>
                <a:lnTo>
                  <a:pt x="0" y="0"/>
                </a:lnTo>
                <a:close/>
              </a:path>
            </a:pathLst>
          </a:custGeom>
          <a:solidFill>
            <a:srgbClr val="8BC0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56" name="Freeform 552"/>
          <p:cNvSpPr>
            <a:spLocks/>
          </p:cNvSpPr>
          <p:nvPr userDrawn="1"/>
        </p:nvSpPr>
        <p:spPr bwMode="auto">
          <a:xfrm>
            <a:off x="9597572" y="4921946"/>
            <a:ext cx="161724" cy="279839"/>
          </a:xfrm>
          <a:custGeom>
            <a:avLst/>
            <a:gdLst>
              <a:gd name="T0" fmla="*/ 0 w 89"/>
              <a:gd name="T1" fmla="*/ 0 h 154"/>
              <a:gd name="T2" fmla="*/ 0 w 89"/>
              <a:gd name="T3" fmla="*/ 102 h 154"/>
              <a:gd name="T4" fmla="*/ 89 w 89"/>
              <a:gd name="T5" fmla="*/ 154 h 154"/>
              <a:gd name="T6" fmla="*/ 89 w 89"/>
              <a:gd name="T7" fmla="*/ 51 h 154"/>
              <a:gd name="T8" fmla="*/ 0 w 89"/>
              <a:gd name="T9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154">
                <a:moveTo>
                  <a:pt x="0" y="0"/>
                </a:moveTo>
                <a:lnTo>
                  <a:pt x="0" y="102"/>
                </a:lnTo>
                <a:lnTo>
                  <a:pt x="89" y="154"/>
                </a:lnTo>
                <a:lnTo>
                  <a:pt x="89" y="5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57" name="Freeform 553"/>
          <p:cNvSpPr>
            <a:spLocks/>
          </p:cNvSpPr>
          <p:nvPr userDrawn="1"/>
        </p:nvSpPr>
        <p:spPr bwMode="auto">
          <a:xfrm>
            <a:off x="9597568" y="4829272"/>
            <a:ext cx="319815" cy="185348"/>
          </a:xfrm>
          <a:custGeom>
            <a:avLst/>
            <a:gdLst>
              <a:gd name="T0" fmla="*/ 0 w 176"/>
              <a:gd name="T1" fmla="*/ 51 h 102"/>
              <a:gd name="T2" fmla="*/ 89 w 176"/>
              <a:gd name="T3" fmla="*/ 0 h 102"/>
              <a:gd name="T4" fmla="*/ 176 w 176"/>
              <a:gd name="T5" fmla="*/ 51 h 102"/>
              <a:gd name="T6" fmla="*/ 89 w 176"/>
              <a:gd name="T7" fmla="*/ 102 h 102"/>
              <a:gd name="T8" fmla="*/ 0 w 176"/>
              <a:gd name="T9" fmla="*/ 5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02">
                <a:moveTo>
                  <a:pt x="0" y="51"/>
                </a:moveTo>
                <a:lnTo>
                  <a:pt x="89" y="0"/>
                </a:lnTo>
                <a:lnTo>
                  <a:pt x="176" y="51"/>
                </a:lnTo>
                <a:lnTo>
                  <a:pt x="89" y="102"/>
                </a:lnTo>
                <a:lnTo>
                  <a:pt x="0" y="51"/>
                </a:lnTo>
                <a:close/>
              </a:path>
            </a:pathLst>
          </a:custGeom>
          <a:solidFill>
            <a:srgbClr val="A4D5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58" name="Freeform 554"/>
          <p:cNvSpPr>
            <a:spLocks/>
          </p:cNvSpPr>
          <p:nvPr userDrawn="1"/>
        </p:nvSpPr>
        <p:spPr bwMode="auto">
          <a:xfrm>
            <a:off x="9597566" y="4829272"/>
            <a:ext cx="319814" cy="185348"/>
          </a:xfrm>
          <a:custGeom>
            <a:avLst/>
            <a:gdLst>
              <a:gd name="T0" fmla="*/ 0 w 176"/>
              <a:gd name="T1" fmla="*/ 51 h 102"/>
              <a:gd name="T2" fmla="*/ 89 w 176"/>
              <a:gd name="T3" fmla="*/ 0 h 102"/>
              <a:gd name="T4" fmla="*/ 176 w 176"/>
              <a:gd name="T5" fmla="*/ 51 h 102"/>
              <a:gd name="T6" fmla="*/ 89 w 176"/>
              <a:gd name="T7" fmla="*/ 102 h 102"/>
              <a:gd name="T8" fmla="*/ 0 w 176"/>
              <a:gd name="T9" fmla="*/ 5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02">
                <a:moveTo>
                  <a:pt x="0" y="51"/>
                </a:moveTo>
                <a:lnTo>
                  <a:pt x="89" y="0"/>
                </a:lnTo>
                <a:lnTo>
                  <a:pt x="176" y="51"/>
                </a:lnTo>
                <a:lnTo>
                  <a:pt x="89" y="102"/>
                </a:lnTo>
                <a:lnTo>
                  <a:pt x="0" y="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59" name="Freeform 555"/>
          <p:cNvSpPr>
            <a:spLocks/>
          </p:cNvSpPr>
          <p:nvPr userDrawn="1"/>
        </p:nvSpPr>
        <p:spPr bwMode="auto">
          <a:xfrm>
            <a:off x="9597564" y="4829272"/>
            <a:ext cx="319814" cy="185348"/>
          </a:xfrm>
          <a:custGeom>
            <a:avLst/>
            <a:gdLst>
              <a:gd name="T0" fmla="*/ 89 w 176"/>
              <a:gd name="T1" fmla="*/ 0 h 102"/>
              <a:gd name="T2" fmla="*/ 0 w 176"/>
              <a:gd name="T3" fmla="*/ 51 h 102"/>
              <a:gd name="T4" fmla="*/ 89 w 176"/>
              <a:gd name="T5" fmla="*/ 102 h 102"/>
              <a:gd name="T6" fmla="*/ 176 w 176"/>
              <a:gd name="T7" fmla="*/ 51 h 102"/>
              <a:gd name="T8" fmla="*/ 89 w 176"/>
              <a:gd name="T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02">
                <a:moveTo>
                  <a:pt x="89" y="0"/>
                </a:moveTo>
                <a:lnTo>
                  <a:pt x="0" y="51"/>
                </a:lnTo>
                <a:lnTo>
                  <a:pt x="89" y="102"/>
                </a:lnTo>
                <a:lnTo>
                  <a:pt x="176" y="51"/>
                </a:lnTo>
                <a:lnTo>
                  <a:pt x="89" y="0"/>
                </a:lnTo>
                <a:close/>
              </a:path>
            </a:pathLst>
          </a:custGeom>
          <a:solidFill>
            <a:srgbClr val="AFD9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0" name="Freeform 556"/>
          <p:cNvSpPr>
            <a:spLocks/>
          </p:cNvSpPr>
          <p:nvPr userDrawn="1"/>
        </p:nvSpPr>
        <p:spPr bwMode="auto">
          <a:xfrm>
            <a:off x="9597561" y="4829272"/>
            <a:ext cx="319814" cy="185348"/>
          </a:xfrm>
          <a:custGeom>
            <a:avLst/>
            <a:gdLst>
              <a:gd name="T0" fmla="*/ 89 w 176"/>
              <a:gd name="T1" fmla="*/ 0 h 102"/>
              <a:gd name="T2" fmla="*/ 0 w 176"/>
              <a:gd name="T3" fmla="*/ 51 h 102"/>
              <a:gd name="T4" fmla="*/ 89 w 176"/>
              <a:gd name="T5" fmla="*/ 102 h 102"/>
              <a:gd name="T6" fmla="*/ 176 w 176"/>
              <a:gd name="T7" fmla="*/ 51 h 102"/>
              <a:gd name="T8" fmla="*/ 89 w 176"/>
              <a:gd name="T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02">
                <a:moveTo>
                  <a:pt x="89" y="0"/>
                </a:moveTo>
                <a:lnTo>
                  <a:pt x="0" y="51"/>
                </a:lnTo>
                <a:lnTo>
                  <a:pt x="89" y="102"/>
                </a:lnTo>
                <a:lnTo>
                  <a:pt x="176" y="51"/>
                </a:lnTo>
                <a:lnTo>
                  <a:pt x="8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1" name="Freeform 557"/>
          <p:cNvSpPr>
            <a:spLocks/>
          </p:cNvSpPr>
          <p:nvPr userDrawn="1"/>
        </p:nvSpPr>
        <p:spPr bwMode="auto">
          <a:xfrm>
            <a:off x="9759284" y="4921946"/>
            <a:ext cx="158089" cy="279839"/>
          </a:xfrm>
          <a:custGeom>
            <a:avLst/>
            <a:gdLst>
              <a:gd name="T0" fmla="*/ 0 w 87"/>
              <a:gd name="T1" fmla="*/ 51 h 154"/>
              <a:gd name="T2" fmla="*/ 87 w 87"/>
              <a:gd name="T3" fmla="*/ 0 h 154"/>
              <a:gd name="T4" fmla="*/ 87 w 87"/>
              <a:gd name="T5" fmla="*/ 102 h 154"/>
              <a:gd name="T6" fmla="*/ 0 w 87"/>
              <a:gd name="T7" fmla="*/ 154 h 154"/>
              <a:gd name="T8" fmla="*/ 0 w 87"/>
              <a:gd name="T9" fmla="*/ 51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154">
                <a:moveTo>
                  <a:pt x="0" y="51"/>
                </a:moveTo>
                <a:lnTo>
                  <a:pt x="87" y="0"/>
                </a:lnTo>
                <a:lnTo>
                  <a:pt x="87" y="102"/>
                </a:lnTo>
                <a:lnTo>
                  <a:pt x="0" y="154"/>
                </a:lnTo>
                <a:lnTo>
                  <a:pt x="0" y="51"/>
                </a:lnTo>
                <a:close/>
              </a:path>
            </a:pathLst>
          </a:custGeom>
          <a:solidFill>
            <a:srgbClr val="00A1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2" name="Freeform 558"/>
          <p:cNvSpPr>
            <a:spLocks/>
          </p:cNvSpPr>
          <p:nvPr userDrawn="1"/>
        </p:nvSpPr>
        <p:spPr bwMode="auto">
          <a:xfrm>
            <a:off x="9759282" y="4921946"/>
            <a:ext cx="158089" cy="279839"/>
          </a:xfrm>
          <a:custGeom>
            <a:avLst/>
            <a:gdLst>
              <a:gd name="T0" fmla="*/ 0 w 87"/>
              <a:gd name="T1" fmla="*/ 51 h 154"/>
              <a:gd name="T2" fmla="*/ 87 w 87"/>
              <a:gd name="T3" fmla="*/ 0 h 154"/>
              <a:gd name="T4" fmla="*/ 87 w 87"/>
              <a:gd name="T5" fmla="*/ 102 h 154"/>
              <a:gd name="T6" fmla="*/ 0 w 87"/>
              <a:gd name="T7" fmla="*/ 154 h 154"/>
              <a:gd name="T8" fmla="*/ 0 w 87"/>
              <a:gd name="T9" fmla="*/ 51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154">
                <a:moveTo>
                  <a:pt x="0" y="51"/>
                </a:moveTo>
                <a:lnTo>
                  <a:pt x="87" y="0"/>
                </a:lnTo>
                <a:lnTo>
                  <a:pt x="87" y="102"/>
                </a:lnTo>
                <a:lnTo>
                  <a:pt x="0" y="154"/>
                </a:lnTo>
                <a:lnTo>
                  <a:pt x="0" y="51"/>
                </a:lnTo>
                <a:close/>
              </a:path>
            </a:pathLst>
          </a:custGeom>
          <a:solidFill>
            <a:srgbClr val="77BC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3" name="Freeform 559"/>
          <p:cNvSpPr>
            <a:spLocks/>
          </p:cNvSpPr>
          <p:nvPr userDrawn="1"/>
        </p:nvSpPr>
        <p:spPr bwMode="auto">
          <a:xfrm>
            <a:off x="9759279" y="4921947"/>
            <a:ext cx="158089" cy="279839"/>
          </a:xfrm>
          <a:custGeom>
            <a:avLst/>
            <a:gdLst>
              <a:gd name="T0" fmla="*/ 0 w 87"/>
              <a:gd name="T1" fmla="*/ 51 h 154"/>
              <a:gd name="T2" fmla="*/ 87 w 87"/>
              <a:gd name="T3" fmla="*/ 0 h 154"/>
              <a:gd name="T4" fmla="*/ 87 w 87"/>
              <a:gd name="T5" fmla="*/ 102 h 154"/>
              <a:gd name="T6" fmla="*/ 0 w 87"/>
              <a:gd name="T7" fmla="*/ 154 h 154"/>
              <a:gd name="T8" fmla="*/ 0 w 87"/>
              <a:gd name="T9" fmla="*/ 51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154">
                <a:moveTo>
                  <a:pt x="0" y="51"/>
                </a:moveTo>
                <a:lnTo>
                  <a:pt x="87" y="0"/>
                </a:lnTo>
                <a:lnTo>
                  <a:pt x="87" y="102"/>
                </a:lnTo>
                <a:lnTo>
                  <a:pt x="0" y="154"/>
                </a:lnTo>
                <a:lnTo>
                  <a:pt x="0" y="51"/>
                </a:lnTo>
                <a:close/>
              </a:path>
            </a:pathLst>
          </a:custGeom>
          <a:solidFill>
            <a:srgbClr val="77BC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7" name="Freeform 603"/>
          <p:cNvSpPr>
            <a:spLocks/>
          </p:cNvSpPr>
          <p:nvPr userDrawn="1"/>
        </p:nvSpPr>
        <p:spPr bwMode="auto">
          <a:xfrm>
            <a:off x="8443656" y="2906748"/>
            <a:ext cx="210787" cy="739573"/>
          </a:xfrm>
          <a:custGeom>
            <a:avLst/>
            <a:gdLst>
              <a:gd name="T0" fmla="*/ 29 w 116"/>
              <a:gd name="T1" fmla="*/ 407 h 407"/>
              <a:gd name="T2" fmla="*/ 0 w 116"/>
              <a:gd name="T3" fmla="*/ 391 h 407"/>
              <a:gd name="T4" fmla="*/ 87 w 116"/>
              <a:gd name="T5" fmla="*/ 0 h 407"/>
              <a:gd name="T6" fmla="*/ 116 w 116"/>
              <a:gd name="T7" fmla="*/ 16 h 407"/>
              <a:gd name="T8" fmla="*/ 29 w 116"/>
              <a:gd name="T9" fmla="*/ 407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407">
                <a:moveTo>
                  <a:pt x="29" y="407"/>
                </a:moveTo>
                <a:lnTo>
                  <a:pt x="0" y="391"/>
                </a:lnTo>
                <a:lnTo>
                  <a:pt x="87" y="0"/>
                </a:lnTo>
                <a:lnTo>
                  <a:pt x="116" y="16"/>
                </a:lnTo>
                <a:lnTo>
                  <a:pt x="29" y="407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350" name="组合 10349"/>
          <p:cNvGrpSpPr/>
          <p:nvPr userDrawn="1"/>
        </p:nvGrpSpPr>
        <p:grpSpPr>
          <a:xfrm>
            <a:off x="9874250" y="5667376"/>
            <a:ext cx="817563" cy="542924"/>
            <a:chOff x="9874250" y="5667376"/>
            <a:chExt cx="817563" cy="542924"/>
          </a:xfrm>
        </p:grpSpPr>
        <p:sp>
          <p:nvSpPr>
            <p:cNvPr id="5" name="Freeform 5"/>
            <p:cNvSpPr>
              <a:spLocks noEditPoints="1"/>
            </p:cNvSpPr>
            <p:nvPr userDrawn="1"/>
          </p:nvSpPr>
          <p:spPr bwMode="auto">
            <a:xfrm>
              <a:off x="9874250" y="5667376"/>
              <a:ext cx="771525" cy="312737"/>
            </a:xfrm>
            <a:custGeom>
              <a:avLst/>
              <a:gdLst>
                <a:gd name="T0" fmla="*/ 1090 w 1246"/>
                <a:gd name="T1" fmla="*/ 360 h 502"/>
                <a:gd name="T2" fmla="*/ 1127 w 1246"/>
                <a:gd name="T3" fmla="*/ 374 h 502"/>
                <a:gd name="T4" fmla="*/ 983 w 1246"/>
                <a:gd name="T5" fmla="*/ 67 h 502"/>
                <a:gd name="T6" fmla="*/ 250 w 1246"/>
                <a:gd name="T7" fmla="*/ 145 h 502"/>
                <a:gd name="T8" fmla="*/ 156 w 1246"/>
                <a:gd name="T9" fmla="*/ 361 h 502"/>
                <a:gd name="T10" fmla="*/ 0 w 1246"/>
                <a:gd name="T11" fmla="*/ 419 h 502"/>
                <a:gd name="T12" fmla="*/ 210 w 1246"/>
                <a:gd name="T13" fmla="*/ 427 h 502"/>
                <a:gd name="T14" fmla="*/ 334 w 1246"/>
                <a:gd name="T15" fmla="*/ 490 h 502"/>
                <a:gd name="T16" fmla="*/ 374 w 1246"/>
                <a:gd name="T17" fmla="*/ 502 h 502"/>
                <a:gd name="T18" fmla="*/ 441 w 1246"/>
                <a:gd name="T19" fmla="*/ 446 h 502"/>
                <a:gd name="T20" fmla="*/ 1090 w 1246"/>
                <a:gd name="T21" fmla="*/ 360 h 502"/>
                <a:gd name="T22" fmla="*/ 974 w 1246"/>
                <a:gd name="T23" fmla="*/ 221 h 502"/>
                <a:gd name="T24" fmla="*/ 977 w 1246"/>
                <a:gd name="T25" fmla="*/ 269 h 502"/>
                <a:gd name="T26" fmla="*/ 879 w 1246"/>
                <a:gd name="T27" fmla="*/ 284 h 502"/>
                <a:gd name="T28" fmla="*/ 865 w 1246"/>
                <a:gd name="T29" fmla="*/ 233 h 502"/>
                <a:gd name="T30" fmla="*/ 974 w 1246"/>
                <a:gd name="T31" fmla="*/ 221 h 502"/>
                <a:gd name="T32" fmla="*/ 592 w 1246"/>
                <a:gd name="T33" fmla="*/ 193 h 502"/>
                <a:gd name="T34" fmla="*/ 579 w 1246"/>
                <a:gd name="T35" fmla="*/ 142 h 502"/>
                <a:gd name="T36" fmla="*/ 688 w 1246"/>
                <a:gd name="T37" fmla="*/ 131 h 502"/>
                <a:gd name="T38" fmla="*/ 691 w 1246"/>
                <a:gd name="T39" fmla="*/ 178 h 502"/>
                <a:gd name="T40" fmla="*/ 592 w 1246"/>
                <a:gd name="T41" fmla="*/ 193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46" h="502">
                  <a:moveTo>
                    <a:pt x="1090" y="360"/>
                  </a:moveTo>
                  <a:cubicBezTo>
                    <a:pt x="1104" y="364"/>
                    <a:pt x="1116" y="369"/>
                    <a:pt x="1127" y="374"/>
                  </a:cubicBezTo>
                  <a:cubicBezTo>
                    <a:pt x="1246" y="258"/>
                    <a:pt x="1184" y="128"/>
                    <a:pt x="983" y="67"/>
                  </a:cubicBezTo>
                  <a:cubicBezTo>
                    <a:pt x="758" y="0"/>
                    <a:pt x="431" y="33"/>
                    <a:pt x="250" y="145"/>
                  </a:cubicBezTo>
                  <a:cubicBezTo>
                    <a:pt x="145" y="210"/>
                    <a:pt x="120" y="284"/>
                    <a:pt x="156" y="361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210" y="427"/>
                    <a:pt x="210" y="427"/>
                    <a:pt x="210" y="427"/>
                  </a:cubicBezTo>
                  <a:cubicBezTo>
                    <a:pt x="251" y="451"/>
                    <a:pt x="283" y="472"/>
                    <a:pt x="334" y="490"/>
                  </a:cubicBezTo>
                  <a:cubicBezTo>
                    <a:pt x="347" y="494"/>
                    <a:pt x="360" y="499"/>
                    <a:pt x="374" y="502"/>
                  </a:cubicBezTo>
                  <a:cubicBezTo>
                    <a:pt x="391" y="483"/>
                    <a:pt x="413" y="464"/>
                    <a:pt x="441" y="446"/>
                  </a:cubicBezTo>
                  <a:cubicBezTo>
                    <a:pt x="607" y="337"/>
                    <a:pt x="896" y="298"/>
                    <a:pt x="1090" y="360"/>
                  </a:cubicBezTo>
                  <a:close/>
                  <a:moveTo>
                    <a:pt x="974" y="221"/>
                  </a:moveTo>
                  <a:cubicBezTo>
                    <a:pt x="1005" y="231"/>
                    <a:pt x="1006" y="250"/>
                    <a:pt x="977" y="269"/>
                  </a:cubicBezTo>
                  <a:cubicBezTo>
                    <a:pt x="949" y="288"/>
                    <a:pt x="909" y="294"/>
                    <a:pt x="879" y="284"/>
                  </a:cubicBezTo>
                  <a:cubicBezTo>
                    <a:pt x="848" y="274"/>
                    <a:pt x="836" y="252"/>
                    <a:pt x="865" y="233"/>
                  </a:cubicBezTo>
                  <a:cubicBezTo>
                    <a:pt x="894" y="214"/>
                    <a:pt x="943" y="211"/>
                    <a:pt x="974" y="221"/>
                  </a:cubicBezTo>
                  <a:close/>
                  <a:moveTo>
                    <a:pt x="592" y="193"/>
                  </a:moveTo>
                  <a:cubicBezTo>
                    <a:pt x="562" y="183"/>
                    <a:pt x="550" y="161"/>
                    <a:pt x="579" y="142"/>
                  </a:cubicBezTo>
                  <a:cubicBezTo>
                    <a:pt x="607" y="124"/>
                    <a:pt x="657" y="122"/>
                    <a:pt x="688" y="131"/>
                  </a:cubicBezTo>
                  <a:cubicBezTo>
                    <a:pt x="718" y="141"/>
                    <a:pt x="720" y="160"/>
                    <a:pt x="691" y="178"/>
                  </a:cubicBezTo>
                  <a:cubicBezTo>
                    <a:pt x="663" y="197"/>
                    <a:pt x="623" y="202"/>
                    <a:pt x="592" y="1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6"/>
            <p:cNvSpPr>
              <a:spLocks noEditPoints="1"/>
            </p:cNvSpPr>
            <p:nvPr userDrawn="1"/>
          </p:nvSpPr>
          <p:spPr bwMode="auto">
            <a:xfrm>
              <a:off x="10071100" y="5867400"/>
              <a:ext cx="620713" cy="342900"/>
            </a:xfrm>
            <a:custGeom>
              <a:avLst/>
              <a:gdLst>
                <a:gd name="T0" fmla="*/ 848 w 1001"/>
                <a:gd name="T1" fmla="*/ 371 h 553"/>
                <a:gd name="T2" fmla="*/ 778 w 1001"/>
                <a:gd name="T3" fmla="*/ 63 h 553"/>
                <a:gd name="T4" fmla="*/ 153 w 1001"/>
                <a:gd name="T5" fmla="*/ 132 h 553"/>
                <a:gd name="T6" fmla="*/ 224 w 1001"/>
                <a:gd name="T7" fmla="*/ 441 h 553"/>
                <a:gd name="T8" fmla="*/ 366 w 1001"/>
                <a:gd name="T9" fmla="*/ 472 h 553"/>
                <a:gd name="T10" fmla="*/ 421 w 1001"/>
                <a:gd name="T11" fmla="*/ 553 h 553"/>
                <a:gd name="T12" fmla="*/ 485 w 1001"/>
                <a:gd name="T13" fmla="*/ 475 h 553"/>
                <a:gd name="T14" fmla="*/ 848 w 1001"/>
                <a:gd name="T15" fmla="*/ 371 h 553"/>
                <a:gd name="T16" fmla="*/ 436 w 1001"/>
                <a:gd name="T17" fmla="*/ 180 h 553"/>
                <a:gd name="T18" fmla="*/ 433 w 1001"/>
                <a:gd name="T19" fmla="*/ 141 h 553"/>
                <a:gd name="T20" fmla="*/ 512 w 1001"/>
                <a:gd name="T21" fmla="*/ 129 h 553"/>
                <a:gd name="T22" fmla="*/ 525 w 1001"/>
                <a:gd name="T23" fmla="*/ 172 h 553"/>
                <a:gd name="T24" fmla="*/ 436 w 1001"/>
                <a:gd name="T25" fmla="*/ 180 h 553"/>
                <a:gd name="T26" fmla="*/ 661 w 1001"/>
                <a:gd name="T27" fmla="*/ 257 h 553"/>
                <a:gd name="T28" fmla="*/ 658 w 1001"/>
                <a:gd name="T29" fmla="*/ 217 h 553"/>
                <a:gd name="T30" fmla="*/ 737 w 1001"/>
                <a:gd name="T31" fmla="*/ 204 h 553"/>
                <a:gd name="T32" fmla="*/ 750 w 1001"/>
                <a:gd name="T33" fmla="*/ 248 h 553"/>
                <a:gd name="T34" fmla="*/ 661 w 1001"/>
                <a:gd name="T35" fmla="*/ 257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01" h="553">
                  <a:moveTo>
                    <a:pt x="848" y="371"/>
                  </a:moveTo>
                  <a:cubicBezTo>
                    <a:pt x="1001" y="263"/>
                    <a:pt x="961" y="122"/>
                    <a:pt x="778" y="63"/>
                  </a:cubicBezTo>
                  <a:cubicBezTo>
                    <a:pt x="583" y="0"/>
                    <a:pt x="306" y="32"/>
                    <a:pt x="153" y="132"/>
                  </a:cubicBezTo>
                  <a:cubicBezTo>
                    <a:pt x="0" y="232"/>
                    <a:pt x="30" y="369"/>
                    <a:pt x="224" y="441"/>
                  </a:cubicBezTo>
                  <a:cubicBezTo>
                    <a:pt x="265" y="455"/>
                    <a:pt x="315" y="464"/>
                    <a:pt x="366" y="472"/>
                  </a:cubicBezTo>
                  <a:cubicBezTo>
                    <a:pt x="421" y="553"/>
                    <a:pt x="421" y="553"/>
                    <a:pt x="421" y="553"/>
                  </a:cubicBezTo>
                  <a:cubicBezTo>
                    <a:pt x="485" y="475"/>
                    <a:pt x="485" y="475"/>
                    <a:pt x="485" y="475"/>
                  </a:cubicBezTo>
                  <a:cubicBezTo>
                    <a:pt x="625" y="465"/>
                    <a:pt x="762" y="432"/>
                    <a:pt x="848" y="371"/>
                  </a:cubicBezTo>
                  <a:close/>
                  <a:moveTo>
                    <a:pt x="436" y="180"/>
                  </a:moveTo>
                  <a:cubicBezTo>
                    <a:pt x="415" y="174"/>
                    <a:pt x="414" y="154"/>
                    <a:pt x="433" y="141"/>
                  </a:cubicBezTo>
                  <a:cubicBezTo>
                    <a:pt x="452" y="128"/>
                    <a:pt x="492" y="122"/>
                    <a:pt x="512" y="129"/>
                  </a:cubicBezTo>
                  <a:cubicBezTo>
                    <a:pt x="543" y="139"/>
                    <a:pt x="544" y="159"/>
                    <a:pt x="525" y="172"/>
                  </a:cubicBezTo>
                  <a:cubicBezTo>
                    <a:pt x="506" y="185"/>
                    <a:pt x="467" y="191"/>
                    <a:pt x="436" y="180"/>
                  </a:cubicBezTo>
                  <a:close/>
                  <a:moveTo>
                    <a:pt x="661" y="257"/>
                  </a:moveTo>
                  <a:cubicBezTo>
                    <a:pt x="641" y="250"/>
                    <a:pt x="639" y="230"/>
                    <a:pt x="658" y="217"/>
                  </a:cubicBezTo>
                  <a:cubicBezTo>
                    <a:pt x="677" y="204"/>
                    <a:pt x="717" y="198"/>
                    <a:pt x="737" y="204"/>
                  </a:cubicBezTo>
                  <a:cubicBezTo>
                    <a:pt x="768" y="215"/>
                    <a:pt x="769" y="235"/>
                    <a:pt x="750" y="248"/>
                  </a:cubicBezTo>
                  <a:cubicBezTo>
                    <a:pt x="731" y="262"/>
                    <a:pt x="691" y="268"/>
                    <a:pt x="661" y="2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2378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末尾幻灯片">
    <p:bg>
      <p:bgPr>
        <a:solidFill>
          <a:srgbClr val="0C27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5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-15876"/>
            <a:ext cx="12192000" cy="687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3634506" y="3879472"/>
            <a:ext cx="4716690" cy="54578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3649991" y="4729083"/>
            <a:ext cx="468389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3649991" y="5044717"/>
            <a:ext cx="468389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  <p:grpSp>
        <p:nvGrpSpPr>
          <p:cNvPr id="19" name="组合 18"/>
          <p:cNvGrpSpPr/>
          <p:nvPr userDrawn="1"/>
        </p:nvGrpSpPr>
        <p:grpSpPr>
          <a:xfrm flipH="1">
            <a:off x="4703680" y="831324"/>
            <a:ext cx="2394687" cy="2896237"/>
            <a:chOff x="6199191" y="-79903"/>
            <a:chExt cx="3617912" cy="4375658"/>
          </a:xfrm>
        </p:grpSpPr>
        <p:sp>
          <p:nvSpPr>
            <p:cNvPr id="20" name="Freeform 23"/>
            <p:cNvSpPr>
              <a:spLocks/>
            </p:cNvSpPr>
            <p:nvPr userDrawn="1"/>
          </p:nvSpPr>
          <p:spPr bwMode="auto">
            <a:xfrm>
              <a:off x="6275511" y="-79903"/>
              <a:ext cx="3541592" cy="4335680"/>
            </a:xfrm>
            <a:custGeom>
              <a:avLst/>
              <a:gdLst>
                <a:gd name="T0" fmla="*/ 1566 w 1650"/>
                <a:gd name="T1" fmla="*/ 1998 h 2020"/>
                <a:gd name="T2" fmla="*/ 56 w 1650"/>
                <a:gd name="T3" fmla="*/ 1126 h 2020"/>
                <a:gd name="T4" fmla="*/ 0 w 1650"/>
                <a:gd name="T5" fmla="*/ 1029 h 2020"/>
                <a:gd name="T6" fmla="*/ 0 w 1650"/>
                <a:gd name="T7" fmla="*/ 70 h 2020"/>
                <a:gd name="T8" fmla="*/ 84 w 1650"/>
                <a:gd name="T9" fmla="*/ 21 h 2020"/>
                <a:gd name="T10" fmla="*/ 1594 w 1650"/>
                <a:gd name="T11" fmla="*/ 891 h 2020"/>
                <a:gd name="T12" fmla="*/ 1650 w 1650"/>
                <a:gd name="T13" fmla="*/ 988 h 2020"/>
                <a:gd name="T14" fmla="*/ 1650 w 1650"/>
                <a:gd name="T15" fmla="*/ 1950 h 2020"/>
                <a:gd name="T16" fmla="*/ 1566 w 1650"/>
                <a:gd name="T17" fmla="*/ 1998 h 2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0" h="2020">
                  <a:moveTo>
                    <a:pt x="1566" y="1998"/>
                  </a:moveTo>
                  <a:cubicBezTo>
                    <a:pt x="56" y="1126"/>
                    <a:pt x="56" y="1126"/>
                    <a:pt x="56" y="1126"/>
                  </a:cubicBezTo>
                  <a:cubicBezTo>
                    <a:pt x="21" y="1106"/>
                    <a:pt x="0" y="1069"/>
                    <a:pt x="0" y="1029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27"/>
                    <a:pt x="47" y="0"/>
                    <a:pt x="84" y="21"/>
                  </a:cubicBezTo>
                  <a:cubicBezTo>
                    <a:pt x="1594" y="891"/>
                    <a:pt x="1594" y="891"/>
                    <a:pt x="1594" y="891"/>
                  </a:cubicBezTo>
                  <a:cubicBezTo>
                    <a:pt x="1629" y="911"/>
                    <a:pt x="1650" y="948"/>
                    <a:pt x="1650" y="988"/>
                  </a:cubicBezTo>
                  <a:cubicBezTo>
                    <a:pt x="1650" y="1950"/>
                    <a:pt x="1650" y="1950"/>
                    <a:pt x="1650" y="1950"/>
                  </a:cubicBezTo>
                  <a:cubicBezTo>
                    <a:pt x="1650" y="1993"/>
                    <a:pt x="1604" y="2020"/>
                    <a:pt x="1566" y="1998"/>
                  </a:cubicBezTo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4"/>
            <p:cNvSpPr>
              <a:spLocks/>
            </p:cNvSpPr>
            <p:nvPr userDrawn="1"/>
          </p:nvSpPr>
          <p:spPr bwMode="auto">
            <a:xfrm>
              <a:off x="7209517" y="3107349"/>
              <a:ext cx="1124805" cy="1077560"/>
            </a:xfrm>
            <a:custGeom>
              <a:avLst/>
              <a:gdLst>
                <a:gd name="T0" fmla="*/ 174 w 524"/>
                <a:gd name="T1" fmla="*/ 0 h 502"/>
                <a:gd name="T2" fmla="*/ 175 w 524"/>
                <a:gd name="T3" fmla="*/ 145 h 502"/>
                <a:gd name="T4" fmla="*/ 126 w 524"/>
                <a:gd name="T5" fmla="*/ 228 h 502"/>
                <a:gd name="T6" fmla="*/ 0 w 524"/>
                <a:gd name="T7" fmla="*/ 301 h 502"/>
                <a:gd name="T8" fmla="*/ 349 w 524"/>
                <a:gd name="T9" fmla="*/ 502 h 502"/>
                <a:gd name="T10" fmla="*/ 475 w 524"/>
                <a:gd name="T11" fmla="*/ 429 h 502"/>
                <a:gd name="T12" fmla="*/ 524 w 524"/>
                <a:gd name="T13" fmla="*/ 346 h 502"/>
                <a:gd name="T14" fmla="*/ 524 w 524"/>
                <a:gd name="T15" fmla="*/ 200 h 502"/>
                <a:gd name="T16" fmla="*/ 174 w 524"/>
                <a:gd name="T17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4" h="502">
                  <a:moveTo>
                    <a:pt x="174" y="0"/>
                  </a:moveTo>
                  <a:cubicBezTo>
                    <a:pt x="175" y="145"/>
                    <a:pt x="175" y="145"/>
                    <a:pt x="175" y="145"/>
                  </a:cubicBezTo>
                  <a:cubicBezTo>
                    <a:pt x="175" y="179"/>
                    <a:pt x="156" y="211"/>
                    <a:pt x="126" y="228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349" y="502"/>
                    <a:pt x="349" y="502"/>
                    <a:pt x="349" y="502"/>
                  </a:cubicBezTo>
                  <a:cubicBezTo>
                    <a:pt x="475" y="429"/>
                    <a:pt x="475" y="429"/>
                    <a:pt x="475" y="429"/>
                  </a:cubicBezTo>
                  <a:cubicBezTo>
                    <a:pt x="505" y="412"/>
                    <a:pt x="524" y="380"/>
                    <a:pt x="524" y="346"/>
                  </a:cubicBezTo>
                  <a:cubicBezTo>
                    <a:pt x="524" y="200"/>
                    <a:pt x="524" y="200"/>
                    <a:pt x="524" y="200"/>
                  </a:cubicBezTo>
                  <a:cubicBezTo>
                    <a:pt x="174" y="0"/>
                    <a:pt x="174" y="0"/>
                    <a:pt x="174" y="0"/>
                  </a:cubicBezTo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5"/>
            <p:cNvSpPr>
              <a:spLocks/>
            </p:cNvSpPr>
            <p:nvPr userDrawn="1"/>
          </p:nvSpPr>
          <p:spPr bwMode="auto">
            <a:xfrm>
              <a:off x="9684452" y="4128578"/>
              <a:ext cx="70868" cy="119931"/>
            </a:xfrm>
            <a:custGeom>
              <a:avLst/>
              <a:gdLst>
                <a:gd name="T0" fmla="*/ 0 w 39"/>
                <a:gd name="T1" fmla="*/ 66 h 66"/>
                <a:gd name="T2" fmla="*/ 39 w 39"/>
                <a:gd name="T3" fmla="*/ 46 h 66"/>
                <a:gd name="T4" fmla="*/ 4 w 39"/>
                <a:gd name="T5" fmla="*/ 0 h 66"/>
                <a:gd name="T6" fmla="*/ 0 w 39"/>
                <a:gd name="T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66">
                  <a:moveTo>
                    <a:pt x="0" y="66"/>
                  </a:moveTo>
                  <a:lnTo>
                    <a:pt x="39" y="46"/>
                  </a:lnTo>
                  <a:lnTo>
                    <a:pt x="4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6"/>
            <p:cNvSpPr>
              <a:spLocks/>
            </p:cNvSpPr>
            <p:nvPr userDrawn="1"/>
          </p:nvSpPr>
          <p:spPr bwMode="auto">
            <a:xfrm>
              <a:off x="6262791" y="-32658"/>
              <a:ext cx="70868" cy="36343"/>
            </a:xfrm>
            <a:custGeom>
              <a:avLst/>
              <a:gdLst>
                <a:gd name="T0" fmla="*/ 39 w 39"/>
                <a:gd name="T1" fmla="*/ 0 h 20"/>
                <a:gd name="T2" fmla="*/ 0 w 39"/>
                <a:gd name="T3" fmla="*/ 20 h 20"/>
                <a:gd name="T4" fmla="*/ 20 w 39"/>
                <a:gd name="T5" fmla="*/ 20 h 20"/>
                <a:gd name="T6" fmla="*/ 39 w 39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20">
                  <a:moveTo>
                    <a:pt x="39" y="0"/>
                  </a:moveTo>
                  <a:lnTo>
                    <a:pt x="0" y="20"/>
                  </a:lnTo>
                  <a:lnTo>
                    <a:pt x="20" y="2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7"/>
            <p:cNvSpPr>
              <a:spLocks/>
            </p:cNvSpPr>
            <p:nvPr userDrawn="1"/>
          </p:nvSpPr>
          <p:spPr bwMode="auto">
            <a:xfrm>
              <a:off x="6199191" y="-41743"/>
              <a:ext cx="3543410" cy="4337498"/>
            </a:xfrm>
            <a:custGeom>
              <a:avLst/>
              <a:gdLst>
                <a:gd name="T0" fmla="*/ 1566 w 1650"/>
                <a:gd name="T1" fmla="*/ 1998 h 2020"/>
                <a:gd name="T2" fmla="*/ 56 w 1650"/>
                <a:gd name="T3" fmla="*/ 1126 h 2020"/>
                <a:gd name="T4" fmla="*/ 0 w 1650"/>
                <a:gd name="T5" fmla="*/ 1029 h 2020"/>
                <a:gd name="T6" fmla="*/ 0 w 1650"/>
                <a:gd name="T7" fmla="*/ 70 h 2020"/>
                <a:gd name="T8" fmla="*/ 84 w 1650"/>
                <a:gd name="T9" fmla="*/ 21 h 2020"/>
                <a:gd name="T10" fmla="*/ 1594 w 1650"/>
                <a:gd name="T11" fmla="*/ 891 h 2020"/>
                <a:gd name="T12" fmla="*/ 1650 w 1650"/>
                <a:gd name="T13" fmla="*/ 989 h 2020"/>
                <a:gd name="T14" fmla="*/ 1650 w 1650"/>
                <a:gd name="T15" fmla="*/ 1950 h 2020"/>
                <a:gd name="T16" fmla="*/ 1566 w 1650"/>
                <a:gd name="T17" fmla="*/ 1998 h 2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0" h="2020">
                  <a:moveTo>
                    <a:pt x="1566" y="1998"/>
                  </a:moveTo>
                  <a:cubicBezTo>
                    <a:pt x="56" y="1126"/>
                    <a:pt x="56" y="1126"/>
                    <a:pt x="56" y="1126"/>
                  </a:cubicBezTo>
                  <a:cubicBezTo>
                    <a:pt x="21" y="1106"/>
                    <a:pt x="0" y="1069"/>
                    <a:pt x="0" y="1029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27"/>
                    <a:pt x="46" y="0"/>
                    <a:pt x="84" y="21"/>
                  </a:cubicBezTo>
                  <a:cubicBezTo>
                    <a:pt x="1594" y="891"/>
                    <a:pt x="1594" y="891"/>
                    <a:pt x="1594" y="891"/>
                  </a:cubicBezTo>
                  <a:cubicBezTo>
                    <a:pt x="1629" y="911"/>
                    <a:pt x="1650" y="948"/>
                    <a:pt x="1650" y="989"/>
                  </a:cubicBezTo>
                  <a:cubicBezTo>
                    <a:pt x="1650" y="1950"/>
                    <a:pt x="1650" y="1950"/>
                    <a:pt x="1650" y="1950"/>
                  </a:cubicBezTo>
                  <a:cubicBezTo>
                    <a:pt x="1650" y="1993"/>
                    <a:pt x="1603" y="2020"/>
                    <a:pt x="1566" y="1998"/>
                  </a:cubicBezTo>
                </a:path>
              </a:pathLst>
            </a:custGeom>
            <a:solidFill>
              <a:srgbClr val="CA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8"/>
            <p:cNvSpPr>
              <a:spLocks/>
            </p:cNvSpPr>
            <p:nvPr userDrawn="1"/>
          </p:nvSpPr>
          <p:spPr bwMode="auto">
            <a:xfrm>
              <a:off x="6359099" y="181764"/>
              <a:ext cx="3209057" cy="3823249"/>
            </a:xfrm>
            <a:custGeom>
              <a:avLst/>
              <a:gdLst>
                <a:gd name="T0" fmla="*/ 0 w 1766"/>
                <a:gd name="T1" fmla="*/ 0 h 2104"/>
                <a:gd name="T2" fmla="*/ 0 w 1766"/>
                <a:gd name="T3" fmla="*/ 1084 h 2104"/>
                <a:gd name="T4" fmla="*/ 1766 w 1766"/>
                <a:gd name="T5" fmla="*/ 2104 h 2104"/>
                <a:gd name="T6" fmla="*/ 1766 w 1766"/>
                <a:gd name="T7" fmla="*/ 1016 h 2104"/>
                <a:gd name="T8" fmla="*/ 0 w 1766"/>
                <a:gd name="T9" fmla="*/ 0 h 2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2104">
                  <a:moveTo>
                    <a:pt x="0" y="0"/>
                  </a:moveTo>
                  <a:lnTo>
                    <a:pt x="0" y="1084"/>
                  </a:lnTo>
                  <a:lnTo>
                    <a:pt x="1766" y="2104"/>
                  </a:lnTo>
                  <a:lnTo>
                    <a:pt x="1766" y="1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9"/>
            <p:cNvSpPr>
              <a:spLocks/>
            </p:cNvSpPr>
            <p:nvPr userDrawn="1"/>
          </p:nvSpPr>
          <p:spPr bwMode="auto">
            <a:xfrm>
              <a:off x="6359099" y="181764"/>
              <a:ext cx="3209057" cy="3823249"/>
            </a:xfrm>
            <a:custGeom>
              <a:avLst/>
              <a:gdLst>
                <a:gd name="T0" fmla="*/ 0 w 1766"/>
                <a:gd name="T1" fmla="*/ 0 h 2104"/>
                <a:gd name="T2" fmla="*/ 0 w 1766"/>
                <a:gd name="T3" fmla="*/ 1084 h 2104"/>
                <a:gd name="T4" fmla="*/ 1766 w 1766"/>
                <a:gd name="T5" fmla="*/ 2104 h 2104"/>
                <a:gd name="T6" fmla="*/ 1766 w 1766"/>
                <a:gd name="T7" fmla="*/ 1016 h 2104"/>
                <a:gd name="T8" fmla="*/ 0 w 1766"/>
                <a:gd name="T9" fmla="*/ 0 h 2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2104">
                  <a:moveTo>
                    <a:pt x="0" y="0"/>
                  </a:moveTo>
                  <a:lnTo>
                    <a:pt x="0" y="1084"/>
                  </a:lnTo>
                  <a:lnTo>
                    <a:pt x="1766" y="2104"/>
                  </a:lnTo>
                  <a:lnTo>
                    <a:pt x="1766" y="10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/>
            </p:cNvSpPr>
            <p:nvPr userDrawn="1"/>
          </p:nvSpPr>
          <p:spPr bwMode="auto">
            <a:xfrm>
              <a:off x="6519006" y="456151"/>
              <a:ext cx="2832911" cy="1880733"/>
            </a:xfrm>
            <a:custGeom>
              <a:avLst/>
              <a:gdLst>
                <a:gd name="T0" fmla="*/ 0 w 1559"/>
                <a:gd name="T1" fmla="*/ 0 h 1035"/>
                <a:gd name="T2" fmla="*/ 0 w 1559"/>
                <a:gd name="T3" fmla="*/ 136 h 1035"/>
                <a:gd name="T4" fmla="*/ 1559 w 1559"/>
                <a:gd name="T5" fmla="*/ 1035 h 1035"/>
                <a:gd name="T6" fmla="*/ 1559 w 1559"/>
                <a:gd name="T7" fmla="*/ 899 h 1035"/>
                <a:gd name="T8" fmla="*/ 0 w 1559"/>
                <a:gd name="T9" fmla="*/ 0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9" h="1035">
                  <a:moveTo>
                    <a:pt x="0" y="0"/>
                  </a:moveTo>
                  <a:lnTo>
                    <a:pt x="0" y="136"/>
                  </a:lnTo>
                  <a:lnTo>
                    <a:pt x="1559" y="1035"/>
                  </a:lnTo>
                  <a:lnTo>
                    <a:pt x="1559" y="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1F6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31"/>
            <p:cNvSpPr>
              <a:spLocks/>
            </p:cNvSpPr>
            <p:nvPr userDrawn="1"/>
          </p:nvSpPr>
          <p:spPr bwMode="auto">
            <a:xfrm>
              <a:off x="6519006" y="456151"/>
              <a:ext cx="2832911" cy="1880733"/>
            </a:xfrm>
            <a:custGeom>
              <a:avLst/>
              <a:gdLst>
                <a:gd name="T0" fmla="*/ 0 w 1559"/>
                <a:gd name="T1" fmla="*/ 0 h 1035"/>
                <a:gd name="T2" fmla="*/ 0 w 1559"/>
                <a:gd name="T3" fmla="*/ 136 h 1035"/>
                <a:gd name="T4" fmla="*/ 1559 w 1559"/>
                <a:gd name="T5" fmla="*/ 1035 h 1035"/>
                <a:gd name="T6" fmla="*/ 1559 w 1559"/>
                <a:gd name="T7" fmla="*/ 899 h 1035"/>
                <a:gd name="T8" fmla="*/ 0 w 1559"/>
                <a:gd name="T9" fmla="*/ 0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9" h="1035">
                  <a:moveTo>
                    <a:pt x="0" y="0"/>
                  </a:moveTo>
                  <a:lnTo>
                    <a:pt x="0" y="136"/>
                  </a:lnTo>
                  <a:lnTo>
                    <a:pt x="1559" y="1035"/>
                  </a:lnTo>
                  <a:lnTo>
                    <a:pt x="1559" y="89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32"/>
            <p:cNvSpPr>
              <a:spLocks/>
            </p:cNvSpPr>
            <p:nvPr userDrawn="1"/>
          </p:nvSpPr>
          <p:spPr bwMode="auto">
            <a:xfrm>
              <a:off x="6522641" y="826847"/>
              <a:ext cx="585117" cy="1079377"/>
            </a:xfrm>
            <a:custGeom>
              <a:avLst/>
              <a:gdLst>
                <a:gd name="T0" fmla="*/ 0 w 322"/>
                <a:gd name="T1" fmla="*/ 0 h 594"/>
                <a:gd name="T2" fmla="*/ 0 w 322"/>
                <a:gd name="T3" fmla="*/ 408 h 594"/>
                <a:gd name="T4" fmla="*/ 322 w 322"/>
                <a:gd name="T5" fmla="*/ 594 h 594"/>
                <a:gd name="T6" fmla="*/ 322 w 322"/>
                <a:gd name="T7" fmla="*/ 187 h 594"/>
                <a:gd name="T8" fmla="*/ 0 w 322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594">
                  <a:moveTo>
                    <a:pt x="0" y="0"/>
                  </a:moveTo>
                  <a:lnTo>
                    <a:pt x="0" y="408"/>
                  </a:lnTo>
                  <a:lnTo>
                    <a:pt x="322" y="594"/>
                  </a:lnTo>
                  <a:lnTo>
                    <a:pt x="322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CE1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3"/>
            <p:cNvSpPr>
              <a:spLocks/>
            </p:cNvSpPr>
            <p:nvPr userDrawn="1"/>
          </p:nvSpPr>
          <p:spPr bwMode="auto">
            <a:xfrm>
              <a:off x="6522641" y="826847"/>
              <a:ext cx="585117" cy="1079377"/>
            </a:xfrm>
            <a:custGeom>
              <a:avLst/>
              <a:gdLst>
                <a:gd name="T0" fmla="*/ 0 w 322"/>
                <a:gd name="T1" fmla="*/ 0 h 594"/>
                <a:gd name="T2" fmla="*/ 0 w 322"/>
                <a:gd name="T3" fmla="*/ 408 h 594"/>
                <a:gd name="T4" fmla="*/ 322 w 322"/>
                <a:gd name="T5" fmla="*/ 594 h 594"/>
                <a:gd name="T6" fmla="*/ 322 w 322"/>
                <a:gd name="T7" fmla="*/ 187 h 594"/>
                <a:gd name="T8" fmla="*/ 0 w 322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594">
                  <a:moveTo>
                    <a:pt x="0" y="0"/>
                  </a:moveTo>
                  <a:lnTo>
                    <a:pt x="0" y="408"/>
                  </a:lnTo>
                  <a:lnTo>
                    <a:pt x="322" y="594"/>
                  </a:lnTo>
                  <a:lnTo>
                    <a:pt x="322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4"/>
            <p:cNvSpPr>
              <a:spLocks/>
            </p:cNvSpPr>
            <p:nvPr userDrawn="1"/>
          </p:nvSpPr>
          <p:spPr bwMode="auto">
            <a:xfrm>
              <a:off x="7213151" y="1290216"/>
              <a:ext cx="588751" cy="1079377"/>
            </a:xfrm>
            <a:custGeom>
              <a:avLst/>
              <a:gdLst>
                <a:gd name="T0" fmla="*/ 1 w 324"/>
                <a:gd name="T1" fmla="*/ 0 h 594"/>
                <a:gd name="T2" fmla="*/ 0 w 324"/>
                <a:gd name="T3" fmla="*/ 406 h 594"/>
                <a:gd name="T4" fmla="*/ 324 w 324"/>
                <a:gd name="T5" fmla="*/ 594 h 594"/>
                <a:gd name="T6" fmla="*/ 324 w 324"/>
                <a:gd name="T7" fmla="*/ 186 h 594"/>
                <a:gd name="T8" fmla="*/ 1 w 324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594">
                  <a:moveTo>
                    <a:pt x="1" y="0"/>
                  </a:moveTo>
                  <a:lnTo>
                    <a:pt x="0" y="406"/>
                  </a:lnTo>
                  <a:lnTo>
                    <a:pt x="324" y="594"/>
                  </a:lnTo>
                  <a:lnTo>
                    <a:pt x="324" y="1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3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5"/>
            <p:cNvSpPr>
              <a:spLocks/>
            </p:cNvSpPr>
            <p:nvPr userDrawn="1"/>
          </p:nvSpPr>
          <p:spPr bwMode="auto">
            <a:xfrm>
              <a:off x="7213151" y="1290216"/>
              <a:ext cx="588751" cy="1079377"/>
            </a:xfrm>
            <a:custGeom>
              <a:avLst/>
              <a:gdLst>
                <a:gd name="T0" fmla="*/ 1 w 324"/>
                <a:gd name="T1" fmla="*/ 0 h 594"/>
                <a:gd name="T2" fmla="*/ 0 w 324"/>
                <a:gd name="T3" fmla="*/ 406 h 594"/>
                <a:gd name="T4" fmla="*/ 324 w 324"/>
                <a:gd name="T5" fmla="*/ 594 h 594"/>
                <a:gd name="T6" fmla="*/ 324 w 324"/>
                <a:gd name="T7" fmla="*/ 186 h 594"/>
                <a:gd name="T8" fmla="*/ 1 w 324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594">
                  <a:moveTo>
                    <a:pt x="1" y="0"/>
                  </a:moveTo>
                  <a:lnTo>
                    <a:pt x="0" y="406"/>
                  </a:lnTo>
                  <a:lnTo>
                    <a:pt x="324" y="594"/>
                  </a:lnTo>
                  <a:lnTo>
                    <a:pt x="324" y="18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6"/>
            <p:cNvSpPr>
              <a:spLocks noEditPoints="1"/>
            </p:cNvSpPr>
            <p:nvPr userDrawn="1"/>
          </p:nvSpPr>
          <p:spPr bwMode="auto">
            <a:xfrm>
              <a:off x="7213151" y="1290216"/>
              <a:ext cx="588751" cy="1079377"/>
            </a:xfrm>
            <a:custGeom>
              <a:avLst/>
              <a:gdLst>
                <a:gd name="T0" fmla="*/ 60 w 274"/>
                <a:gd name="T1" fmla="*/ 319 h 503"/>
                <a:gd name="T2" fmla="*/ 60 w 274"/>
                <a:gd name="T3" fmla="*/ 319 h 503"/>
                <a:gd name="T4" fmla="*/ 85 w 274"/>
                <a:gd name="T5" fmla="*/ 333 h 503"/>
                <a:gd name="T6" fmla="*/ 85 w 274"/>
                <a:gd name="T7" fmla="*/ 333 h 503"/>
                <a:gd name="T8" fmla="*/ 60 w 274"/>
                <a:gd name="T9" fmla="*/ 319 h 503"/>
                <a:gd name="T10" fmla="*/ 1 w 274"/>
                <a:gd name="T11" fmla="*/ 0 h 503"/>
                <a:gd name="T12" fmla="*/ 0 w 274"/>
                <a:gd name="T13" fmla="*/ 344 h 503"/>
                <a:gd name="T14" fmla="*/ 60 w 274"/>
                <a:gd name="T15" fmla="*/ 379 h 503"/>
                <a:gd name="T16" fmla="*/ 60 w 274"/>
                <a:gd name="T17" fmla="*/ 319 h 503"/>
                <a:gd name="T18" fmla="*/ 59 w 274"/>
                <a:gd name="T19" fmla="*/ 318 h 503"/>
                <a:gd name="T20" fmla="*/ 53 w 274"/>
                <a:gd name="T21" fmla="*/ 321 h 503"/>
                <a:gd name="T22" fmla="*/ 51 w 274"/>
                <a:gd name="T23" fmla="*/ 318 h 503"/>
                <a:gd name="T24" fmla="*/ 55 w 274"/>
                <a:gd name="T25" fmla="*/ 316 h 503"/>
                <a:gd name="T26" fmla="*/ 80 w 274"/>
                <a:gd name="T27" fmla="*/ 301 h 503"/>
                <a:gd name="T28" fmla="*/ 85 w 274"/>
                <a:gd name="T29" fmla="*/ 304 h 503"/>
                <a:gd name="T30" fmla="*/ 103 w 274"/>
                <a:gd name="T31" fmla="*/ 315 h 503"/>
                <a:gd name="T32" fmla="*/ 103 w 274"/>
                <a:gd name="T33" fmla="*/ 315 h 503"/>
                <a:gd name="T34" fmla="*/ 106 w 274"/>
                <a:gd name="T35" fmla="*/ 316 h 503"/>
                <a:gd name="T36" fmla="*/ 110 w 274"/>
                <a:gd name="T37" fmla="*/ 319 h 503"/>
                <a:gd name="T38" fmla="*/ 143 w 274"/>
                <a:gd name="T39" fmla="*/ 338 h 503"/>
                <a:gd name="T40" fmla="*/ 160 w 274"/>
                <a:gd name="T41" fmla="*/ 347 h 503"/>
                <a:gd name="T42" fmla="*/ 160 w 274"/>
                <a:gd name="T43" fmla="*/ 347 h 503"/>
                <a:gd name="T44" fmla="*/ 160 w 274"/>
                <a:gd name="T45" fmla="*/ 347 h 503"/>
                <a:gd name="T46" fmla="*/ 180 w 274"/>
                <a:gd name="T47" fmla="*/ 369 h 503"/>
                <a:gd name="T48" fmla="*/ 186 w 274"/>
                <a:gd name="T49" fmla="*/ 371 h 503"/>
                <a:gd name="T50" fmla="*/ 190 w 274"/>
                <a:gd name="T51" fmla="*/ 370 h 503"/>
                <a:gd name="T52" fmla="*/ 209 w 274"/>
                <a:gd name="T53" fmla="*/ 359 h 503"/>
                <a:gd name="T54" fmla="*/ 234 w 274"/>
                <a:gd name="T55" fmla="*/ 373 h 503"/>
                <a:gd name="T56" fmla="*/ 189 w 274"/>
                <a:gd name="T57" fmla="*/ 399 h 503"/>
                <a:gd name="T58" fmla="*/ 185 w 274"/>
                <a:gd name="T59" fmla="*/ 400 h 503"/>
                <a:gd name="T60" fmla="*/ 180 w 274"/>
                <a:gd name="T61" fmla="*/ 399 h 503"/>
                <a:gd name="T62" fmla="*/ 160 w 274"/>
                <a:gd name="T63" fmla="*/ 382 h 503"/>
                <a:gd name="T64" fmla="*/ 160 w 274"/>
                <a:gd name="T65" fmla="*/ 382 h 503"/>
                <a:gd name="T66" fmla="*/ 180 w 274"/>
                <a:gd name="T67" fmla="*/ 399 h 503"/>
                <a:gd name="T68" fmla="*/ 185 w 274"/>
                <a:gd name="T69" fmla="*/ 400 h 503"/>
                <a:gd name="T70" fmla="*/ 189 w 274"/>
                <a:gd name="T71" fmla="*/ 399 h 503"/>
                <a:gd name="T72" fmla="*/ 234 w 274"/>
                <a:gd name="T73" fmla="*/ 373 h 503"/>
                <a:gd name="T74" fmla="*/ 234 w 274"/>
                <a:gd name="T75" fmla="*/ 390 h 503"/>
                <a:gd name="T76" fmla="*/ 189 w 274"/>
                <a:gd name="T77" fmla="*/ 416 h 503"/>
                <a:gd name="T78" fmla="*/ 185 w 274"/>
                <a:gd name="T79" fmla="*/ 417 h 503"/>
                <a:gd name="T80" fmla="*/ 180 w 274"/>
                <a:gd name="T81" fmla="*/ 415 h 503"/>
                <a:gd name="T82" fmla="*/ 160 w 274"/>
                <a:gd name="T83" fmla="*/ 399 h 503"/>
                <a:gd name="T84" fmla="*/ 160 w 274"/>
                <a:gd name="T85" fmla="*/ 436 h 503"/>
                <a:gd name="T86" fmla="*/ 274 w 274"/>
                <a:gd name="T87" fmla="*/ 503 h 503"/>
                <a:gd name="T88" fmla="*/ 274 w 274"/>
                <a:gd name="T89" fmla="*/ 158 h 503"/>
                <a:gd name="T90" fmla="*/ 1 w 274"/>
                <a:gd name="T9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4" h="503">
                  <a:moveTo>
                    <a:pt x="60" y="319"/>
                  </a:moveTo>
                  <a:cubicBezTo>
                    <a:pt x="60" y="319"/>
                    <a:pt x="60" y="319"/>
                    <a:pt x="60" y="319"/>
                  </a:cubicBezTo>
                  <a:cubicBezTo>
                    <a:pt x="85" y="333"/>
                    <a:pt x="85" y="333"/>
                    <a:pt x="85" y="333"/>
                  </a:cubicBezTo>
                  <a:cubicBezTo>
                    <a:pt x="85" y="333"/>
                    <a:pt x="85" y="333"/>
                    <a:pt x="85" y="333"/>
                  </a:cubicBezTo>
                  <a:cubicBezTo>
                    <a:pt x="60" y="319"/>
                    <a:pt x="60" y="319"/>
                    <a:pt x="60" y="319"/>
                  </a:cubicBezTo>
                  <a:moveTo>
                    <a:pt x="1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60" y="379"/>
                    <a:pt x="60" y="379"/>
                    <a:pt x="60" y="379"/>
                  </a:cubicBezTo>
                  <a:cubicBezTo>
                    <a:pt x="60" y="319"/>
                    <a:pt x="60" y="319"/>
                    <a:pt x="60" y="319"/>
                  </a:cubicBezTo>
                  <a:cubicBezTo>
                    <a:pt x="59" y="318"/>
                    <a:pt x="59" y="318"/>
                    <a:pt x="59" y="318"/>
                  </a:cubicBezTo>
                  <a:cubicBezTo>
                    <a:pt x="53" y="321"/>
                    <a:pt x="53" y="321"/>
                    <a:pt x="53" y="321"/>
                  </a:cubicBezTo>
                  <a:cubicBezTo>
                    <a:pt x="51" y="318"/>
                    <a:pt x="51" y="318"/>
                    <a:pt x="51" y="318"/>
                  </a:cubicBezTo>
                  <a:cubicBezTo>
                    <a:pt x="55" y="316"/>
                    <a:pt x="55" y="316"/>
                    <a:pt x="55" y="316"/>
                  </a:cubicBezTo>
                  <a:cubicBezTo>
                    <a:pt x="80" y="301"/>
                    <a:pt x="80" y="301"/>
                    <a:pt x="80" y="301"/>
                  </a:cubicBezTo>
                  <a:cubicBezTo>
                    <a:pt x="85" y="304"/>
                    <a:pt x="85" y="304"/>
                    <a:pt x="85" y="304"/>
                  </a:cubicBezTo>
                  <a:cubicBezTo>
                    <a:pt x="103" y="315"/>
                    <a:pt x="103" y="315"/>
                    <a:pt x="103" y="315"/>
                  </a:cubicBezTo>
                  <a:cubicBezTo>
                    <a:pt x="103" y="315"/>
                    <a:pt x="103" y="315"/>
                    <a:pt x="103" y="315"/>
                  </a:cubicBezTo>
                  <a:cubicBezTo>
                    <a:pt x="106" y="316"/>
                    <a:pt x="106" y="316"/>
                    <a:pt x="106" y="316"/>
                  </a:cubicBezTo>
                  <a:cubicBezTo>
                    <a:pt x="110" y="319"/>
                    <a:pt x="110" y="319"/>
                    <a:pt x="110" y="319"/>
                  </a:cubicBezTo>
                  <a:cubicBezTo>
                    <a:pt x="143" y="338"/>
                    <a:pt x="143" y="338"/>
                    <a:pt x="143" y="338"/>
                  </a:cubicBezTo>
                  <a:cubicBezTo>
                    <a:pt x="160" y="347"/>
                    <a:pt x="160" y="347"/>
                    <a:pt x="160" y="347"/>
                  </a:cubicBezTo>
                  <a:cubicBezTo>
                    <a:pt x="160" y="347"/>
                    <a:pt x="160" y="347"/>
                    <a:pt x="160" y="347"/>
                  </a:cubicBezTo>
                  <a:cubicBezTo>
                    <a:pt x="160" y="347"/>
                    <a:pt x="160" y="347"/>
                    <a:pt x="160" y="347"/>
                  </a:cubicBezTo>
                  <a:cubicBezTo>
                    <a:pt x="180" y="369"/>
                    <a:pt x="180" y="369"/>
                    <a:pt x="180" y="369"/>
                  </a:cubicBezTo>
                  <a:cubicBezTo>
                    <a:pt x="182" y="370"/>
                    <a:pt x="184" y="371"/>
                    <a:pt x="186" y="371"/>
                  </a:cubicBezTo>
                  <a:cubicBezTo>
                    <a:pt x="187" y="371"/>
                    <a:pt x="189" y="371"/>
                    <a:pt x="190" y="370"/>
                  </a:cubicBezTo>
                  <a:cubicBezTo>
                    <a:pt x="209" y="359"/>
                    <a:pt x="209" y="359"/>
                    <a:pt x="209" y="359"/>
                  </a:cubicBezTo>
                  <a:cubicBezTo>
                    <a:pt x="234" y="373"/>
                    <a:pt x="234" y="373"/>
                    <a:pt x="234" y="373"/>
                  </a:cubicBezTo>
                  <a:cubicBezTo>
                    <a:pt x="189" y="399"/>
                    <a:pt x="189" y="399"/>
                    <a:pt x="189" y="399"/>
                  </a:cubicBezTo>
                  <a:cubicBezTo>
                    <a:pt x="188" y="400"/>
                    <a:pt x="187" y="400"/>
                    <a:pt x="185" y="400"/>
                  </a:cubicBezTo>
                  <a:cubicBezTo>
                    <a:pt x="183" y="400"/>
                    <a:pt x="182" y="400"/>
                    <a:pt x="180" y="399"/>
                  </a:cubicBezTo>
                  <a:cubicBezTo>
                    <a:pt x="160" y="382"/>
                    <a:pt x="160" y="382"/>
                    <a:pt x="160" y="382"/>
                  </a:cubicBezTo>
                  <a:cubicBezTo>
                    <a:pt x="160" y="382"/>
                    <a:pt x="160" y="382"/>
                    <a:pt x="160" y="382"/>
                  </a:cubicBezTo>
                  <a:cubicBezTo>
                    <a:pt x="180" y="399"/>
                    <a:pt x="180" y="399"/>
                    <a:pt x="180" y="399"/>
                  </a:cubicBezTo>
                  <a:cubicBezTo>
                    <a:pt x="182" y="400"/>
                    <a:pt x="183" y="400"/>
                    <a:pt x="185" y="400"/>
                  </a:cubicBezTo>
                  <a:cubicBezTo>
                    <a:pt x="187" y="400"/>
                    <a:pt x="188" y="400"/>
                    <a:pt x="189" y="399"/>
                  </a:cubicBezTo>
                  <a:cubicBezTo>
                    <a:pt x="234" y="373"/>
                    <a:pt x="234" y="373"/>
                    <a:pt x="234" y="373"/>
                  </a:cubicBezTo>
                  <a:cubicBezTo>
                    <a:pt x="234" y="390"/>
                    <a:pt x="234" y="390"/>
                    <a:pt x="234" y="390"/>
                  </a:cubicBezTo>
                  <a:cubicBezTo>
                    <a:pt x="189" y="416"/>
                    <a:pt x="189" y="416"/>
                    <a:pt x="189" y="416"/>
                  </a:cubicBezTo>
                  <a:cubicBezTo>
                    <a:pt x="188" y="417"/>
                    <a:pt x="187" y="417"/>
                    <a:pt x="185" y="417"/>
                  </a:cubicBezTo>
                  <a:cubicBezTo>
                    <a:pt x="183" y="417"/>
                    <a:pt x="182" y="416"/>
                    <a:pt x="180" y="415"/>
                  </a:cubicBezTo>
                  <a:cubicBezTo>
                    <a:pt x="160" y="399"/>
                    <a:pt x="160" y="399"/>
                    <a:pt x="160" y="399"/>
                  </a:cubicBezTo>
                  <a:cubicBezTo>
                    <a:pt x="160" y="436"/>
                    <a:pt x="160" y="436"/>
                    <a:pt x="160" y="436"/>
                  </a:cubicBezTo>
                  <a:cubicBezTo>
                    <a:pt x="274" y="503"/>
                    <a:pt x="274" y="503"/>
                    <a:pt x="274" y="503"/>
                  </a:cubicBezTo>
                  <a:cubicBezTo>
                    <a:pt x="274" y="158"/>
                    <a:pt x="274" y="158"/>
                    <a:pt x="274" y="158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88C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7"/>
            <p:cNvSpPr>
              <a:spLocks/>
            </p:cNvSpPr>
            <p:nvPr userDrawn="1"/>
          </p:nvSpPr>
          <p:spPr bwMode="auto">
            <a:xfrm>
              <a:off x="8016324" y="1688168"/>
              <a:ext cx="590568" cy="1081194"/>
            </a:xfrm>
            <a:custGeom>
              <a:avLst/>
              <a:gdLst>
                <a:gd name="T0" fmla="*/ 0 w 325"/>
                <a:gd name="T1" fmla="*/ 0 h 595"/>
                <a:gd name="T2" fmla="*/ 0 w 325"/>
                <a:gd name="T3" fmla="*/ 408 h 595"/>
                <a:gd name="T4" fmla="*/ 323 w 325"/>
                <a:gd name="T5" fmla="*/ 595 h 595"/>
                <a:gd name="T6" fmla="*/ 325 w 325"/>
                <a:gd name="T7" fmla="*/ 188 h 595"/>
                <a:gd name="T8" fmla="*/ 0 w 325"/>
                <a:gd name="T9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595">
                  <a:moveTo>
                    <a:pt x="0" y="0"/>
                  </a:moveTo>
                  <a:lnTo>
                    <a:pt x="0" y="408"/>
                  </a:lnTo>
                  <a:lnTo>
                    <a:pt x="323" y="595"/>
                  </a:lnTo>
                  <a:lnTo>
                    <a:pt x="325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37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8"/>
            <p:cNvSpPr>
              <a:spLocks/>
            </p:cNvSpPr>
            <p:nvPr userDrawn="1"/>
          </p:nvSpPr>
          <p:spPr bwMode="auto">
            <a:xfrm>
              <a:off x="8016324" y="1688168"/>
              <a:ext cx="590568" cy="1081194"/>
            </a:xfrm>
            <a:custGeom>
              <a:avLst/>
              <a:gdLst>
                <a:gd name="T0" fmla="*/ 0 w 325"/>
                <a:gd name="T1" fmla="*/ 0 h 595"/>
                <a:gd name="T2" fmla="*/ 0 w 325"/>
                <a:gd name="T3" fmla="*/ 408 h 595"/>
                <a:gd name="T4" fmla="*/ 323 w 325"/>
                <a:gd name="T5" fmla="*/ 595 h 595"/>
                <a:gd name="T6" fmla="*/ 325 w 325"/>
                <a:gd name="T7" fmla="*/ 188 h 595"/>
                <a:gd name="T8" fmla="*/ 0 w 325"/>
                <a:gd name="T9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595">
                  <a:moveTo>
                    <a:pt x="0" y="0"/>
                  </a:moveTo>
                  <a:lnTo>
                    <a:pt x="0" y="408"/>
                  </a:lnTo>
                  <a:lnTo>
                    <a:pt x="323" y="595"/>
                  </a:lnTo>
                  <a:lnTo>
                    <a:pt x="325" y="1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9"/>
            <p:cNvSpPr>
              <a:spLocks/>
            </p:cNvSpPr>
            <p:nvPr userDrawn="1"/>
          </p:nvSpPr>
          <p:spPr bwMode="auto">
            <a:xfrm>
              <a:off x="8763166" y="2122463"/>
              <a:ext cx="590568" cy="1633603"/>
            </a:xfrm>
            <a:custGeom>
              <a:avLst/>
              <a:gdLst>
                <a:gd name="T0" fmla="*/ 1 w 325"/>
                <a:gd name="T1" fmla="*/ 0 h 899"/>
                <a:gd name="T2" fmla="*/ 0 w 325"/>
                <a:gd name="T3" fmla="*/ 712 h 899"/>
                <a:gd name="T4" fmla="*/ 324 w 325"/>
                <a:gd name="T5" fmla="*/ 899 h 899"/>
                <a:gd name="T6" fmla="*/ 325 w 325"/>
                <a:gd name="T7" fmla="*/ 187 h 899"/>
                <a:gd name="T8" fmla="*/ 1 w 325"/>
                <a:gd name="T9" fmla="*/ 0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899">
                  <a:moveTo>
                    <a:pt x="1" y="0"/>
                  </a:moveTo>
                  <a:lnTo>
                    <a:pt x="0" y="712"/>
                  </a:lnTo>
                  <a:lnTo>
                    <a:pt x="324" y="899"/>
                  </a:lnTo>
                  <a:lnTo>
                    <a:pt x="325" y="1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C52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40"/>
            <p:cNvSpPr>
              <a:spLocks/>
            </p:cNvSpPr>
            <p:nvPr userDrawn="1"/>
          </p:nvSpPr>
          <p:spPr bwMode="auto">
            <a:xfrm>
              <a:off x="8763166" y="2122463"/>
              <a:ext cx="590568" cy="1633603"/>
            </a:xfrm>
            <a:custGeom>
              <a:avLst/>
              <a:gdLst>
                <a:gd name="T0" fmla="*/ 1 w 325"/>
                <a:gd name="T1" fmla="*/ 0 h 899"/>
                <a:gd name="T2" fmla="*/ 0 w 325"/>
                <a:gd name="T3" fmla="*/ 712 h 899"/>
                <a:gd name="T4" fmla="*/ 324 w 325"/>
                <a:gd name="T5" fmla="*/ 899 h 899"/>
                <a:gd name="T6" fmla="*/ 325 w 325"/>
                <a:gd name="T7" fmla="*/ 187 h 899"/>
                <a:gd name="T8" fmla="*/ 1 w 325"/>
                <a:gd name="T9" fmla="*/ 0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899">
                  <a:moveTo>
                    <a:pt x="1" y="0"/>
                  </a:moveTo>
                  <a:lnTo>
                    <a:pt x="0" y="712"/>
                  </a:lnTo>
                  <a:lnTo>
                    <a:pt x="324" y="899"/>
                  </a:lnTo>
                  <a:lnTo>
                    <a:pt x="325" y="18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1"/>
            <p:cNvSpPr>
              <a:spLocks/>
            </p:cNvSpPr>
            <p:nvPr userDrawn="1"/>
          </p:nvSpPr>
          <p:spPr bwMode="auto">
            <a:xfrm>
              <a:off x="8279808" y="3507118"/>
              <a:ext cx="50880" cy="61783"/>
            </a:xfrm>
            <a:custGeom>
              <a:avLst/>
              <a:gdLst>
                <a:gd name="T0" fmla="*/ 0 w 28"/>
                <a:gd name="T1" fmla="*/ 0 h 34"/>
                <a:gd name="T2" fmla="*/ 0 w 28"/>
                <a:gd name="T3" fmla="*/ 34 h 34"/>
                <a:gd name="T4" fmla="*/ 28 w 28"/>
                <a:gd name="T5" fmla="*/ 18 h 34"/>
                <a:gd name="T6" fmla="*/ 0 w 28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34">
                  <a:moveTo>
                    <a:pt x="0" y="0"/>
                  </a:moveTo>
                  <a:lnTo>
                    <a:pt x="0" y="34"/>
                  </a:lnTo>
                  <a:lnTo>
                    <a:pt x="2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9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2"/>
            <p:cNvSpPr>
              <a:spLocks/>
            </p:cNvSpPr>
            <p:nvPr userDrawn="1"/>
          </p:nvSpPr>
          <p:spPr bwMode="auto">
            <a:xfrm>
              <a:off x="8279808" y="3507118"/>
              <a:ext cx="50880" cy="61783"/>
            </a:xfrm>
            <a:custGeom>
              <a:avLst/>
              <a:gdLst>
                <a:gd name="T0" fmla="*/ 0 w 28"/>
                <a:gd name="T1" fmla="*/ 0 h 34"/>
                <a:gd name="T2" fmla="*/ 0 w 28"/>
                <a:gd name="T3" fmla="*/ 34 h 34"/>
                <a:gd name="T4" fmla="*/ 28 w 28"/>
                <a:gd name="T5" fmla="*/ 18 h 34"/>
                <a:gd name="T6" fmla="*/ 0 w 28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34">
                  <a:moveTo>
                    <a:pt x="0" y="0"/>
                  </a:moveTo>
                  <a:lnTo>
                    <a:pt x="0" y="34"/>
                  </a:lnTo>
                  <a:lnTo>
                    <a:pt x="28" y="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3"/>
            <p:cNvSpPr>
              <a:spLocks/>
            </p:cNvSpPr>
            <p:nvPr userDrawn="1"/>
          </p:nvSpPr>
          <p:spPr bwMode="auto">
            <a:xfrm>
              <a:off x="8279808" y="3507118"/>
              <a:ext cx="54514" cy="32708"/>
            </a:xfrm>
            <a:custGeom>
              <a:avLst/>
              <a:gdLst>
                <a:gd name="T0" fmla="*/ 0 w 30"/>
                <a:gd name="T1" fmla="*/ 0 h 18"/>
                <a:gd name="T2" fmla="*/ 0 w 30"/>
                <a:gd name="T3" fmla="*/ 0 h 18"/>
                <a:gd name="T4" fmla="*/ 28 w 30"/>
                <a:gd name="T5" fmla="*/ 18 h 18"/>
                <a:gd name="T6" fmla="*/ 30 w 30"/>
                <a:gd name="T7" fmla="*/ 17 h 18"/>
                <a:gd name="T8" fmla="*/ 0 w 3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0" y="0"/>
                  </a:moveTo>
                  <a:lnTo>
                    <a:pt x="0" y="0"/>
                  </a:lnTo>
                  <a:lnTo>
                    <a:pt x="28" y="18"/>
                  </a:lnTo>
                  <a:lnTo>
                    <a:pt x="3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5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4"/>
            <p:cNvSpPr>
              <a:spLocks/>
            </p:cNvSpPr>
            <p:nvPr userDrawn="1"/>
          </p:nvSpPr>
          <p:spPr bwMode="auto">
            <a:xfrm>
              <a:off x="8279808" y="3507118"/>
              <a:ext cx="54514" cy="32708"/>
            </a:xfrm>
            <a:custGeom>
              <a:avLst/>
              <a:gdLst>
                <a:gd name="T0" fmla="*/ 0 w 30"/>
                <a:gd name="T1" fmla="*/ 0 h 18"/>
                <a:gd name="T2" fmla="*/ 0 w 30"/>
                <a:gd name="T3" fmla="*/ 0 h 18"/>
                <a:gd name="T4" fmla="*/ 28 w 30"/>
                <a:gd name="T5" fmla="*/ 18 h 18"/>
                <a:gd name="T6" fmla="*/ 30 w 30"/>
                <a:gd name="T7" fmla="*/ 17 h 18"/>
                <a:gd name="T8" fmla="*/ 0 w 3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0" y="0"/>
                  </a:moveTo>
                  <a:lnTo>
                    <a:pt x="0" y="0"/>
                  </a:lnTo>
                  <a:lnTo>
                    <a:pt x="28" y="18"/>
                  </a:lnTo>
                  <a:lnTo>
                    <a:pt x="30" y="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5"/>
            <p:cNvSpPr>
              <a:spLocks/>
            </p:cNvSpPr>
            <p:nvPr userDrawn="1"/>
          </p:nvSpPr>
          <p:spPr bwMode="auto">
            <a:xfrm>
              <a:off x="7832794" y="3100081"/>
              <a:ext cx="112662" cy="145371"/>
            </a:xfrm>
            <a:custGeom>
              <a:avLst/>
              <a:gdLst>
                <a:gd name="T0" fmla="*/ 52 w 52"/>
                <a:gd name="T1" fmla="*/ 49 h 68"/>
                <a:gd name="T2" fmla="*/ 26 w 52"/>
                <a:gd name="T3" fmla="*/ 60 h 68"/>
                <a:gd name="T4" fmla="*/ 0 w 52"/>
                <a:gd name="T5" fmla="*/ 19 h 68"/>
                <a:gd name="T6" fmla="*/ 26 w 52"/>
                <a:gd name="T7" fmla="*/ 8 h 68"/>
                <a:gd name="T8" fmla="*/ 52 w 52"/>
                <a:gd name="T9" fmla="*/ 4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8">
                  <a:moveTo>
                    <a:pt x="52" y="49"/>
                  </a:moveTo>
                  <a:cubicBezTo>
                    <a:pt x="52" y="63"/>
                    <a:pt x="40" y="68"/>
                    <a:pt x="26" y="60"/>
                  </a:cubicBezTo>
                  <a:cubicBezTo>
                    <a:pt x="11" y="52"/>
                    <a:pt x="0" y="33"/>
                    <a:pt x="0" y="19"/>
                  </a:cubicBezTo>
                  <a:cubicBezTo>
                    <a:pt x="0" y="5"/>
                    <a:pt x="11" y="0"/>
                    <a:pt x="26" y="8"/>
                  </a:cubicBezTo>
                  <a:cubicBezTo>
                    <a:pt x="40" y="16"/>
                    <a:pt x="52" y="35"/>
                    <a:pt x="52" y="49"/>
                  </a:cubicBez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6"/>
            <p:cNvSpPr>
              <a:spLocks/>
            </p:cNvSpPr>
            <p:nvPr userDrawn="1"/>
          </p:nvSpPr>
          <p:spPr bwMode="auto">
            <a:xfrm>
              <a:off x="6519006" y="439797"/>
              <a:ext cx="2860167" cy="1897087"/>
            </a:xfrm>
            <a:custGeom>
              <a:avLst/>
              <a:gdLst>
                <a:gd name="T0" fmla="*/ 0 w 1574"/>
                <a:gd name="T1" fmla="*/ 9 h 1044"/>
                <a:gd name="T2" fmla="*/ 16 w 1574"/>
                <a:gd name="T3" fmla="*/ 0 h 1044"/>
                <a:gd name="T4" fmla="*/ 1574 w 1574"/>
                <a:gd name="T5" fmla="*/ 900 h 1044"/>
                <a:gd name="T6" fmla="*/ 1574 w 1574"/>
                <a:gd name="T7" fmla="*/ 1036 h 1044"/>
                <a:gd name="T8" fmla="*/ 1559 w 1574"/>
                <a:gd name="T9" fmla="*/ 1044 h 1044"/>
                <a:gd name="T10" fmla="*/ 1559 w 1574"/>
                <a:gd name="T11" fmla="*/ 908 h 1044"/>
                <a:gd name="T12" fmla="*/ 0 w 1574"/>
                <a:gd name="T13" fmla="*/ 9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4" h="1044">
                  <a:moveTo>
                    <a:pt x="0" y="9"/>
                  </a:moveTo>
                  <a:lnTo>
                    <a:pt x="16" y="0"/>
                  </a:lnTo>
                  <a:lnTo>
                    <a:pt x="1574" y="900"/>
                  </a:lnTo>
                  <a:lnTo>
                    <a:pt x="1574" y="1036"/>
                  </a:lnTo>
                  <a:lnTo>
                    <a:pt x="1559" y="1044"/>
                  </a:lnTo>
                  <a:lnTo>
                    <a:pt x="1559" y="908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6D1D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7"/>
            <p:cNvSpPr>
              <a:spLocks/>
            </p:cNvSpPr>
            <p:nvPr userDrawn="1"/>
          </p:nvSpPr>
          <p:spPr bwMode="auto">
            <a:xfrm>
              <a:off x="6519006" y="439797"/>
              <a:ext cx="2860167" cy="1897087"/>
            </a:xfrm>
            <a:custGeom>
              <a:avLst/>
              <a:gdLst>
                <a:gd name="T0" fmla="*/ 0 w 1574"/>
                <a:gd name="T1" fmla="*/ 9 h 1044"/>
                <a:gd name="T2" fmla="*/ 16 w 1574"/>
                <a:gd name="T3" fmla="*/ 0 h 1044"/>
                <a:gd name="T4" fmla="*/ 1574 w 1574"/>
                <a:gd name="T5" fmla="*/ 900 h 1044"/>
                <a:gd name="T6" fmla="*/ 1574 w 1574"/>
                <a:gd name="T7" fmla="*/ 1036 h 1044"/>
                <a:gd name="T8" fmla="*/ 1559 w 1574"/>
                <a:gd name="T9" fmla="*/ 1044 h 1044"/>
                <a:gd name="T10" fmla="*/ 1559 w 1574"/>
                <a:gd name="T11" fmla="*/ 908 h 1044"/>
                <a:gd name="T12" fmla="*/ 0 w 1574"/>
                <a:gd name="T13" fmla="*/ 9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4" h="1044">
                  <a:moveTo>
                    <a:pt x="0" y="9"/>
                  </a:moveTo>
                  <a:lnTo>
                    <a:pt x="16" y="0"/>
                  </a:lnTo>
                  <a:lnTo>
                    <a:pt x="1574" y="900"/>
                  </a:lnTo>
                  <a:lnTo>
                    <a:pt x="1574" y="1036"/>
                  </a:lnTo>
                  <a:lnTo>
                    <a:pt x="1559" y="1044"/>
                  </a:lnTo>
                  <a:lnTo>
                    <a:pt x="1559" y="908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/>
            </p:cNvSpPr>
            <p:nvPr userDrawn="1"/>
          </p:nvSpPr>
          <p:spPr bwMode="auto">
            <a:xfrm>
              <a:off x="9351917" y="2075217"/>
              <a:ext cx="27257" cy="261667"/>
            </a:xfrm>
            <a:custGeom>
              <a:avLst/>
              <a:gdLst>
                <a:gd name="T0" fmla="*/ 15 w 15"/>
                <a:gd name="T1" fmla="*/ 0 h 144"/>
                <a:gd name="T2" fmla="*/ 0 w 15"/>
                <a:gd name="T3" fmla="*/ 8 h 144"/>
                <a:gd name="T4" fmla="*/ 0 w 15"/>
                <a:gd name="T5" fmla="*/ 144 h 144"/>
                <a:gd name="T6" fmla="*/ 15 w 15"/>
                <a:gd name="T7" fmla="*/ 136 h 144"/>
                <a:gd name="T8" fmla="*/ 15 w 15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4">
                  <a:moveTo>
                    <a:pt x="15" y="0"/>
                  </a:moveTo>
                  <a:lnTo>
                    <a:pt x="0" y="8"/>
                  </a:lnTo>
                  <a:lnTo>
                    <a:pt x="0" y="144"/>
                  </a:lnTo>
                  <a:lnTo>
                    <a:pt x="15" y="13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5D195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9"/>
            <p:cNvSpPr>
              <a:spLocks/>
            </p:cNvSpPr>
            <p:nvPr userDrawn="1"/>
          </p:nvSpPr>
          <p:spPr bwMode="auto">
            <a:xfrm>
              <a:off x="9351917" y="2075217"/>
              <a:ext cx="27257" cy="261667"/>
            </a:xfrm>
            <a:custGeom>
              <a:avLst/>
              <a:gdLst>
                <a:gd name="T0" fmla="*/ 15 w 15"/>
                <a:gd name="T1" fmla="*/ 0 h 144"/>
                <a:gd name="T2" fmla="*/ 0 w 15"/>
                <a:gd name="T3" fmla="*/ 8 h 144"/>
                <a:gd name="T4" fmla="*/ 0 w 15"/>
                <a:gd name="T5" fmla="*/ 144 h 144"/>
                <a:gd name="T6" fmla="*/ 15 w 15"/>
                <a:gd name="T7" fmla="*/ 136 h 144"/>
                <a:gd name="T8" fmla="*/ 15 w 15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4">
                  <a:moveTo>
                    <a:pt x="15" y="0"/>
                  </a:moveTo>
                  <a:lnTo>
                    <a:pt x="0" y="8"/>
                  </a:lnTo>
                  <a:lnTo>
                    <a:pt x="0" y="144"/>
                  </a:lnTo>
                  <a:lnTo>
                    <a:pt x="15" y="13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50"/>
            <p:cNvSpPr>
              <a:spLocks/>
            </p:cNvSpPr>
            <p:nvPr userDrawn="1"/>
          </p:nvSpPr>
          <p:spPr bwMode="auto">
            <a:xfrm>
              <a:off x="6359099" y="181764"/>
              <a:ext cx="34526" cy="1989761"/>
            </a:xfrm>
            <a:custGeom>
              <a:avLst/>
              <a:gdLst>
                <a:gd name="T0" fmla="*/ 19 w 19"/>
                <a:gd name="T1" fmla="*/ 10 h 1095"/>
                <a:gd name="T2" fmla="*/ 19 w 19"/>
                <a:gd name="T3" fmla="*/ 1095 h 1095"/>
                <a:gd name="T4" fmla="*/ 0 w 19"/>
                <a:gd name="T5" fmla="*/ 1084 h 1095"/>
                <a:gd name="T6" fmla="*/ 0 w 19"/>
                <a:gd name="T7" fmla="*/ 0 h 1095"/>
                <a:gd name="T8" fmla="*/ 19 w 19"/>
                <a:gd name="T9" fmla="*/ 1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095">
                  <a:moveTo>
                    <a:pt x="19" y="10"/>
                  </a:moveTo>
                  <a:lnTo>
                    <a:pt x="19" y="1095"/>
                  </a:lnTo>
                  <a:lnTo>
                    <a:pt x="0" y="1084"/>
                  </a:lnTo>
                  <a:lnTo>
                    <a:pt x="0" y="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/>
            </p:cNvSpPr>
            <p:nvPr userDrawn="1"/>
          </p:nvSpPr>
          <p:spPr bwMode="auto">
            <a:xfrm>
              <a:off x="6359099" y="2133366"/>
              <a:ext cx="3209057" cy="1871647"/>
            </a:xfrm>
            <a:custGeom>
              <a:avLst/>
              <a:gdLst>
                <a:gd name="T0" fmla="*/ 19 w 1766"/>
                <a:gd name="T1" fmla="*/ 0 h 1030"/>
                <a:gd name="T2" fmla="*/ 1766 w 1766"/>
                <a:gd name="T3" fmla="*/ 1009 h 1030"/>
                <a:gd name="T4" fmla="*/ 1766 w 1766"/>
                <a:gd name="T5" fmla="*/ 1030 h 1030"/>
                <a:gd name="T6" fmla="*/ 0 w 1766"/>
                <a:gd name="T7" fmla="*/ 10 h 1030"/>
                <a:gd name="T8" fmla="*/ 19 w 1766"/>
                <a:gd name="T9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1030">
                  <a:moveTo>
                    <a:pt x="19" y="0"/>
                  </a:moveTo>
                  <a:lnTo>
                    <a:pt x="1766" y="1009"/>
                  </a:lnTo>
                  <a:lnTo>
                    <a:pt x="1766" y="1030"/>
                  </a:lnTo>
                  <a:lnTo>
                    <a:pt x="0" y="1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/>
            </p:cNvSpPr>
            <p:nvPr userDrawn="1"/>
          </p:nvSpPr>
          <p:spPr bwMode="auto">
            <a:xfrm>
              <a:off x="6359099" y="2133366"/>
              <a:ext cx="3209057" cy="1871647"/>
            </a:xfrm>
            <a:custGeom>
              <a:avLst/>
              <a:gdLst>
                <a:gd name="T0" fmla="*/ 19 w 1766"/>
                <a:gd name="T1" fmla="*/ 0 h 1030"/>
                <a:gd name="T2" fmla="*/ 1766 w 1766"/>
                <a:gd name="T3" fmla="*/ 1009 h 1030"/>
                <a:gd name="T4" fmla="*/ 1766 w 1766"/>
                <a:gd name="T5" fmla="*/ 1030 h 1030"/>
                <a:gd name="T6" fmla="*/ 0 w 1766"/>
                <a:gd name="T7" fmla="*/ 10 h 1030"/>
                <a:gd name="T8" fmla="*/ 19 w 1766"/>
                <a:gd name="T9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1030">
                  <a:moveTo>
                    <a:pt x="19" y="0"/>
                  </a:moveTo>
                  <a:lnTo>
                    <a:pt x="1766" y="1009"/>
                  </a:lnTo>
                  <a:lnTo>
                    <a:pt x="1766" y="1030"/>
                  </a:lnTo>
                  <a:lnTo>
                    <a:pt x="0" y="1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3"/>
            <p:cNvSpPr>
              <a:spLocks/>
            </p:cNvSpPr>
            <p:nvPr userDrawn="1"/>
          </p:nvSpPr>
          <p:spPr bwMode="auto">
            <a:xfrm>
              <a:off x="6519006" y="810492"/>
              <a:ext cx="617825" cy="1095731"/>
            </a:xfrm>
            <a:custGeom>
              <a:avLst/>
              <a:gdLst>
                <a:gd name="T0" fmla="*/ 0 w 340"/>
                <a:gd name="T1" fmla="*/ 8 h 603"/>
                <a:gd name="T2" fmla="*/ 16 w 340"/>
                <a:gd name="T3" fmla="*/ 0 h 603"/>
                <a:gd name="T4" fmla="*/ 340 w 340"/>
                <a:gd name="T5" fmla="*/ 187 h 603"/>
                <a:gd name="T6" fmla="*/ 340 w 340"/>
                <a:gd name="T7" fmla="*/ 594 h 603"/>
                <a:gd name="T8" fmla="*/ 324 w 340"/>
                <a:gd name="T9" fmla="*/ 603 h 603"/>
                <a:gd name="T10" fmla="*/ 324 w 340"/>
                <a:gd name="T11" fmla="*/ 196 h 603"/>
                <a:gd name="T12" fmla="*/ 0 w 340"/>
                <a:gd name="T13" fmla="*/ 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" h="603">
                  <a:moveTo>
                    <a:pt x="0" y="8"/>
                  </a:moveTo>
                  <a:lnTo>
                    <a:pt x="16" y="0"/>
                  </a:lnTo>
                  <a:lnTo>
                    <a:pt x="340" y="187"/>
                  </a:lnTo>
                  <a:lnTo>
                    <a:pt x="340" y="594"/>
                  </a:lnTo>
                  <a:lnTo>
                    <a:pt x="324" y="603"/>
                  </a:lnTo>
                  <a:lnTo>
                    <a:pt x="324" y="19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5C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4"/>
            <p:cNvSpPr>
              <a:spLocks/>
            </p:cNvSpPr>
            <p:nvPr userDrawn="1"/>
          </p:nvSpPr>
          <p:spPr bwMode="auto">
            <a:xfrm>
              <a:off x="6519006" y="810492"/>
              <a:ext cx="617825" cy="1095731"/>
            </a:xfrm>
            <a:custGeom>
              <a:avLst/>
              <a:gdLst>
                <a:gd name="T0" fmla="*/ 0 w 340"/>
                <a:gd name="T1" fmla="*/ 8 h 603"/>
                <a:gd name="T2" fmla="*/ 16 w 340"/>
                <a:gd name="T3" fmla="*/ 0 h 603"/>
                <a:gd name="T4" fmla="*/ 340 w 340"/>
                <a:gd name="T5" fmla="*/ 187 h 603"/>
                <a:gd name="T6" fmla="*/ 340 w 340"/>
                <a:gd name="T7" fmla="*/ 594 h 603"/>
                <a:gd name="T8" fmla="*/ 324 w 340"/>
                <a:gd name="T9" fmla="*/ 603 h 603"/>
                <a:gd name="T10" fmla="*/ 324 w 340"/>
                <a:gd name="T11" fmla="*/ 196 h 603"/>
                <a:gd name="T12" fmla="*/ 0 w 340"/>
                <a:gd name="T13" fmla="*/ 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" h="603">
                  <a:moveTo>
                    <a:pt x="0" y="8"/>
                  </a:moveTo>
                  <a:lnTo>
                    <a:pt x="16" y="0"/>
                  </a:lnTo>
                  <a:lnTo>
                    <a:pt x="340" y="187"/>
                  </a:lnTo>
                  <a:lnTo>
                    <a:pt x="340" y="594"/>
                  </a:lnTo>
                  <a:lnTo>
                    <a:pt x="324" y="603"/>
                  </a:lnTo>
                  <a:lnTo>
                    <a:pt x="324" y="196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5"/>
            <p:cNvSpPr>
              <a:spLocks/>
            </p:cNvSpPr>
            <p:nvPr userDrawn="1"/>
          </p:nvSpPr>
          <p:spPr bwMode="auto">
            <a:xfrm>
              <a:off x="7107758" y="1150296"/>
              <a:ext cx="29074" cy="755928"/>
            </a:xfrm>
            <a:custGeom>
              <a:avLst/>
              <a:gdLst>
                <a:gd name="T0" fmla="*/ 16 w 16"/>
                <a:gd name="T1" fmla="*/ 0 h 416"/>
                <a:gd name="T2" fmla="*/ 0 w 16"/>
                <a:gd name="T3" fmla="*/ 9 h 416"/>
                <a:gd name="T4" fmla="*/ 0 w 16"/>
                <a:gd name="T5" fmla="*/ 416 h 416"/>
                <a:gd name="T6" fmla="*/ 16 w 16"/>
                <a:gd name="T7" fmla="*/ 407 h 416"/>
                <a:gd name="T8" fmla="*/ 16 w 16"/>
                <a:gd name="T9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16">
                  <a:moveTo>
                    <a:pt x="16" y="0"/>
                  </a:moveTo>
                  <a:lnTo>
                    <a:pt x="0" y="9"/>
                  </a:lnTo>
                  <a:lnTo>
                    <a:pt x="0" y="416"/>
                  </a:lnTo>
                  <a:lnTo>
                    <a:pt x="16" y="40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3A61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6"/>
            <p:cNvSpPr>
              <a:spLocks/>
            </p:cNvSpPr>
            <p:nvPr userDrawn="1"/>
          </p:nvSpPr>
          <p:spPr bwMode="auto">
            <a:xfrm>
              <a:off x="7107758" y="1150296"/>
              <a:ext cx="29074" cy="755928"/>
            </a:xfrm>
            <a:custGeom>
              <a:avLst/>
              <a:gdLst>
                <a:gd name="T0" fmla="*/ 16 w 16"/>
                <a:gd name="T1" fmla="*/ 0 h 416"/>
                <a:gd name="T2" fmla="*/ 0 w 16"/>
                <a:gd name="T3" fmla="*/ 9 h 416"/>
                <a:gd name="T4" fmla="*/ 0 w 16"/>
                <a:gd name="T5" fmla="*/ 416 h 416"/>
                <a:gd name="T6" fmla="*/ 16 w 16"/>
                <a:gd name="T7" fmla="*/ 407 h 416"/>
                <a:gd name="T8" fmla="*/ 16 w 16"/>
                <a:gd name="T9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16">
                  <a:moveTo>
                    <a:pt x="16" y="0"/>
                  </a:moveTo>
                  <a:lnTo>
                    <a:pt x="0" y="9"/>
                  </a:lnTo>
                  <a:lnTo>
                    <a:pt x="0" y="416"/>
                  </a:lnTo>
                  <a:lnTo>
                    <a:pt x="16" y="40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7"/>
            <p:cNvSpPr>
              <a:spLocks/>
            </p:cNvSpPr>
            <p:nvPr userDrawn="1"/>
          </p:nvSpPr>
          <p:spPr bwMode="auto">
            <a:xfrm>
              <a:off x="6519006" y="810492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BBE82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8"/>
            <p:cNvSpPr>
              <a:spLocks/>
            </p:cNvSpPr>
            <p:nvPr userDrawn="1"/>
          </p:nvSpPr>
          <p:spPr bwMode="auto">
            <a:xfrm>
              <a:off x="6519006" y="810492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9"/>
            <p:cNvSpPr>
              <a:spLocks/>
            </p:cNvSpPr>
            <p:nvPr userDrawn="1"/>
          </p:nvSpPr>
          <p:spPr bwMode="auto">
            <a:xfrm>
              <a:off x="7214968" y="1242970"/>
              <a:ext cx="668705" cy="1126623"/>
            </a:xfrm>
            <a:custGeom>
              <a:avLst/>
              <a:gdLst>
                <a:gd name="T0" fmla="*/ 0 w 368"/>
                <a:gd name="T1" fmla="*/ 26 h 620"/>
                <a:gd name="T2" fmla="*/ 44 w 368"/>
                <a:gd name="T3" fmla="*/ 0 h 620"/>
                <a:gd name="T4" fmla="*/ 368 w 368"/>
                <a:gd name="T5" fmla="*/ 186 h 620"/>
                <a:gd name="T6" fmla="*/ 368 w 368"/>
                <a:gd name="T7" fmla="*/ 594 h 620"/>
                <a:gd name="T8" fmla="*/ 323 w 368"/>
                <a:gd name="T9" fmla="*/ 620 h 620"/>
                <a:gd name="T10" fmla="*/ 323 w 368"/>
                <a:gd name="T11" fmla="*/ 212 h 620"/>
                <a:gd name="T12" fmla="*/ 0 w 368"/>
                <a:gd name="T13" fmla="*/ 26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8" h="620">
                  <a:moveTo>
                    <a:pt x="0" y="26"/>
                  </a:moveTo>
                  <a:lnTo>
                    <a:pt x="44" y="0"/>
                  </a:lnTo>
                  <a:lnTo>
                    <a:pt x="368" y="186"/>
                  </a:lnTo>
                  <a:lnTo>
                    <a:pt x="368" y="594"/>
                  </a:lnTo>
                  <a:lnTo>
                    <a:pt x="323" y="620"/>
                  </a:lnTo>
                  <a:lnTo>
                    <a:pt x="323" y="212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20A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60"/>
            <p:cNvSpPr>
              <a:spLocks/>
            </p:cNvSpPr>
            <p:nvPr userDrawn="1"/>
          </p:nvSpPr>
          <p:spPr bwMode="auto">
            <a:xfrm>
              <a:off x="7214968" y="1242970"/>
              <a:ext cx="668705" cy="1126623"/>
            </a:xfrm>
            <a:custGeom>
              <a:avLst/>
              <a:gdLst>
                <a:gd name="T0" fmla="*/ 0 w 368"/>
                <a:gd name="T1" fmla="*/ 26 h 620"/>
                <a:gd name="T2" fmla="*/ 44 w 368"/>
                <a:gd name="T3" fmla="*/ 0 h 620"/>
                <a:gd name="T4" fmla="*/ 368 w 368"/>
                <a:gd name="T5" fmla="*/ 186 h 620"/>
                <a:gd name="T6" fmla="*/ 368 w 368"/>
                <a:gd name="T7" fmla="*/ 594 h 620"/>
                <a:gd name="T8" fmla="*/ 323 w 368"/>
                <a:gd name="T9" fmla="*/ 620 h 620"/>
                <a:gd name="T10" fmla="*/ 323 w 368"/>
                <a:gd name="T11" fmla="*/ 212 h 620"/>
                <a:gd name="T12" fmla="*/ 0 w 368"/>
                <a:gd name="T13" fmla="*/ 26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8" h="620">
                  <a:moveTo>
                    <a:pt x="0" y="26"/>
                  </a:moveTo>
                  <a:lnTo>
                    <a:pt x="44" y="0"/>
                  </a:lnTo>
                  <a:lnTo>
                    <a:pt x="368" y="186"/>
                  </a:lnTo>
                  <a:lnTo>
                    <a:pt x="368" y="594"/>
                  </a:lnTo>
                  <a:lnTo>
                    <a:pt x="323" y="620"/>
                  </a:lnTo>
                  <a:lnTo>
                    <a:pt x="323" y="212"/>
                  </a:ln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61"/>
            <p:cNvSpPr>
              <a:spLocks/>
            </p:cNvSpPr>
            <p:nvPr userDrawn="1"/>
          </p:nvSpPr>
          <p:spPr bwMode="auto">
            <a:xfrm>
              <a:off x="7214968" y="1242970"/>
              <a:ext cx="668705" cy="385232"/>
            </a:xfrm>
            <a:custGeom>
              <a:avLst/>
              <a:gdLst>
                <a:gd name="T0" fmla="*/ 0 w 368"/>
                <a:gd name="T1" fmla="*/ 26 h 212"/>
                <a:gd name="T2" fmla="*/ 44 w 368"/>
                <a:gd name="T3" fmla="*/ 0 h 212"/>
                <a:gd name="T4" fmla="*/ 368 w 368"/>
                <a:gd name="T5" fmla="*/ 186 h 212"/>
                <a:gd name="T6" fmla="*/ 323 w 368"/>
                <a:gd name="T7" fmla="*/ 212 h 212"/>
                <a:gd name="T8" fmla="*/ 0 w 368"/>
                <a:gd name="T9" fmla="*/ 2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212">
                  <a:moveTo>
                    <a:pt x="0" y="26"/>
                  </a:moveTo>
                  <a:lnTo>
                    <a:pt x="44" y="0"/>
                  </a:lnTo>
                  <a:lnTo>
                    <a:pt x="368" y="186"/>
                  </a:lnTo>
                  <a:lnTo>
                    <a:pt x="323" y="212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F3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62"/>
            <p:cNvSpPr>
              <a:spLocks/>
            </p:cNvSpPr>
            <p:nvPr userDrawn="1"/>
          </p:nvSpPr>
          <p:spPr bwMode="auto">
            <a:xfrm>
              <a:off x="7214968" y="1242970"/>
              <a:ext cx="668705" cy="385232"/>
            </a:xfrm>
            <a:custGeom>
              <a:avLst/>
              <a:gdLst>
                <a:gd name="T0" fmla="*/ 0 w 368"/>
                <a:gd name="T1" fmla="*/ 26 h 212"/>
                <a:gd name="T2" fmla="*/ 44 w 368"/>
                <a:gd name="T3" fmla="*/ 0 h 212"/>
                <a:gd name="T4" fmla="*/ 368 w 368"/>
                <a:gd name="T5" fmla="*/ 186 h 212"/>
                <a:gd name="T6" fmla="*/ 323 w 368"/>
                <a:gd name="T7" fmla="*/ 212 h 212"/>
                <a:gd name="T8" fmla="*/ 0 w 368"/>
                <a:gd name="T9" fmla="*/ 2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212">
                  <a:moveTo>
                    <a:pt x="0" y="26"/>
                  </a:moveTo>
                  <a:lnTo>
                    <a:pt x="44" y="0"/>
                  </a:lnTo>
                  <a:lnTo>
                    <a:pt x="368" y="186"/>
                  </a:lnTo>
                  <a:lnTo>
                    <a:pt x="323" y="212"/>
                  </a:ln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63"/>
            <p:cNvSpPr>
              <a:spLocks/>
            </p:cNvSpPr>
            <p:nvPr userDrawn="1"/>
          </p:nvSpPr>
          <p:spPr bwMode="auto">
            <a:xfrm>
              <a:off x="7214968" y="1242970"/>
              <a:ext cx="668705" cy="385232"/>
            </a:xfrm>
            <a:custGeom>
              <a:avLst/>
              <a:gdLst>
                <a:gd name="T0" fmla="*/ 44 w 368"/>
                <a:gd name="T1" fmla="*/ 0 h 212"/>
                <a:gd name="T2" fmla="*/ 0 w 368"/>
                <a:gd name="T3" fmla="*/ 26 h 212"/>
                <a:gd name="T4" fmla="*/ 323 w 368"/>
                <a:gd name="T5" fmla="*/ 212 h 212"/>
                <a:gd name="T6" fmla="*/ 368 w 368"/>
                <a:gd name="T7" fmla="*/ 186 h 212"/>
                <a:gd name="T8" fmla="*/ 44 w 368"/>
                <a:gd name="T9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212">
                  <a:moveTo>
                    <a:pt x="44" y="0"/>
                  </a:moveTo>
                  <a:lnTo>
                    <a:pt x="0" y="26"/>
                  </a:lnTo>
                  <a:lnTo>
                    <a:pt x="323" y="212"/>
                  </a:lnTo>
                  <a:lnTo>
                    <a:pt x="368" y="186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99F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64"/>
            <p:cNvSpPr>
              <a:spLocks/>
            </p:cNvSpPr>
            <p:nvPr userDrawn="1"/>
          </p:nvSpPr>
          <p:spPr bwMode="auto">
            <a:xfrm>
              <a:off x="7214968" y="1242970"/>
              <a:ext cx="668705" cy="385232"/>
            </a:xfrm>
            <a:custGeom>
              <a:avLst/>
              <a:gdLst>
                <a:gd name="T0" fmla="*/ 44 w 368"/>
                <a:gd name="T1" fmla="*/ 0 h 212"/>
                <a:gd name="T2" fmla="*/ 0 w 368"/>
                <a:gd name="T3" fmla="*/ 26 h 212"/>
                <a:gd name="T4" fmla="*/ 323 w 368"/>
                <a:gd name="T5" fmla="*/ 212 h 212"/>
                <a:gd name="T6" fmla="*/ 368 w 368"/>
                <a:gd name="T7" fmla="*/ 186 h 212"/>
                <a:gd name="T8" fmla="*/ 44 w 368"/>
                <a:gd name="T9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212">
                  <a:moveTo>
                    <a:pt x="44" y="0"/>
                  </a:moveTo>
                  <a:lnTo>
                    <a:pt x="0" y="26"/>
                  </a:lnTo>
                  <a:lnTo>
                    <a:pt x="323" y="212"/>
                  </a:lnTo>
                  <a:lnTo>
                    <a:pt x="368" y="186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65"/>
            <p:cNvSpPr>
              <a:spLocks/>
            </p:cNvSpPr>
            <p:nvPr userDrawn="1"/>
          </p:nvSpPr>
          <p:spPr bwMode="auto">
            <a:xfrm>
              <a:off x="7801902" y="1580957"/>
              <a:ext cx="81771" cy="788636"/>
            </a:xfrm>
            <a:custGeom>
              <a:avLst/>
              <a:gdLst>
                <a:gd name="T0" fmla="*/ 45 w 45"/>
                <a:gd name="T1" fmla="*/ 0 h 434"/>
                <a:gd name="T2" fmla="*/ 45 w 45"/>
                <a:gd name="T3" fmla="*/ 408 h 434"/>
                <a:gd name="T4" fmla="*/ 0 w 45"/>
                <a:gd name="T5" fmla="*/ 434 h 434"/>
                <a:gd name="T6" fmla="*/ 0 w 45"/>
                <a:gd name="T7" fmla="*/ 26 h 434"/>
                <a:gd name="T8" fmla="*/ 45 w 45"/>
                <a:gd name="T9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34">
                  <a:moveTo>
                    <a:pt x="45" y="0"/>
                  </a:moveTo>
                  <a:lnTo>
                    <a:pt x="45" y="408"/>
                  </a:lnTo>
                  <a:lnTo>
                    <a:pt x="0" y="434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670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66"/>
            <p:cNvSpPr>
              <a:spLocks/>
            </p:cNvSpPr>
            <p:nvPr userDrawn="1"/>
          </p:nvSpPr>
          <p:spPr bwMode="auto">
            <a:xfrm>
              <a:off x="8016324" y="1673631"/>
              <a:ext cx="616008" cy="1095731"/>
            </a:xfrm>
            <a:custGeom>
              <a:avLst/>
              <a:gdLst>
                <a:gd name="T0" fmla="*/ 0 w 339"/>
                <a:gd name="T1" fmla="*/ 8 h 603"/>
                <a:gd name="T2" fmla="*/ 15 w 339"/>
                <a:gd name="T3" fmla="*/ 0 h 603"/>
                <a:gd name="T4" fmla="*/ 339 w 339"/>
                <a:gd name="T5" fmla="*/ 187 h 603"/>
                <a:gd name="T6" fmla="*/ 339 w 339"/>
                <a:gd name="T7" fmla="*/ 594 h 603"/>
                <a:gd name="T8" fmla="*/ 323 w 339"/>
                <a:gd name="T9" fmla="*/ 603 h 603"/>
                <a:gd name="T10" fmla="*/ 325 w 339"/>
                <a:gd name="T11" fmla="*/ 196 h 603"/>
                <a:gd name="T12" fmla="*/ 0 w 339"/>
                <a:gd name="T13" fmla="*/ 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603">
                  <a:moveTo>
                    <a:pt x="0" y="8"/>
                  </a:moveTo>
                  <a:lnTo>
                    <a:pt x="15" y="0"/>
                  </a:lnTo>
                  <a:lnTo>
                    <a:pt x="339" y="187"/>
                  </a:lnTo>
                  <a:lnTo>
                    <a:pt x="339" y="594"/>
                  </a:lnTo>
                  <a:lnTo>
                    <a:pt x="323" y="603"/>
                  </a:lnTo>
                  <a:lnTo>
                    <a:pt x="325" y="19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F9C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7"/>
            <p:cNvSpPr>
              <a:spLocks/>
            </p:cNvSpPr>
            <p:nvPr userDrawn="1"/>
          </p:nvSpPr>
          <p:spPr bwMode="auto">
            <a:xfrm>
              <a:off x="8016324" y="1673631"/>
              <a:ext cx="616008" cy="1095731"/>
            </a:xfrm>
            <a:custGeom>
              <a:avLst/>
              <a:gdLst>
                <a:gd name="T0" fmla="*/ 0 w 339"/>
                <a:gd name="T1" fmla="*/ 8 h 603"/>
                <a:gd name="T2" fmla="*/ 15 w 339"/>
                <a:gd name="T3" fmla="*/ 0 h 603"/>
                <a:gd name="T4" fmla="*/ 339 w 339"/>
                <a:gd name="T5" fmla="*/ 187 h 603"/>
                <a:gd name="T6" fmla="*/ 339 w 339"/>
                <a:gd name="T7" fmla="*/ 594 h 603"/>
                <a:gd name="T8" fmla="*/ 323 w 339"/>
                <a:gd name="T9" fmla="*/ 603 h 603"/>
                <a:gd name="T10" fmla="*/ 325 w 339"/>
                <a:gd name="T11" fmla="*/ 196 h 603"/>
                <a:gd name="T12" fmla="*/ 0 w 339"/>
                <a:gd name="T13" fmla="*/ 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603">
                  <a:moveTo>
                    <a:pt x="0" y="8"/>
                  </a:moveTo>
                  <a:lnTo>
                    <a:pt x="15" y="0"/>
                  </a:lnTo>
                  <a:lnTo>
                    <a:pt x="339" y="187"/>
                  </a:lnTo>
                  <a:lnTo>
                    <a:pt x="339" y="594"/>
                  </a:lnTo>
                  <a:lnTo>
                    <a:pt x="323" y="603"/>
                  </a:lnTo>
                  <a:lnTo>
                    <a:pt x="325" y="196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8"/>
            <p:cNvSpPr>
              <a:spLocks/>
            </p:cNvSpPr>
            <p:nvPr userDrawn="1"/>
          </p:nvSpPr>
          <p:spPr bwMode="auto">
            <a:xfrm>
              <a:off x="8603258" y="2013435"/>
              <a:ext cx="29074" cy="755928"/>
            </a:xfrm>
            <a:custGeom>
              <a:avLst/>
              <a:gdLst>
                <a:gd name="T0" fmla="*/ 16 w 16"/>
                <a:gd name="T1" fmla="*/ 0 h 416"/>
                <a:gd name="T2" fmla="*/ 2 w 16"/>
                <a:gd name="T3" fmla="*/ 9 h 416"/>
                <a:gd name="T4" fmla="*/ 0 w 16"/>
                <a:gd name="T5" fmla="*/ 416 h 416"/>
                <a:gd name="T6" fmla="*/ 16 w 16"/>
                <a:gd name="T7" fmla="*/ 407 h 416"/>
                <a:gd name="T8" fmla="*/ 16 w 16"/>
                <a:gd name="T9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16">
                  <a:moveTo>
                    <a:pt x="16" y="0"/>
                  </a:moveTo>
                  <a:lnTo>
                    <a:pt x="2" y="9"/>
                  </a:lnTo>
                  <a:lnTo>
                    <a:pt x="0" y="416"/>
                  </a:lnTo>
                  <a:lnTo>
                    <a:pt x="16" y="40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A2B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9"/>
            <p:cNvSpPr>
              <a:spLocks/>
            </p:cNvSpPr>
            <p:nvPr userDrawn="1"/>
          </p:nvSpPr>
          <p:spPr bwMode="auto">
            <a:xfrm>
              <a:off x="8603258" y="2013435"/>
              <a:ext cx="29074" cy="755928"/>
            </a:xfrm>
            <a:custGeom>
              <a:avLst/>
              <a:gdLst>
                <a:gd name="T0" fmla="*/ 16 w 16"/>
                <a:gd name="T1" fmla="*/ 0 h 416"/>
                <a:gd name="T2" fmla="*/ 2 w 16"/>
                <a:gd name="T3" fmla="*/ 9 h 416"/>
                <a:gd name="T4" fmla="*/ 0 w 16"/>
                <a:gd name="T5" fmla="*/ 416 h 416"/>
                <a:gd name="T6" fmla="*/ 16 w 16"/>
                <a:gd name="T7" fmla="*/ 407 h 416"/>
                <a:gd name="T8" fmla="*/ 16 w 16"/>
                <a:gd name="T9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16">
                  <a:moveTo>
                    <a:pt x="16" y="0"/>
                  </a:moveTo>
                  <a:lnTo>
                    <a:pt x="2" y="9"/>
                  </a:lnTo>
                  <a:lnTo>
                    <a:pt x="0" y="416"/>
                  </a:lnTo>
                  <a:lnTo>
                    <a:pt x="16" y="40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70"/>
            <p:cNvSpPr>
              <a:spLocks/>
            </p:cNvSpPr>
            <p:nvPr userDrawn="1"/>
          </p:nvSpPr>
          <p:spPr bwMode="auto">
            <a:xfrm>
              <a:off x="8016324" y="167363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8 h 196"/>
                <a:gd name="T4" fmla="*/ 325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8"/>
                  </a:lnTo>
                  <a:lnTo>
                    <a:pt x="325" y="196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4498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71"/>
            <p:cNvSpPr>
              <a:spLocks/>
            </p:cNvSpPr>
            <p:nvPr userDrawn="1"/>
          </p:nvSpPr>
          <p:spPr bwMode="auto">
            <a:xfrm>
              <a:off x="8016324" y="167363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8 h 196"/>
                <a:gd name="T4" fmla="*/ 325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8"/>
                  </a:lnTo>
                  <a:lnTo>
                    <a:pt x="325" y="196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72"/>
            <p:cNvSpPr>
              <a:spLocks/>
            </p:cNvSpPr>
            <p:nvPr userDrawn="1"/>
          </p:nvSpPr>
          <p:spPr bwMode="auto">
            <a:xfrm>
              <a:off x="8763166" y="2104291"/>
              <a:ext cx="616008" cy="1651774"/>
            </a:xfrm>
            <a:custGeom>
              <a:avLst/>
              <a:gdLst>
                <a:gd name="T0" fmla="*/ 0 w 339"/>
                <a:gd name="T1" fmla="*/ 10 h 909"/>
                <a:gd name="T2" fmla="*/ 15 w 339"/>
                <a:gd name="T3" fmla="*/ 0 h 909"/>
                <a:gd name="T4" fmla="*/ 339 w 339"/>
                <a:gd name="T5" fmla="*/ 187 h 909"/>
                <a:gd name="T6" fmla="*/ 339 w 339"/>
                <a:gd name="T7" fmla="*/ 901 h 909"/>
                <a:gd name="T8" fmla="*/ 324 w 339"/>
                <a:gd name="T9" fmla="*/ 909 h 909"/>
                <a:gd name="T10" fmla="*/ 324 w 339"/>
                <a:gd name="T11" fmla="*/ 195 h 909"/>
                <a:gd name="T12" fmla="*/ 0 w 339"/>
                <a:gd name="T13" fmla="*/ 10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909">
                  <a:moveTo>
                    <a:pt x="0" y="10"/>
                  </a:moveTo>
                  <a:lnTo>
                    <a:pt x="15" y="0"/>
                  </a:lnTo>
                  <a:lnTo>
                    <a:pt x="339" y="187"/>
                  </a:lnTo>
                  <a:lnTo>
                    <a:pt x="339" y="901"/>
                  </a:lnTo>
                  <a:lnTo>
                    <a:pt x="324" y="909"/>
                  </a:lnTo>
                  <a:lnTo>
                    <a:pt x="324" y="19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2C0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73"/>
            <p:cNvSpPr>
              <a:spLocks/>
            </p:cNvSpPr>
            <p:nvPr userDrawn="1"/>
          </p:nvSpPr>
          <p:spPr bwMode="auto">
            <a:xfrm>
              <a:off x="8763166" y="2104291"/>
              <a:ext cx="616008" cy="1651774"/>
            </a:xfrm>
            <a:custGeom>
              <a:avLst/>
              <a:gdLst>
                <a:gd name="T0" fmla="*/ 0 w 339"/>
                <a:gd name="T1" fmla="*/ 10 h 909"/>
                <a:gd name="T2" fmla="*/ 15 w 339"/>
                <a:gd name="T3" fmla="*/ 0 h 909"/>
                <a:gd name="T4" fmla="*/ 339 w 339"/>
                <a:gd name="T5" fmla="*/ 187 h 909"/>
                <a:gd name="T6" fmla="*/ 339 w 339"/>
                <a:gd name="T7" fmla="*/ 901 h 909"/>
                <a:gd name="T8" fmla="*/ 324 w 339"/>
                <a:gd name="T9" fmla="*/ 909 h 909"/>
                <a:gd name="T10" fmla="*/ 324 w 339"/>
                <a:gd name="T11" fmla="*/ 195 h 909"/>
                <a:gd name="T12" fmla="*/ 0 w 339"/>
                <a:gd name="T13" fmla="*/ 10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909">
                  <a:moveTo>
                    <a:pt x="0" y="10"/>
                  </a:moveTo>
                  <a:lnTo>
                    <a:pt x="15" y="0"/>
                  </a:lnTo>
                  <a:lnTo>
                    <a:pt x="339" y="187"/>
                  </a:lnTo>
                  <a:lnTo>
                    <a:pt x="339" y="901"/>
                  </a:lnTo>
                  <a:lnTo>
                    <a:pt x="324" y="909"/>
                  </a:lnTo>
                  <a:lnTo>
                    <a:pt x="324" y="195"/>
                  </a:lnTo>
                  <a:lnTo>
                    <a:pt x="0" y="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74"/>
            <p:cNvSpPr>
              <a:spLocks noChangeArrowheads="1"/>
            </p:cNvSpPr>
            <p:nvPr userDrawn="1"/>
          </p:nvSpPr>
          <p:spPr bwMode="auto">
            <a:xfrm>
              <a:off x="9379174" y="2444095"/>
              <a:ext cx="1817" cy="1297433"/>
            </a:xfrm>
            <a:prstGeom prst="rect">
              <a:avLst/>
            </a:pr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Rectangle 75"/>
            <p:cNvSpPr>
              <a:spLocks noChangeArrowheads="1"/>
            </p:cNvSpPr>
            <p:nvPr userDrawn="1"/>
          </p:nvSpPr>
          <p:spPr bwMode="auto">
            <a:xfrm>
              <a:off x="9379174" y="2444095"/>
              <a:ext cx="1817" cy="1297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76"/>
            <p:cNvSpPr>
              <a:spLocks noChangeArrowheads="1"/>
            </p:cNvSpPr>
            <p:nvPr userDrawn="1"/>
          </p:nvSpPr>
          <p:spPr bwMode="auto">
            <a:xfrm>
              <a:off x="9379174" y="2444095"/>
              <a:ext cx="1817" cy="1297433"/>
            </a:xfrm>
            <a:prstGeom prst="rect">
              <a:avLst/>
            </a:pr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77"/>
            <p:cNvSpPr>
              <a:spLocks noChangeArrowheads="1"/>
            </p:cNvSpPr>
            <p:nvPr userDrawn="1"/>
          </p:nvSpPr>
          <p:spPr bwMode="auto">
            <a:xfrm>
              <a:off x="9379174" y="2444095"/>
              <a:ext cx="1817" cy="1297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78"/>
            <p:cNvSpPr>
              <a:spLocks/>
            </p:cNvSpPr>
            <p:nvPr userDrawn="1"/>
          </p:nvSpPr>
          <p:spPr bwMode="auto">
            <a:xfrm>
              <a:off x="9351917" y="2444095"/>
              <a:ext cx="27257" cy="1311970"/>
            </a:xfrm>
            <a:custGeom>
              <a:avLst/>
              <a:gdLst>
                <a:gd name="T0" fmla="*/ 15 w 15"/>
                <a:gd name="T1" fmla="*/ 0 h 722"/>
                <a:gd name="T2" fmla="*/ 0 w 15"/>
                <a:gd name="T3" fmla="*/ 8 h 722"/>
                <a:gd name="T4" fmla="*/ 0 w 15"/>
                <a:gd name="T5" fmla="*/ 722 h 722"/>
                <a:gd name="T6" fmla="*/ 15 w 15"/>
                <a:gd name="T7" fmla="*/ 714 h 722"/>
                <a:gd name="T8" fmla="*/ 15 w 15"/>
                <a:gd name="T9" fmla="*/ 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22">
                  <a:moveTo>
                    <a:pt x="15" y="0"/>
                  </a:moveTo>
                  <a:lnTo>
                    <a:pt x="0" y="8"/>
                  </a:lnTo>
                  <a:lnTo>
                    <a:pt x="0" y="722"/>
                  </a:lnTo>
                  <a:lnTo>
                    <a:pt x="15" y="7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9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9"/>
            <p:cNvSpPr>
              <a:spLocks/>
            </p:cNvSpPr>
            <p:nvPr userDrawn="1"/>
          </p:nvSpPr>
          <p:spPr bwMode="auto">
            <a:xfrm>
              <a:off x="9351917" y="2444095"/>
              <a:ext cx="27257" cy="1311970"/>
            </a:xfrm>
            <a:custGeom>
              <a:avLst/>
              <a:gdLst>
                <a:gd name="T0" fmla="*/ 15 w 15"/>
                <a:gd name="T1" fmla="*/ 0 h 722"/>
                <a:gd name="T2" fmla="*/ 0 w 15"/>
                <a:gd name="T3" fmla="*/ 8 h 722"/>
                <a:gd name="T4" fmla="*/ 0 w 15"/>
                <a:gd name="T5" fmla="*/ 722 h 722"/>
                <a:gd name="T6" fmla="*/ 15 w 15"/>
                <a:gd name="T7" fmla="*/ 714 h 722"/>
                <a:gd name="T8" fmla="*/ 15 w 15"/>
                <a:gd name="T9" fmla="*/ 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22">
                  <a:moveTo>
                    <a:pt x="15" y="0"/>
                  </a:moveTo>
                  <a:lnTo>
                    <a:pt x="0" y="8"/>
                  </a:lnTo>
                  <a:lnTo>
                    <a:pt x="0" y="722"/>
                  </a:lnTo>
                  <a:lnTo>
                    <a:pt x="15" y="714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81"/>
            <p:cNvSpPr>
              <a:spLocks/>
            </p:cNvSpPr>
            <p:nvPr userDrawn="1"/>
          </p:nvSpPr>
          <p:spPr bwMode="auto">
            <a:xfrm>
              <a:off x="6519006" y="439797"/>
              <a:ext cx="2860167" cy="1649957"/>
            </a:xfrm>
            <a:custGeom>
              <a:avLst/>
              <a:gdLst>
                <a:gd name="T0" fmla="*/ 16 w 1574"/>
                <a:gd name="T1" fmla="*/ 0 h 908"/>
                <a:gd name="T2" fmla="*/ 0 w 1574"/>
                <a:gd name="T3" fmla="*/ 9 h 908"/>
                <a:gd name="T4" fmla="*/ 1559 w 1574"/>
                <a:gd name="T5" fmla="*/ 908 h 908"/>
                <a:gd name="T6" fmla="*/ 1574 w 1574"/>
                <a:gd name="T7" fmla="*/ 900 h 908"/>
                <a:gd name="T8" fmla="*/ 16 w 1574"/>
                <a:gd name="T9" fmla="*/ 0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4" h="908">
                  <a:moveTo>
                    <a:pt x="16" y="0"/>
                  </a:moveTo>
                  <a:lnTo>
                    <a:pt x="0" y="9"/>
                  </a:lnTo>
                  <a:lnTo>
                    <a:pt x="1559" y="908"/>
                  </a:lnTo>
                  <a:lnTo>
                    <a:pt x="1574" y="900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82"/>
            <p:cNvSpPr>
              <a:spLocks/>
            </p:cNvSpPr>
            <p:nvPr userDrawn="1"/>
          </p:nvSpPr>
          <p:spPr bwMode="auto">
            <a:xfrm>
              <a:off x="8763166" y="2104291"/>
              <a:ext cx="616008" cy="354341"/>
            </a:xfrm>
            <a:custGeom>
              <a:avLst/>
              <a:gdLst>
                <a:gd name="T0" fmla="*/ 15 w 339"/>
                <a:gd name="T1" fmla="*/ 0 h 195"/>
                <a:gd name="T2" fmla="*/ 0 w 339"/>
                <a:gd name="T3" fmla="*/ 10 h 195"/>
                <a:gd name="T4" fmla="*/ 324 w 339"/>
                <a:gd name="T5" fmla="*/ 195 h 195"/>
                <a:gd name="T6" fmla="*/ 339 w 339"/>
                <a:gd name="T7" fmla="*/ 187 h 195"/>
                <a:gd name="T8" fmla="*/ 15 w 339"/>
                <a:gd name="T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5">
                  <a:moveTo>
                    <a:pt x="15" y="0"/>
                  </a:moveTo>
                  <a:lnTo>
                    <a:pt x="0" y="10"/>
                  </a:lnTo>
                  <a:lnTo>
                    <a:pt x="324" y="195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8D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83"/>
            <p:cNvSpPr>
              <a:spLocks/>
            </p:cNvSpPr>
            <p:nvPr userDrawn="1"/>
          </p:nvSpPr>
          <p:spPr bwMode="auto">
            <a:xfrm>
              <a:off x="8763166" y="2104291"/>
              <a:ext cx="616008" cy="354341"/>
            </a:xfrm>
            <a:custGeom>
              <a:avLst/>
              <a:gdLst>
                <a:gd name="T0" fmla="*/ 15 w 339"/>
                <a:gd name="T1" fmla="*/ 0 h 195"/>
                <a:gd name="T2" fmla="*/ 0 w 339"/>
                <a:gd name="T3" fmla="*/ 10 h 195"/>
                <a:gd name="T4" fmla="*/ 324 w 339"/>
                <a:gd name="T5" fmla="*/ 195 h 195"/>
                <a:gd name="T6" fmla="*/ 339 w 339"/>
                <a:gd name="T7" fmla="*/ 187 h 195"/>
                <a:gd name="T8" fmla="*/ 15 w 339"/>
                <a:gd name="T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5">
                  <a:moveTo>
                    <a:pt x="15" y="0"/>
                  </a:moveTo>
                  <a:lnTo>
                    <a:pt x="0" y="10"/>
                  </a:lnTo>
                  <a:lnTo>
                    <a:pt x="324" y="195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84"/>
            <p:cNvSpPr>
              <a:spLocks/>
            </p:cNvSpPr>
            <p:nvPr userDrawn="1"/>
          </p:nvSpPr>
          <p:spPr bwMode="auto">
            <a:xfrm>
              <a:off x="6519006" y="1689985"/>
              <a:ext cx="588751" cy="399769"/>
            </a:xfrm>
            <a:custGeom>
              <a:avLst/>
              <a:gdLst>
                <a:gd name="T0" fmla="*/ 0 w 324"/>
                <a:gd name="T1" fmla="*/ 0 h 220"/>
                <a:gd name="T2" fmla="*/ 0 w 324"/>
                <a:gd name="T3" fmla="*/ 34 h 220"/>
                <a:gd name="T4" fmla="*/ 324 w 324"/>
                <a:gd name="T5" fmla="*/ 220 h 220"/>
                <a:gd name="T6" fmla="*/ 324 w 324"/>
                <a:gd name="T7" fmla="*/ 187 h 220"/>
                <a:gd name="T8" fmla="*/ 0 w 324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0">
                  <a:moveTo>
                    <a:pt x="0" y="0"/>
                  </a:moveTo>
                  <a:lnTo>
                    <a:pt x="0" y="34"/>
                  </a:lnTo>
                  <a:lnTo>
                    <a:pt x="324" y="220"/>
                  </a:lnTo>
                  <a:lnTo>
                    <a:pt x="324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85"/>
            <p:cNvSpPr>
              <a:spLocks/>
            </p:cNvSpPr>
            <p:nvPr userDrawn="1"/>
          </p:nvSpPr>
          <p:spPr bwMode="auto">
            <a:xfrm>
              <a:off x="6519006" y="1689985"/>
              <a:ext cx="588751" cy="399769"/>
            </a:xfrm>
            <a:custGeom>
              <a:avLst/>
              <a:gdLst>
                <a:gd name="T0" fmla="*/ 0 w 324"/>
                <a:gd name="T1" fmla="*/ 0 h 220"/>
                <a:gd name="T2" fmla="*/ 0 w 324"/>
                <a:gd name="T3" fmla="*/ 34 h 220"/>
                <a:gd name="T4" fmla="*/ 324 w 324"/>
                <a:gd name="T5" fmla="*/ 220 h 220"/>
                <a:gd name="T6" fmla="*/ 324 w 324"/>
                <a:gd name="T7" fmla="*/ 187 h 220"/>
                <a:gd name="T8" fmla="*/ 0 w 324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0">
                  <a:moveTo>
                    <a:pt x="0" y="0"/>
                  </a:moveTo>
                  <a:lnTo>
                    <a:pt x="0" y="34"/>
                  </a:lnTo>
                  <a:lnTo>
                    <a:pt x="324" y="220"/>
                  </a:lnTo>
                  <a:lnTo>
                    <a:pt x="324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86"/>
            <p:cNvSpPr>
              <a:spLocks/>
            </p:cNvSpPr>
            <p:nvPr userDrawn="1"/>
          </p:nvSpPr>
          <p:spPr bwMode="auto">
            <a:xfrm>
              <a:off x="6519006" y="1689985"/>
              <a:ext cx="588751" cy="399769"/>
            </a:xfrm>
            <a:custGeom>
              <a:avLst/>
              <a:gdLst>
                <a:gd name="T0" fmla="*/ 0 w 324"/>
                <a:gd name="T1" fmla="*/ 0 h 220"/>
                <a:gd name="T2" fmla="*/ 0 w 324"/>
                <a:gd name="T3" fmla="*/ 34 h 220"/>
                <a:gd name="T4" fmla="*/ 324 w 324"/>
                <a:gd name="T5" fmla="*/ 220 h 220"/>
                <a:gd name="T6" fmla="*/ 324 w 324"/>
                <a:gd name="T7" fmla="*/ 187 h 220"/>
                <a:gd name="T8" fmla="*/ 0 w 324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0">
                  <a:moveTo>
                    <a:pt x="0" y="0"/>
                  </a:moveTo>
                  <a:lnTo>
                    <a:pt x="0" y="34"/>
                  </a:lnTo>
                  <a:lnTo>
                    <a:pt x="324" y="220"/>
                  </a:lnTo>
                  <a:lnTo>
                    <a:pt x="324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87"/>
            <p:cNvSpPr>
              <a:spLocks/>
            </p:cNvSpPr>
            <p:nvPr userDrawn="1"/>
          </p:nvSpPr>
          <p:spPr bwMode="auto">
            <a:xfrm>
              <a:off x="6519006" y="1689985"/>
              <a:ext cx="588751" cy="399769"/>
            </a:xfrm>
            <a:custGeom>
              <a:avLst/>
              <a:gdLst>
                <a:gd name="T0" fmla="*/ 0 w 324"/>
                <a:gd name="T1" fmla="*/ 0 h 220"/>
                <a:gd name="T2" fmla="*/ 0 w 324"/>
                <a:gd name="T3" fmla="*/ 34 h 220"/>
                <a:gd name="T4" fmla="*/ 324 w 324"/>
                <a:gd name="T5" fmla="*/ 220 h 220"/>
                <a:gd name="T6" fmla="*/ 324 w 324"/>
                <a:gd name="T7" fmla="*/ 187 h 220"/>
                <a:gd name="T8" fmla="*/ 0 w 324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0">
                  <a:moveTo>
                    <a:pt x="0" y="0"/>
                  </a:moveTo>
                  <a:lnTo>
                    <a:pt x="0" y="34"/>
                  </a:lnTo>
                  <a:lnTo>
                    <a:pt x="324" y="220"/>
                  </a:lnTo>
                  <a:lnTo>
                    <a:pt x="324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88"/>
            <p:cNvSpPr>
              <a:spLocks/>
            </p:cNvSpPr>
            <p:nvPr userDrawn="1"/>
          </p:nvSpPr>
          <p:spPr bwMode="auto">
            <a:xfrm>
              <a:off x="7107758" y="201343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9"/>
            <p:cNvSpPr>
              <a:spLocks/>
            </p:cNvSpPr>
            <p:nvPr userDrawn="1"/>
          </p:nvSpPr>
          <p:spPr bwMode="auto">
            <a:xfrm>
              <a:off x="7107758" y="201343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0"/>
            <p:cNvSpPr>
              <a:spLocks/>
            </p:cNvSpPr>
            <p:nvPr userDrawn="1"/>
          </p:nvSpPr>
          <p:spPr bwMode="auto">
            <a:xfrm>
              <a:off x="7107758" y="201343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91"/>
            <p:cNvSpPr>
              <a:spLocks/>
            </p:cNvSpPr>
            <p:nvPr userDrawn="1"/>
          </p:nvSpPr>
          <p:spPr bwMode="auto">
            <a:xfrm>
              <a:off x="7107758" y="201343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92"/>
            <p:cNvSpPr>
              <a:spLocks/>
            </p:cNvSpPr>
            <p:nvPr userDrawn="1"/>
          </p:nvSpPr>
          <p:spPr bwMode="auto">
            <a:xfrm>
              <a:off x="6519006" y="167363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9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9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93"/>
            <p:cNvSpPr>
              <a:spLocks/>
            </p:cNvSpPr>
            <p:nvPr userDrawn="1"/>
          </p:nvSpPr>
          <p:spPr bwMode="auto">
            <a:xfrm>
              <a:off x="6519006" y="167363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9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9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94"/>
            <p:cNvSpPr>
              <a:spLocks/>
            </p:cNvSpPr>
            <p:nvPr userDrawn="1"/>
          </p:nvSpPr>
          <p:spPr bwMode="auto">
            <a:xfrm>
              <a:off x="6519006" y="167363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9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9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95"/>
            <p:cNvSpPr>
              <a:spLocks/>
            </p:cNvSpPr>
            <p:nvPr userDrawn="1"/>
          </p:nvSpPr>
          <p:spPr bwMode="auto">
            <a:xfrm>
              <a:off x="6519006" y="167363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9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9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96"/>
            <p:cNvSpPr>
              <a:spLocks/>
            </p:cNvSpPr>
            <p:nvPr userDrawn="1"/>
          </p:nvSpPr>
          <p:spPr bwMode="auto">
            <a:xfrm>
              <a:off x="6519006" y="181355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97"/>
            <p:cNvSpPr>
              <a:spLocks/>
            </p:cNvSpPr>
            <p:nvPr userDrawn="1"/>
          </p:nvSpPr>
          <p:spPr bwMode="auto">
            <a:xfrm>
              <a:off x="6519006" y="181355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98"/>
            <p:cNvSpPr>
              <a:spLocks/>
            </p:cNvSpPr>
            <p:nvPr userDrawn="1"/>
          </p:nvSpPr>
          <p:spPr bwMode="auto">
            <a:xfrm>
              <a:off x="6519006" y="181355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99"/>
            <p:cNvSpPr>
              <a:spLocks/>
            </p:cNvSpPr>
            <p:nvPr userDrawn="1"/>
          </p:nvSpPr>
          <p:spPr bwMode="auto">
            <a:xfrm>
              <a:off x="6519006" y="181355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00"/>
            <p:cNvSpPr>
              <a:spLocks/>
            </p:cNvSpPr>
            <p:nvPr userDrawn="1"/>
          </p:nvSpPr>
          <p:spPr bwMode="auto">
            <a:xfrm>
              <a:off x="7107758" y="213518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01"/>
            <p:cNvSpPr>
              <a:spLocks/>
            </p:cNvSpPr>
            <p:nvPr userDrawn="1"/>
          </p:nvSpPr>
          <p:spPr bwMode="auto">
            <a:xfrm>
              <a:off x="7107758" y="213518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02"/>
            <p:cNvSpPr>
              <a:spLocks/>
            </p:cNvSpPr>
            <p:nvPr userDrawn="1"/>
          </p:nvSpPr>
          <p:spPr bwMode="auto">
            <a:xfrm>
              <a:off x="7107758" y="213518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03"/>
            <p:cNvSpPr>
              <a:spLocks/>
            </p:cNvSpPr>
            <p:nvPr userDrawn="1"/>
          </p:nvSpPr>
          <p:spPr bwMode="auto">
            <a:xfrm>
              <a:off x="7107758" y="213518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04"/>
            <p:cNvSpPr>
              <a:spLocks/>
            </p:cNvSpPr>
            <p:nvPr userDrawn="1"/>
          </p:nvSpPr>
          <p:spPr bwMode="auto">
            <a:xfrm>
              <a:off x="6519006" y="179537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05"/>
            <p:cNvSpPr>
              <a:spLocks/>
            </p:cNvSpPr>
            <p:nvPr userDrawn="1"/>
          </p:nvSpPr>
          <p:spPr bwMode="auto">
            <a:xfrm>
              <a:off x="6519006" y="179537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06"/>
            <p:cNvSpPr>
              <a:spLocks/>
            </p:cNvSpPr>
            <p:nvPr userDrawn="1"/>
          </p:nvSpPr>
          <p:spPr bwMode="auto">
            <a:xfrm>
              <a:off x="6519006" y="179537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07"/>
            <p:cNvSpPr>
              <a:spLocks/>
            </p:cNvSpPr>
            <p:nvPr userDrawn="1"/>
          </p:nvSpPr>
          <p:spPr bwMode="auto">
            <a:xfrm>
              <a:off x="6519006" y="179537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08"/>
            <p:cNvSpPr>
              <a:spLocks/>
            </p:cNvSpPr>
            <p:nvPr userDrawn="1"/>
          </p:nvSpPr>
          <p:spPr bwMode="auto">
            <a:xfrm>
              <a:off x="6519006" y="1935298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8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09"/>
            <p:cNvSpPr>
              <a:spLocks/>
            </p:cNvSpPr>
            <p:nvPr userDrawn="1"/>
          </p:nvSpPr>
          <p:spPr bwMode="auto">
            <a:xfrm>
              <a:off x="6519006" y="1935298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8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10"/>
            <p:cNvSpPr>
              <a:spLocks/>
            </p:cNvSpPr>
            <p:nvPr userDrawn="1"/>
          </p:nvSpPr>
          <p:spPr bwMode="auto">
            <a:xfrm>
              <a:off x="6519006" y="1935298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8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11"/>
            <p:cNvSpPr>
              <a:spLocks/>
            </p:cNvSpPr>
            <p:nvPr userDrawn="1"/>
          </p:nvSpPr>
          <p:spPr bwMode="auto">
            <a:xfrm>
              <a:off x="6519006" y="1935298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8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12"/>
            <p:cNvSpPr>
              <a:spLocks/>
            </p:cNvSpPr>
            <p:nvPr userDrawn="1"/>
          </p:nvSpPr>
          <p:spPr bwMode="auto">
            <a:xfrm>
              <a:off x="7107758" y="226056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13"/>
            <p:cNvSpPr>
              <a:spLocks/>
            </p:cNvSpPr>
            <p:nvPr userDrawn="1"/>
          </p:nvSpPr>
          <p:spPr bwMode="auto">
            <a:xfrm>
              <a:off x="7107758" y="226056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14"/>
            <p:cNvSpPr>
              <a:spLocks/>
            </p:cNvSpPr>
            <p:nvPr userDrawn="1"/>
          </p:nvSpPr>
          <p:spPr bwMode="auto">
            <a:xfrm>
              <a:off x="7107758" y="226056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15"/>
            <p:cNvSpPr>
              <a:spLocks/>
            </p:cNvSpPr>
            <p:nvPr userDrawn="1"/>
          </p:nvSpPr>
          <p:spPr bwMode="auto">
            <a:xfrm>
              <a:off x="7107758" y="226056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16"/>
            <p:cNvSpPr>
              <a:spLocks/>
            </p:cNvSpPr>
            <p:nvPr userDrawn="1"/>
          </p:nvSpPr>
          <p:spPr bwMode="auto">
            <a:xfrm>
              <a:off x="6519006" y="192076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17"/>
            <p:cNvSpPr>
              <a:spLocks/>
            </p:cNvSpPr>
            <p:nvPr userDrawn="1"/>
          </p:nvSpPr>
          <p:spPr bwMode="auto">
            <a:xfrm>
              <a:off x="6519006" y="192076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18"/>
            <p:cNvSpPr>
              <a:spLocks/>
            </p:cNvSpPr>
            <p:nvPr userDrawn="1"/>
          </p:nvSpPr>
          <p:spPr bwMode="auto">
            <a:xfrm>
              <a:off x="6519006" y="192076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19"/>
            <p:cNvSpPr>
              <a:spLocks/>
            </p:cNvSpPr>
            <p:nvPr userDrawn="1"/>
          </p:nvSpPr>
          <p:spPr bwMode="auto">
            <a:xfrm>
              <a:off x="6519006" y="192076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20"/>
            <p:cNvSpPr>
              <a:spLocks/>
            </p:cNvSpPr>
            <p:nvPr userDrawn="1"/>
          </p:nvSpPr>
          <p:spPr bwMode="auto">
            <a:xfrm>
              <a:off x="6519006" y="206068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21"/>
            <p:cNvSpPr>
              <a:spLocks/>
            </p:cNvSpPr>
            <p:nvPr userDrawn="1"/>
          </p:nvSpPr>
          <p:spPr bwMode="auto">
            <a:xfrm>
              <a:off x="6519006" y="206068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22"/>
            <p:cNvSpPr>
              <a:spLocks/>
            </p:cNvSpPr>
            <p:nvPr userDrawn="1"/>
          </p:nvSpPr>
          <p:spPr bwMode="auto">
            <a:xfrm>
              <a:off x="6519006" y="206068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23"/>
            <p:cNvSpPr>
              <a:spLocks/>
            </p:cNvSpPr>
            <p:nvPr userDrawn="1"/>
          </p:nvSpPr>
          <p:spPr bwMode="auto">
            <a:xfrm>
              <a:off x="6519006" y="206068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24"/>
            <p:cNvSpPr>
              <a:spLocks/>
            </p:cNvSpPr>
            <p:nvPr userDrawn="1"/>
          </p:nvSpPr>
          <p:spPr bwMode="auto">
            <a:xfrm>
              <a:off x="7107758" y="238231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125"/>
            <p:cNvSpPr>
              <a:spLocks/>
            </p:cNvSpPr>
            <p:nvPr userDrawn="1"/>
          </p:nvSpPr>
          <p:spPr bwMode="auto">
            <a:xfrm>
              <a:off x="7107758" y="238231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26"/>
            <p:cNvSpPr>
              <a:spLocks/>
            </p:cNvSpPr>
            <p:nvPr userDrawn="1"/>
          </p:nvSpPr>
          <p:spPr bwMode="auto">
            <a:xfrm>
              <a:off x="7107758" y="238231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27"/>
            <p:cNvSpPr>
              <a:spLocks/>
            </p:cNvSpPr>
            <p:nvPr userDrawn="1"/>
          </p:nvSpPr>
          <p:spPr bwMode="auto">
            <a:xfrm>
              <a:off x="7107758" y="238231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28"/>
            <p:cNvSpPr>
              <a:spLocks/>
            </p:cNvSpPr>
            <p:nvPr userDrawn="1"/>
          </p:nvSpPr>
          <p:spPr bwMode="auto">
            <a:xfrm>
              <a:off x="6519006" y="204250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29"/>
            <p:cNvSpPr>
              <a:spLocks/>
            </p:cNvSpPr>
            <p:nvPr userDrawn="1"/>
          </p:nvSpPr>
          <p:spPr bwMode="auto">
            <a:xfrm>
              <a:off x="6519006" y="204250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30"/>
            <p:cNvSpPr>
              <a:spLocks/>
            </p:cNvSpPr>
            <p:nvPr userDrawn="1"/>
          </p:nvSpPr>
          <p:spPr bwMode="auto">
            <a:xfrm>
              <a:off x="6519006" y="204250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31"/>
            <p:cNvSpPr>
              <a:spLocks/>
            </p:cNvSpPr>
            <p:nvPr userDrawn="1"/>
          </p:nvSpPr>
          <p:spPr bwMode="auto">
            <a:xfrm>
              <a:off x="6519006" y="204250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32"/>
            <p:cNvSpPr>
              <a:spLocks noEditPoints="1"/>
            </p:cNvSpPr>
            <p:nvPr userDrawn="1"/>
          </p:nvSpPr>
          <p:spPr bwMode="auto">
            <a:xfrm>
              <a:off x="7267665" y="2122463"/>
              <a:ext cx="586934" cy="401586"/>
            </a:xfrm>
            <a:custGeom>
              <a:avLst/>
              <a:gdLst>
                <a:gd name="T0" fmla="*/ 159 w 323"/>
                <a:gd name="T1" fmla="*/ 91 h 221"/>
                <a:gd name="T2" fmla="*/ 159 w 323"/>
                <a:gd name="T3" fmla="*/ 125 h 221"/>
                <a:gd name="T4" fmla="*/ 235 w 323"/>
                <a:gd name="T5" fmla="*/ 169 h 221"/>
                <a:gd name="T6" fmla="*/ 245 w 323"/>
                <a:gd name="T7" fmla="*/ 162 h 221"/>
                <a:gd name="T8" fmla="*/ 275 w 323"/>
                <a:gd name="T9" fmla="*/ 180 h 221"/>
                <a:gd name="T10" fmla="*/ 272 w 323"/>
                <a:gd name="T11" fmla="*/ 191 h 221"/>
                <a:gd name="T12" fmla="*/ 323 w 323"/>
                <a:gd name="T13" fmla="*/ 221 h 221"/>
                <a:gd name="T14" fmla="*/ 323 w 323"/>
                <a:gd name="T15" fmla="*/ 187 h 221"/>
                <a:gd name="T16" fmla="*/ 159 w 323"/>
                <a:gd name="T17" fmla="*/ 91 h 221"/>
                <a:gd name="T18" fmla="*/ 0 w 323"/>
                <a:gd name="T19" fmla="*/ 0 h 221"/>
                <a:gd name="T20" fmla="*/ 0 w 323"/>
                <a:gd name="T21" fmla="*/ 33 h 221"/>
                <a:gd name="T22" fmla="*/ 41 w 323"/>
                <a:gd name="T23" fmla="*/ 58 h 221"/>
                <a:gd name="T24" fmla="*/ 41 w 323"/>
                <a:gd name="T25" fmla="*/ 24 h 221"/>
                <a:gd name="T26" fmla="*/ 0 w 323"/>
                <a:gd name="T2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1">
                  <a:moveTo>
                    <a:pt x="159" y="91"/>
                  </a:moveTo>
                  <a:lnTo>
                    <a:pt x="159" y="125"/>
                  </a:lnTo>
                  <a:lnTo>
                    <a:pt x="235" y="169"/>
                  </a:lnTo>
                  <a:lnTo>
                    <a:pt x="245" y="162"/>
                  </a:lnTo>
                  <a:lnTo>
                    <a:pt x="275" y="180"/>
                  </a:lnTo>
                  <a:lnTo>
                    <a:pt x="272" y="191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159" y="91"/>
                  </a:lnTo>
                  <a:close/>
                  <a:moveTo>
                    <a:pt x="0" y="0"/>
                  </a:moveTo>
                  <a:lnTo>
                    <a:pt x="0" y="33"/>
                  </a:lnTo>
                  <a:lnTo>
                    <a:pt x="41" y="58"/>
                  </a:lnTo>
                  <a:lnTo>
                    <a:pt x="41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133"/>
            <p:cNvSpPr>
              <a:spLocks noEditPoints="1"/>
            </p:cNvSpPr>
            <p:nvPr userDrawn="1"/>
          </p:nvSpPr>
          <p:spPr bwMode="auto">
            <a:xfrm>
              <a:off x="7267665" y="2122463"/>
              <a:ext cx="586934" cy="401586"/>
            </a:xfrm>
            <a:custGeom>
              <a:avLst/>
              <a:gdLst>
                <a:gd name="T0" fmla="*/ 159 w 323"/>
                <a:gd name="T1" fmla="*/ 91 h 221"/>
                <a:gd name="T2" fmla="*/ 159 w 323"/>
                <a:gd name="T3" fmla="*/ 125 h 221"/>
                <a:gd name="T4" fmla="*/ 235 w 323"/>
                <a:gd name="T5" fmla="*/ 169 h 221"/>
                <a:gd name="T6" fmla="*/ 245 w 323"/>
                <a:gd name="T7" fmla="*/ 162 h 221"/>
                <a:gd name="T8" fmla="*/ 275 w 323"/>
                <a:gd name="T9" fmla="*/ 180 h 221"/>
                <a:gd name="T10" fmla="*/ 272 w 323"/>
                <a:gd name="T11" fmla="*/ 191 h 221"/>
                <a:gd name="T12" fmla="*/ 323 w 323"/>
                <a:gd name="T13" fmla="*/ 221 h 221"/>
                <a:gd name="T14" fmla="*/ 323 w 323"/>
                <a:gd name="T15" fmla="*/ 187 h 221"/>
                <a:gd name="T16" fmla="*/ 159 w 323"/>
                <a:gd name="T17" fmla="*/ 91 h 221"/>
                <a:gd name="T18" fmla="*/ 0 w 323"/>
                <a:gd name="T19" fmla="*/ 0 h 221"/>
                <a:gd name="T20" fmla="*/ 0 w 323"/>
                <a:gd name="T21" fmla="*/ 33 h 221"/>
                <a:gd name="T22" fmla="*/ 41 w 323"/>
                <a:gd name="T23" fmla="*/ 58 h 221"/>
                <a:gd name="T24" fmla="*/ 41 w 323"/>
                <a:gd name="T25" fmla="*/ 24 h 221"/>
                <a:gd name="T26" fmla="*/ 0 w 323"/>
                <a:gd name="T2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1">
                  <a:moveTo>
                    <a:pt x="159" y="91"/>
                  </a:moveTo>
                  <a:lnTo>
                    <a:pt x="159" y="125"/>
                  </a:lnTo>
                  <a:lnTo>
                    <a:pt x="235" y="169"/>
                  </a:lnTo>
                  <a:lnTo>
                    <a:pt x="245" y="162"/>
                  </a:lnTo>
                  <a:lnTo>
                    <a:pt x="275" y="180"/>
                  </a:lnTo>
                  <a:lnTo>
                    <a:pt x="272" y="191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159" y="91"/>
                  </a:lnTo>
                  <a:moveTo>
                    <a:pt x="0" y="0"/>
                  </a:moveTo>
                  <a:lnTo>
                    <a:pt x="0" y="33"/>
                  </a:lnTo>
                  <a:lnTo>
                    <a:pt x="41" y="58"/>
                  </a:lnTo>
                  <a:lnTo>
                    <a:pt x="41" y="2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34"/>
            <p:cNvSpPr>
              <a:spLocks noEditPoints="1"/>
            </p:cNvSpPr>
            <p:nvPr userDrawn="1"/>
          </p:nvSpPr>
          <p:spPr bwMode="auto">
            <a:xfrm>
              <a:off x="7267665" y="2122463"/>
              <a:ext cx="586934" cy="401586"/>
            </a:xfrm>
            <a:custGeom>
              <a:avLst/>
              <a:gdLst>
                <a:gd name="T0" fmla="*/ 159 w 323"/>
                <a:gd name="T1" fmla="*/ 91 h 221"/>
                <a:gd name="T2" fmla="*/ 159 w 323"/>
                <a:gd name="T3" fmla="*/ 125 h 221"/>
                <a:gd name="T4" fmla="*/ 235 w 323"/>
                <a:gd name="T5" fmla="*/ 169 h 221"/>
                <a:gd name="T6" fmla="*/ 245 w 323"/>
                <a:gd name="T7" fmla="*/ 162 h 221"/>
                <a:gd name="T8" fmla="*/ 275 w 323"/>
                <a:gd name="T9" fmla="*/ 180 h 221"/>
                <a:gd name="T10" fmla="*/ 272 w 323"/>
                <a:gd name="T11" fmla="*/ 191 h 221"/>
                <a:gd name="T12" fmla="*/ 323 w 323"/>
                <a:gd name="T13" fmla="*/ 221 h 221"/>
                <a:gd name="T14" fmla="*/ 323 w 323"/>
                <a:gd name="T15" fmla="*/ 187 h 221"/>
                <a:gd name="T16" fmla="*/ 159 w 323"/>
                <a:gd name="T17" fmla="*/ 91 h 221"/>
                <a:gd name="T18" fmla="*/ 0 w 323"/>
                <a:gd name="T19" fmla="*/ 0 h 221"/>
                <a:gd name="T20" fmla="*/ 0 w 323"/>
                <a:gd name="T21" fmla="*/ 33 h 221"/>
                <a:gd name="T22" fmla="*/ 41 w 323"/>
                <a:gd name="T23" fmla="*/ 58 h 221"/>
                <a:gd name="T24" fmla="*/ 41 w 323"/>
                <a:gd name="T25" fmla="*/ 24 h 221"/>
                <a:gd name="T26" fmla="*/ 0 w 323"/>
                <a:gd name="T2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1">
                  <a:moveTo>
                    <a:pt x="159" y="91"/>
                  </a:moveTo>
                  <a:lnTo>
                    <a:pt x="159" y="125"/>
                  </a:lnTo>
                  <a:lnTo>
                    <a:pt x="235" y="169"/>
                  </a:lnTo>
                  <a:lnTo>
                    <a:pt x="245" y="162"/>
                  </a:lnTo>
                  <a:lnTo>
                    <a:pt x="275" y="180"/>
                  </a:lnTo>
                  <a:lnTo>
                    <a:pt x="272" y="191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159" y="91"/>
                  </a:lnTo>
                  <a:close/>
                  <a:moveTo>
                    <a:pt x="0" y="0"/>
                  </a:moveTo>
                  <a:lnTo>
                    <a:pt x="0" y="33"/>
                  </a:lnTo>
                  <a:lnTo>
                    <a:pt x="41" y="58"/>
                  </a:lnTo>
                  <a:lnTo>
                    <a:pt x="41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35"/>
            <p:cNvSpPr>
              <a:spLocks noEditPoints="1"/>
            </p:cNvSpPr>
            <p:nvPr userDrawn="1"/>
          </p:nvSpPr>
          <p:spPr bwMode="auto">
            <a:xfrm>
              <a:off x="7267665" y="2122463"/>
              <a:ext cx="586934" cy="401586"/>
            </a:xfrm>
            <a:custGeom>
              <a:avLst/>
              <a:gdLst>
                <a:gd name="T0" fmla="*/ 159 w 323"/>
                <a:gd name="T1" fmla="*/ 91 h 221"/>
                <a:gd name="T2" fmla="*/ 159 w 323"/>
                <a:gd name="T3" fmla="*/ 125 h 221"/>
                <a:gd name="T4" fmla="*/ 235 w 323"/>
                <a:gd name="T5" fmla="*/ 169 h 221"/>
                <a:gd name="T6" fmla="*/ 245 w 323"/>
                <a:gd name="T7" fmla="*/ 162 h 221"/>
                <a:gd name="T8" fmla="*/ 275 w 323"/>
                <a:gd name="T9" fmla="*/ 180 h 221"/>
                <a:gd name="T10" fmla="*/ 272 w 323"/>
                <a:gd name="T11" fmla="*/ 191 h 221"/>
                <a:gd name="T12" fmla="*/ 323 w 323"/>
                <a:gd name="T13" fmla="*/ 221 h 221"/>
                <a:gd name="T14" fmla="*/ 323 w 323"/>
                <a:gd name="T15" fmla="*/ 187 h 221"/>
                <a:gd name="T16" fmla="*/ 159 w 323"/>
                <a:gd name="T17" fmla="*/ 91 h 221"/>
                <a:gd name="T18" fmla="*/ 0 w 323"/>
                <a:gd name="T19" fmla="*/ 0 h 221"/>
                <a:gd name="T20" fmla="*/ 0 w 323"/>
                <a:gd name="T21" fmla="*/ 33 h 221"/>
                <a:gd name="T22" fmla="*/ 41 w 323"/>
                <a:gd name="T23" fmla="*/ 58 h 221"/>
                <a:gd name="T24" fmla="*/ 41 w 323"/>
                <a:gd name="T25" fmla="*/ 24 h 221"/>
                <a:gd name="T26" fmla="*/ 0 w 323"/>
                <a:gd name="T2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1">
                  <a:moveTo>
                    <a:pt x="159" y="91"/>
                  </a:moveTo>
                  <a:lnTo>
                    <a:pt x="159" y="125"/>
                  </a:lnTo>
                  <a:lnTo>
                    <a:pt x="235" y="169"/>
                  </a:lnTo>
                  <a:lnTo>
                    <a:pt x="245" y="162"/>
                  </a:lnTo>
                  <a:lnTo>
                    <a:pt x="275" y="180"/>
                  </a:lnTo>
                  <a:lnTo>
                    <a:pt x="272" y="191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159" y="91"/>
                  </a:lnTo>
                  <a:moveTo>
                    <a:pt x="0" y="0"/>
                  </a:moveTo>
                  <a:lnTo>
                    <a:pt x="0" y="33"/>
                  </a:lnTo>
                  <a:lnTo>
                    <a:pt x="41" y="58"/>
                  </a:lnTo>
                  <a:lnTo>
                    <a:pt x="41" y="2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36"/>
            <p:cNvSpPr>
              <a:spLocks/>
            </p:cNvSpPr>
            <p:nvPr userDrawn="1"/>
          </p:nvSpPr>
          <p:spPr bwMode="auto">
            <a:xfrm>
              <a:off x="7854599" y="2444095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4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37"/>
            <p:cNvSpPr>
              <a:spLocks/>
            </p:cNvSpPr>
            <p:nvPr userDrawn="1"/>
          </p:nvSpPr>
          <p:spPr bwMode="auto">
            <a:xfrm>
              <a:off x="7854599" y="2444095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4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38"/>
            <p:cNvSpPr>
              <a:spLocks/>
            </p:cNvSpPr>
            <p:nvPr userDrawn="1"/>
          </p:nvSpPr>
          <p:spPr bwMode="auto">
            <a:xfrm>
              <a:off x="7854599" y="2444095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4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39"/>
            <p:cNvSpPr>
              <a:spLocks/>
            </p:cNvSpPr>
            <p:nvPr userDrawn="1"/>
          </p:nvSpPr>
          <p:spPr bwMode="auto">
            <a:xfrm>
              <a:off x="7854599" y="2444095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4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40"/>
            <p:cNvSpPr>
              <a:spLocks noEditPoints="1"/>
            </p:cNvSpPr>
            <p:nvPr userDrawn="1"/>
          </p:nvSpPr>
          <p:spPr bwMode="auto">
            <a:xfrm>
              <a:off x="7267665" y="2104291"/>
              <a:ext cx="617825" cy="357975"/>
            </a:xfrm>
            <a:custGeom>
              <a:avLst/>
              <a:gdLst>
                <a:gd name="T0" fmla="*/ 159 w 340"/>
                <a:gd name="T1" fmla="*/ 83 h 197"/>
                <a:gd name="T2" fmla="*/ 159 w 340"/>
                <a:gd name="T3" fmla="*/ 101 h 197"/>
                <a:gd name="T4" fmla="*/ 323 w 340"/>
                <a:gd name="T5" fmla="*/ 197 h 197"/>
                <a:gd name="T6" fmla="*/ 340 w 340"/>
                <a:gd name="T7" fmla="*/ 187 h 197"/>
                <a:gd name="T8" fmla="*/ 159 w 340"/>
                <a:gd name="T9" fmla="*/ 83 h 197"/>
                <a:gd name="T10" fmla="*/ 16 w 340"/>
                <a:gd name="T11" fmla="*/ 0 h 197"/>
                <a:gd name="T12" fmla="*/ 0 w 340"/>
                <a:gd name="T13" fmla="*/ 10 h 197"/>
                <a:gd name="T14" fmla="*/ 41 w 340"/>
                <a:gd name="T15" fmla="*/ 34 h 197"/>
                <a:gd name="T16" fmla="*/ 41 w 340"/>
                <a:gd name="T17" fmla="*/ 15 h 197"/>
                <a:gd name="T18" fmla="*/ 16 w 340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197">
                  <a:moveTo>
                    <a:pt x="159" y="83"/>
                  </a:moveTo>
                  <a:lnTo>
                    <a:pt x="159" y="101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159" y="83"/>
                  </a:lnTo>
                  <a:close/>
                  <a:moveTo>
                    <a:pt x="16" y="0"/>
                  </a:moveTo>
                  <a:lnTo>
                    <a:pt x="0" y="10"/>
                  </a:lnTo>
                  <a:lnTo>
                    <a:pt x="41" y="34"/>
                  </a:lnTo>
                  <a:lnTo>
                    <a:pt x="41" y="1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41"/>
            <p:cNvSpPr>
              <a:spLocks noEditPoints="1"/>
            </p:cNvSpPr>
            <p:nvPr userDrawn="1"/>
          </p:nvSpPr>
          <p:spPr bwMode="auto">
            <a:xfrm>
              <a:off x="7267665" y="2104291"/>
              <a:ext cx="617825" cy="357975"/>
            </a:xfrm>
            <a:custGeom>
              <a:avLst/>
              <a:gdLst>
                <a:gd name="T0" fmla="*/ 159 w 340"/>
                <a:gd name="T1" fmla="*/ 83 h 197"/>
                <a:gd name="T2" fmla="*/ 159 w 340"/>
                <a:gd name="T3" fmla="*/ 101 h 197"/>
                <a:gd name="T4" fmla="*/ 323 w 340"/>
                <a:gd name="T5" fmla="*/ 197 h 197"/>
                <a:gd name="T6" fmla="*/ 340 w 340"/>
                <a:gd name="T7" fmla="*/ 187 h 197"/>
                <a:gd name="T8" fmla="*/ 159 w 340"/>
                <a:gd name="T9" fmla="*/ 83 h 197"/>
                <a:gd name="T10" fmla="*/ 16 w 340"/>
                <a:gd name="T11" fmla="*/ 0 h 197"/>
                <a:gd name="T12" fmla="*/ 0 w 340"/>
                <a:gd name="T13" fmla="*/ 10 h 197"/>
                <a:gd name="T14" fmla="*/ 41 w 340"/>
                <a:gd name="T15" fmla="*/ 34 h 197"/>
                <a:gd name="T16" fmla="*/ 41 w 340"/>
                <a:gd name="T17" fmla="*/ 15 h 197"/>
                <a:gd name="T18" fmla="*/ 16 w 340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197">
                  <a:moveTo>
                    <a:pt x="159" y="83"/>
                  </a:moveTo>
                  <a:lnTo>
                    <a:pt x="159" y="101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159" y="83"/>
                  </a:lnTo>
                  <a:moveTo>
                    <a:pt x="16" y="0"/>
                  </a:moveTo>
                  <a:lnTo>
                    <a:pt x="0" y="10"/>
                  </a:lnTo>
                  <a:lnTo>
                    <a:pt x="41" y="34"/>
                  </a:lnTo>
                  <a:lnTo>
                    <a:pt x="41" y="15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42"/>
            <p:cNvSpPr>
              <a:spLocks noEditPoints="1"/>
            </p:cNvSpPr>
            <p:nvPr userDrawn="1"/>
          </p:nvSpPr>
          <p:spPr bwMode="auto">
            <a:xfrm>
              <a:off x="7267665" y="2104291"/>
              <a:ext cx="617825" cy="357975"/>
            </a:xfrm>
            <a:custGeom>
              <a:avLst/>
              <a:gdLst>
                <a:gd name="T0" fmla="*/ 159 w 340"/>
                <a:gd name="T1" fmla="*/ 83 h 197"/>
                <a:gd name="T2" fmla="*/ 159 w 340"/>
                <a:gd name="T3" fmla="*/ 101 h 197"/>
                <a:gd name="T4" fmla="*/ 323 w 340"/>
                <a:gd name="T5" fmla="*/ 197 h 197"/>
                <a:gd name="T6" fmla="*/ 340 w 340"/>
                <a:gd name="T7" fmla="*/ 187 h 197"/>
                <a:gd name="T8" fmla="*/ 159 w 340"/>
                <a:gd name="T9" fmla="*/ 83 h 197"/>
                <a:gd name="T10" fmla="*/ 16 w 340"/>
                <a:gd name="T11" fmla="*/ 0 h 197"/>
                <a:gd name="T12" fmla="*/ 0 w 340"/>
                <a:gd name="T13" fmla="*/ 10 h 197"/>
                <a:gd name="T14" fmla="*/ 41 w 340"/>
                <a:gd name="T15" fmla="*/ 34 h 197"/>
                <a:gd name="T16" fmla="*/ 41 w 340"/>
                <a:gd name="T17" fmla="*/ 15 h 197"/>
                <a:gd name="T18" fmla="*/ 16 w 340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197">
                  <a:moveTo>
                    <a:pt x="159" y="83"/>
                  </a:moveTo>
                  <a:lnTo>
                    <a:pt x="159" y="101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159" y="83"/>
                  </a:lnTo>
                  <a:close/>
                  <a:moveTo>
                    <a:pt x="16" y="0"/>
                  </a:moveTo>
                  <a:lnTo>
                    <a:pt x="0" y="10"/>
                  </a:lnTo>
                  <a:lnTo>
                    <a:pt x="41" y="34"/>
                  </a:lnTo>
                  <a:lnTo>
                    <a:pt x="41" y="1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43"/>
            <p:cNvSpPr>
              <a:spLocks noEditPoints="1"/>
            </p:cNvSpPr>
            <p:nvPr userDrawn="1"/>
          </p:nvSpPr>
          <p:spPr bwMode="auto">
            <a:xfrm>
              <a:off x="7267665" y="2104291"/>
              <a:ext cx="617825" cy="357975"/>
            </a:xfrm>
            <a:custGeom>
              <a:avLst/>
              <a:gdLst>
                <a:gd name="T0" fmla="*/ 159 w 340"/>
                <a:gd name="T1" fmla="*/ 83 h 197"/>
                <a:gd name="T2" fmla="*/ 159 w 340"/>
                <a:gd name="T3" fmla="*/ 101 h 197"/>
                <a:gd name="T4" fmla="*/ 323 w 340"/>
                <a:gd name="T5" fmla="*/ 197 h 197"/>
                <a:gd name="T6" fmla="*/ 340 w 340"/>
                <a:gd name="T7" fmla="*/ 187 h 197"/>
                <a:gd name="T8" fmla="*/ 159 w 340"/>
                <a:gd name="T9" fmla="*/ 83 h 197"/>
                <a:gd name="T10" fmla="*/ 16 w 340"/>
                <a:gd name="T11" fmla="*/ 0 h 197"/>
                <a:gd name="T12" fmla="*/ 0 w 340"/>
                <a:gd name="T13" fmla="*/ 10 h 197"/>
                <a:gd name="T14" fmla="*/ 41 w 340"/>
                <a:gd name="T15" fmla="*/ 34 h 197"/>
                <a:gd name="T16" fmla="*/ 41 w 340"/>
                <a:gd name="T17" fmla="*/ 15 h 197"/>
                <a:gd name="T18" fmla="*/ 16 w 340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197">
                  <a:moveTo>
                    <a:pt x="159" y="83"/>
                  </a:moveTo>
                  <a:lnTo>
                    <a:pt x="159" y="101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159" y="83"/>
                  </a:lnTo>
                  <a:moveTo>
                    <a:pt x="16" y="0"/>
                  </a:moveTo>
                  <a:lnTo>
                    <a:pt x="0" y="10"/>
                  </a:lnTo>
                  <a:lnTo>
                    <a:pt x="41" y="34"/>
                  </a:lnTo>
                  <a:lnTo>
                    <a:pt x="41" y="15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44"/>
            <p:cNvSpPr>
              <a:spLocks noEditPoints="1"/>
            </p:cNvSpPr>
            <p:nvPr userDrawn="1"/>
          </p:nvSpPr>
          <p:spPr bwMode="auto">
            <a:xfrm>
              <a:off x="7267665" y="2244211"/>
              <a:ext cx="586934" cy="401586"/>
            </a:xfrm>
            <a:custGeom>
              <a:avLst/>
              <a:gdLst>
                <a:gd name="T0" fmla="*/ 265 w 323"/>
                <a:gd name="T1" fmla="*/ 154 h 221"/>
                <a:gd name="T2" fmla="*/ 259 w 323"/>
                <a:gd name="T3" fmla="*/ 185 h 221"/>
                <a:gd name="T4" fmla="*/ 323 w 323"/>
                <a:gd name="T5" fmla="*/ 221 h 221"/>
                <a:gd name="T6" fmla="*/ 323 w 323"/>
                <a:gd name="T7" fmla="*/ 187 h 221"/>
                <a:gd name="T8" fmla="*/ 265 w 323"/>
                <a:gd name="T9" fmla="*/ 154 h 221"/>
                <a:gd name="T10" fmla="*/ 130 w 323"/>
                <a:gd name="T11" fmla="*/ 75 h 221"/>
                <a:gd name="T12" fmla="*/ 130 w 323"/>
                <a:gd name="T13" fmla="*/ 105 h 221"/>
                <a:gd name="T14" fmla="*/ 83 w 323"/>
                <a:gd name="T15" fmla="*/ 79 h 221"/>
                <a:gd name="T16" fmla="*/ 82 w 323"/>
                <a:gd name="T17" fmla="*/ 82 h 221"/>
                <a:gd name="T18" fmla="*/ 237 w 323"/>
                <a:gd name="T19" fmla="*/ 172 h 221"/>
                <a:gd name="T20" fmla="*/ 243 w 323"/>
                <a:gd name="T21" fmla="*/ 141 h 221"/>
                <a:gd name="T22" fmla="*/ 130 w 323"/>
                <a:gd name="T23" fmla="*/ 75 h 221"/>
                <a:gd name="T24" fmla="*/ 0 w 323"/>
                <a:gd name="T25" fmla="*/ 0 h 221"/>
                <a:gd name="T26" fmla="*/ 0 w 323"/>
                <a:gd name="T27" fmla="*/ 35 h 221"/>
                <a:gd name="T28" fmla="*/ 30 w 323"/>
                <a:gd name="T29" fmla="*/ 52 h 221"/>
                <a:gd name="T30" fmla="*/ 37 w 323"/>
                <a:gd name="T31" fmla="*/ 22 h 221"/>
                <a:gd name="T32" fmla="*/ 0 w 323"/>
                <a:gd name="T3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21">
                  <a:moveTo>
                    <a:pt x="265" y="154"/>
                  </a:moveTo>
                  <a:lnTo>
                    <a:pt x="259" y="18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65" y="154"/>
                  </a:lnTo>
                  <a:close/>
                  <a:moveTo>
                    <a:pt x="130" y="75"/>
                  </a:moveTo>
                  <a:lnTo>
                    <a:pt x="130" y="105"/>
                  </a:lnTo>
                  <a:lnTo>
                    <a:pt x="83" y="79"/>
                  </a:lnTo>
                  <a:lnTo>
                    <a:pt x="82" y="82"/>
                  </a:lnTo>
                  <a:lnTo>
                    <a:pt x="237" y="172"/>
                  </a:lnTo>
                  <a:lnTo>
                    <a:pt x="243" y="141"/>
                  </a:lnTo>
                  <a:lnTo>
                    <a:pt x="130" y="75"/>
                  </a:lnTo>
                  <a:close/>
                  <a:moveTo>
                    <a:pt x="0" y="0"/>
                  </a:moveTo>
                  <a:lnTo>
                    <a:pt x="0" y="35"/>
                  </a:lnTo>
                  <a:lnTo>
                    <a:pt x="30" y="52"/>
                  </a:lnTo>
                  <a:lnTo>
                    <a:pt x="37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45"/>
            <p:cNvSpPr>
              <a:spLocks noEditPoints="1"/>
            </p:cNvSpPr>
            <p:nvPr userDrawn="1"/>
          </p:nvSpPr>
          <p:spPr bwMode="auto">
            <a:xfrm>
              <a:off x="7267665" y="2244211"/>
              <a:ext cx="586934" cy="401586"/>
            </a:xfrm>
            <a:custGeom>
              <a:avLst/>
              <a:gdLst>
                <a:gd name="T0" fmla="*/ 265 w 323"/>
                <a:gd name="T1" fmla="*/ 154 h 221"/>
                <a:gd name="T2" fmla="*/ 259 w 323"/>
                <a:gd name="T3" fmla="*/ 185 h 221"/>
                <a:gd name="T4" fmla="*/ 323 w 323"/>
                <a:gd name="T5" fmla="*/ 221 h 221"/>
                <a:gd name="T6" fmla="*/ 323 w 323"/>
                <a:gd name="T7" fmla="*/ 187 h 221"/>
                <a:gd name="T8" fmla="*/ 265 w 323"/>
                <a:gd name="T9" fmla="*/ 154 h 221"/>
                <a:gd name="T10" fmla="*/ 130 w 323"/>
                <a:gd name="T11" fmla="*/ 75 h 221"/>
                <a:gd name="T12" fmla="*/ 130 w 323"/>
                <a:gd name="T13" fmla="*/ 105 h 221"/>
                <a:gd name="T14" fmla="*/ 83 w 323"/>
                <a:gd name="T15" fmla="*/ 79 h 221"/>
                <a:gd name="T16" fmla="*/ 82 w 323"/>
                <a:gd name="T17" fmla="*/ 82 h 221"/>
                <a:gd name="T18" fmla="*/ 237 w 323"/>
                <a:gd name="T19" fmla="*/ 172 h 221"/>
                <a:gd name="T20" fmla="*/ 243 w 323"/>
                <a:gd name="T21" fmla="*/ 141 h 221"/>
                <a:gd name="T22" fmla="*/ 130 w 323"/>
                <a:gd name="T23" fmla="*/ 75 h 221"/>
                <a:gd name="T24" fmla="*/ 0 w 323"/>
                <a:gd name="T25" fmla="*/ 0 h 221"/>
                <a:gd name="T26" fmla="*/ 0 w 323"/>
                <a:gd name="T27" fmla="*/ 35 h 221"/>
                <a:gd name="T28" fmla="*/ 30 w 323"/>
                <a:gd name="T29" fmla="*/ 52 h 221"/>
                <a:gd name="T30" fmla="*/ 37 w 323"/>
                <a:gd name="T31" fmla="*/ 22 h 221"/>
                <a:gd name="T32" fmla="*/ 0 w 323"/>
                <a:gd name="T3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21">
                  <a:moveTo>
                    <a:pt x="265" y="154"/>
                  </a:moveTo>
                  <a:lnTo>
                    <a:pt x="259" y="18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65" y="154"/>
                  </a:lnTo>
                  <a:moveTo>
                    <a:pt x="130" y="75"/>
                  </a:moveTo>
                  <a:lnTo>
                    <a:pt x="130" y="105"/>
                  </a:lnTo>
                  <a:lnTo>
                    <a:pt x="83" y="79"/>
                  </a:lnTo>
                  <a:lnTo>
                    <a:pt x="82" y="82"/>
                  </a:lnTo>
                  <a:lnTo>
                    <a:pt x="237" y="172"/>
                  </a:lnTo>
                  <a:lnTo>
                    <a:pt x="243" y="141"/>
                  </a:lnTo>
                  <a:lnTo>
                    <a:pt x="130" y="75"/>
                  </a:lnTo>
                  <a:moveTo>
                    <a:pt x="0" y="0"/>
                  </a:moveTo>
                  <a:lnTo>
                    <a:pt x="0" y="35"/>
                  </a:lnTo>
                  <a:lnTo>
                    <a:pt x="30" y="52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46"/>
            <p:cNvSpPr>
              <a:spLocks noEditPoints="1"/>
            </p:cNvSpPr>
            <p:nvPr userDrawn="1"/>
          </p:nvSpPr>
          <p:spPr bwMode="auto">
            <a:xfrm>
              <a:off x="7267665" y="2244211"/>
              <a:ext cx="586934" cy="401586"/>
            </a:xfrm>
            <a:custGeom>
              <a:avLst/>
              <a:gdLst>
                <a:gd name="T0" fmla="*/ 265 w 323"/>
                <a:gd name="T1" fmla="*/ 154 h 221"/>
                <a:gd name="T2" fmla="*/ 259 w 323"/>
                <a:gd name="T3" fmla="*/ 185 h 221"/>
                <a:gd name="T4" fmla="*/ 323 w 323"/>
                <a:gd name="T5" fmla="*/ 221 h 221"/>
                <a:gd name="T6" fmla="*/ 323 w 323"/>
                <a:gd name="T7" fmla="*/ 187 h 221"/>
                <a:gd name="T8" fmla="*/ 265 w 323"/>
                <a:gd name="T9" fmla="*/ 154 h 221"/>
                <a:gd name="T10" fmla="*/ 130 w 323"/>
                <a:gd name="T11" fmla="*/ 75 h 221"/>
                <a:gd name="T12" fmla="*/ 130 w 323"/>
                <a:gd name="T13" fmla="*/ 105 h 221"/>
                <a:gd name="T14" fmla="*/ 83 w 323"/>
                <a:gd name="T15" fmla="*/ 79 h 221"/>
                <a:gd name="T16" fmla="*/ 82 w 323"/>
                <a:gd name="T17" fmla="*/ 82 h 221"/>
                <a:gd name="T18" fmla="*/ 237 w 323"/>
                <a:gd name="T19" fmla="*/ 172 h 221"/>
                <a:gd name="T20" fmla="*/ 243 w 323"/>
                <a:gd name="T21" fmla="*/ 141 h 221"/>
                <a:gd name="T22" fmla="*/ 130 w 323"/>
                <a:gd name="T23" fmla="*/ 75 h 221"/>
                <a:gd name="T24" fmla="*/ 0 w 323"/>
                <a:gd name="T25" fmla="*/ 0 h 221"/>
                <a:gd name="T26" fmla="*/ 0 w 323"/>
                <a:gd name="T27" fmla="*/ 35 h 221"/>
                <a:gd name="T28" fmla="*/ 30 w 323"/>
                <a:gd name="T29" fmla="*/ 52 h 221"/>
                <a:gd name="T30" fmla="*/ 37 w 323"/>
                <a:gd name="T31" fmla="*/ 22 h 221"/>
                <a:gd name="T32" fmla="*/ 0 w 323"/>
                <a:gd name="T3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21">
                  <a:moveTo>
                    <a:pt x="265" y="154"/>
                  </a:moveTo>
                  <a:lnTo>
                    <a:pt x="259" y="18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65" y="154"/>
                  </a:lnTo>
                  <a:close/>
                  <a:moveTo>
                    <a:pt x="130" y="75"/>
                  </a:moveTo>
                  <a:lnTo>
                    <a:pt x="130" y="105"/>
                  </a:lnTo>
                  <a:lnTo>
                    <a:pt x="83" y="79"/>
                  </a:lnTo>
                  <a:lnTo>
                    <a:pt x="82" y="82"/>
                  </a:lnTo>
                  <a:lnTo>
                    <a:pt x="237" y="172"/>
                  </a:lnTo>
                  <a:lnTo>
                    <a:pt x="243" y="141"/>
                  </a:lnTo>
                  <a:lnTo>
                    <a:pt x="130" y="75"/>
                  </a:lnTo>
                  <a:close/>
                  <a:moveTo>
                    <a:pt x="0" y="0"/>
                  </a:moveTo>
                  <a:lnTo>
                    <a:pt x="0" y="35"/>
                  </a:lnTo>
                  <a:lnTo>
                    <a:pt x="30" y="52"/>
                  </a:lnTo>
                  <a:lnTo>
                    <a:pt x="37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47"/>
            <p:cNvSpPr>
              <a:spLocks noEditPoints="1"/>
            </p:cNvSpPr>
            <p:nvPr userDrawn="1"/>
          </p:nvSpPr>
          <p:spPr bwMode="auto">
            <a:xfrm>
              <a:off x="7267665" y="2244211"/>
              <a:ext cx="586934" cy="401586"/>
            </a:xfrm>
            <a:custGeom>
              <a:avLst/>
              <a:gdLst>
                <a:gd name="T0" fmla="*/ 265 w 323"/>
                <a:gd name="T1" fmla="*/ 154 h 221"/>
                <a:gd name="T2" fmla="*/ 259 w 323"/>
                <a:gd name="T3" fmla="*/ 185 h 221"/>
                <a:gd name="T4" fmla="*/ 323 w 323"/>
                <a:gd name="T5" fmla="*/ 221 h 221"/>
                <a:gd name="T6" fmla="*/ 323 w 323"/>
                <a:gd name="T7" fmla="*/ 187 h 221"/>
                <a:gd name="T8" fmla="*/ 265 w 323"/>
                <a:gd name="T9" fmla="*/ 154 h 221"/>
                <a:gd name="T10" fmla="*/ 130 w 323"/>
                <a:gd name="T11" fmla="*/ 75 h 221"/>
                <a:gd name="T12" fmla="*/ 130 w 323"/>
                <a:gd name="T13" fmla="*/ 105 h 221"/>
                <a:gd name="T14" fmla="*/ 83 w 323"/>
                <a:gd name="T15" fmla="*/ 79 h 221"/>
                <a:gd name="T16" fmla="*/ 82 w 323"/>
                <a:gd name="T17" fmla="*/ 82 h 221"/>
                <a:gd name="T18" fmla="*/ 237 w 323"/>
                <a:gd name="T19" fmla="*/ 172 h 221"/>
                <a:gd name="T20" fmla="*/ 243 w 323"/>
                <a:gd name="T21" fmla="*/ 141 h 221"/>
                <a:gd name="T22" fmla="*/ 130 w 323"/>
                <a:gd name="T23" fmla="*/ 75 h 221"/>
                <a:gd name="T24" fmla="*/ 0 w 323"/>
                <a:gd name="T25" fmla="*/ 0 h 221"/>
                <a:gd name="T26" fmla="*/ 0 w 323"/>
                <a:gd name="T27" fmla="*/ 35 h 221"/>
                <a:gd name="T28" fmla="*/ 30 w 323"/>
                <a:gd name="T29" fmla="*/ 52 h 221"/>
                <a:gd name="T30" fmla="*/ 37 w 323"/>
                <a:gd name="T31" fmla="*/ 22 h 221"/>
                <a:gd name="T32" fmla="*/ 0 w 323"/>
                <a:gd name="T3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21">
                  <a:moveTo>
                    <a:pt x="265" y="154"/>
                  </a:moveTo>
                  <a:lnTo>
                    <a:pt x="259" y="18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65" y="154"/>
                  </a:lnTo>
                  <a:moveTo>
                    <a:pt x="130" y="75"/>
                  </a:moveTo>
                  <a:lnTo>
                    <a:pt x="130" y="105"/>
                  </a:lnTo>
                  <a:lnTo>
                    <a:pt x="83" y="79"/>
                  </a:lnTo>
                  <a:lnTo>
                    <a:pt x="82" y="82"/>
                  </a:lnTo>
                  <a:lnTo>
                    <a:pt x="237" y="172"/>
                  </a:lnTo>
                  <a:lnTo>
                    <a:pt x="243" y="141"/>
                  </a:lnTo>
                  <a:lnTo>
                    <a:pt x="130" y="75"/>
                  </a:lnTo>
                  <a:moveTo>
                    <a:pt x="0" y="0"/>
                  </a:moveTo>
                  <a:lnTo>
                    <a:pt x="0" y="35"/>
                  </a:lnTo>
                  <a:lnTo>
                    <a:pt x="30" y="52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48"/>
            <p:cNvSpPr>
              <a:spLocks/>
            </p:cNvSpPr>
            <p:nvPr userDrawn="1"/>
          </p:nvSpPr>
          <p:spPr bwMode="auto">
            <a:xfrm>
              <a:off x="7854599" y="2569478"/>
              <a:ext cx="30891" cy="76320"/>
            </a:xfrm>
            <a:custGeom>
              <a:avLst/>
              <a:gdLst>
                <a:gd name="T0" fmla="*/ 17 w 17"/>
                <a:gd name="T1" fmla="*/ 0 h 42"/>
                <a:gd name="T2" fmla="*/ 0 w 17"/>
                <a:gd name="T3" fmla="*/ 8 h 42"/>
                <a:gd name="T4" fmla="*/ 0 w 17"/>
                <a:gd name="T5" fmla="*/ 42 h 42"/>
                <a:gd name="T6" fmla="*/ 16 w 17"/>
                <a:gd name="T7" fmla="*/ 33 h 42"/>
                <a:gd name="T8" fmla="*/ 17 w 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2">
                  <a:moveTo>
                    <a:pt x="17" y="0"/>
                  </a:moveTo>
                  <a:lnTo>
                    <a:pt x="0" y="8"/>
                  </a:lnTo>
                  <a:lnTo>
                    <a:pt x="0" y="42"/>
                  </a:lnTo>
                  <a:lnTo>
                    <a:pt x="16" y="3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49"/>
            <p:cNvSpPr>
              <a:spLocks/>
            </p:cNvSpPr>
            <p:nvPr userDrawn="1"/>
          </p:nvSpPr>
          <p:spPr bwMode="auto">
            <a:xfrm>
              <a:off x="7854599" y="2569478"/>
              <a:ext cx="30891" cy="76320"/>
            </a:xfrm>
            <a:custGeom>
              <a:avLst/>
              <a:gdLst>
                <a:gd name="T0" fmla="*/ 17 w 17"/>
                <a:gd name="T1" fmla="*/ 0 h 42"/>
                <a:gd name="T2" fmla="*/ 0 w 17"/>
                <a:gd name="T3" fmla="*/ 8 h 42"/>
                <a:gd name="T4" fmla="*/ 0 w 17"/>
                <a:gd name="T5" fmla="*/ 42 h 42"/>
                <a:gd name="T6" fmla="*/ 16 w 17"/>
                <a:gd name="T7" fmla="*/ 33 h 42"/>
                <a:gd name="T8" fmla="*/ 17 w 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2">
                  <a:moveTo>
                    <a:pt x="17" y="0"/>
                  </a:moveTo>
                  <a:lnTo>
                    <a:pt x="0" y="8"/>
                  </a:lnTo>
                  <a:lnTo>
                    <a:pt x="0" y="42"/>
                  </a:lnTo>
                  <a:lnTo>
                    <a:pt x="16" y="33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50"/>
            <p:cNvSpPr>
              <a:spLocks/>
            </p:cNvSpPr>
            <p:nvPr userDrawn="1"/>
          </p:nvSpPr>
          <p:spPr bwMode="auto">
            <a:xfrm>
              <a:off x="7854599" y="2569478"/>
              <a:ext cx="30891" cy="76320"/>
            </a:xfrm>
            <a:custGeom>
              <a:avLst/>
              <a:gdLst>
                <a:gd name="T0" fmla="*/ 17 w 17"/>
                <a:gd name="T1" fmla="*/ 0 h 42"/>
                <a:gd name="T2" fmla="*/ 0 w 17"/>
                <a:gd name="T3" fmla="*/ 8 h 42"/>
                <a:gd name="T4" fmla="*/ 0 w 17"/>
                <a:gd name="T5" fmla="*/ 42 h 42"/>
                <a:gd name="T6" fmla="*/ 16 w 17"/>
                <a:gd name="T7" fmla="*/ 33 h 42"/>
                <a:gd name="T8" fmla="*/ 17 w 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2">
                  <a:moveTo>
                    <a:pt x="17" y="0"/>
                  </a:moveTo>
                  <a:lnTo>
                    <a:pt x="0" y="8"/>
                  </a:lnTo>
                  <a:lnTo>
                    <a:pt x="0" y="42"/>
                  </a:lnTo>
                  <a:lnTo>
                    <a:pt x="16" y="3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51"/>
            <p:cNvSpPr>
              <a:spLocks/>
            </p:cNvSpPr>
            <p:nvPr userDrawn="1"/>
          </p:nvSpPr>
          <p:spPr bwMode="auto">
            <a:xfrm>
              <a:off x="7854599" y="2569478"/>
              <a:ext cx="30891" cy="76320"/>
            </a:xfrm>
            <a:custGeom>
              <a:avLst/>
              <a:gdLst>
                <a:gd name="T0" fmla="*/ 17 w 17"/>
                <a:gd name="T1" fmla="*/ 0 h 42"/>
                <a:gd name="T2" fmla="*/ 0 w 17"/>
                <a:gd name="T3" fmla="*/ 8 h 42"/>
                <a:gd name="T4" fmla="*/ 0 w 17"/>
                <a:gd name="T5" fmla="*/ 42 h 42"/>
                <a:gd name="T6" fmla="*/ 16 w 17"/>
                <a:gd name="T7" fmla="*/ 33 h 42"/>
                <a:gd name="T8" fmla="*/ 17 w 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2">
                  <a:moveTo>
                    <a:pt x="17" y="0"/>
                  </a:moveTo>
                  <a:lnTo>
                    <a:pt x="0" y="8"/>
                  </a:lnTo>
                  <a:lnTo>
                    <a:pt x="0" y="42"/>
                  </a:lnTo>
                  <a:lnTo>
                    <a:pt x="16" y="33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52"/>
            <p:cNvSpPr>
              <a:spLocks noEditPoints="1"/>
            </p:cNvSpPr>
            <p:nvPr userDrawn="1"/>
          </p:nvSpPr>
          <p:spPr bwMode="auto">
            <a:xfrm>
              <a:off x="7267665" y="2227856"/>
              <a:ext cx="617825" cy="356158"/>
            </a:xfrm>
            <a:custGeom>
              <a:avLst/>
              <a:gdLst>
                <a:gd name="T0" fmla="*/ 269 w 340"/>
                <a:gd name="T1" fmla="*/ 146 h 196"/>
                <a:gd name="T2" fmla="*/ 265 w 340"/>
                <a:gd name="T3" fmla="*/ 163 h 196"/>
                <a:gd name="T4" fmla="*/ 323 w 340"/>
                <a:gd name="T5" fmla="*/ 196 h 196"/>
                <a:gd name="T6" fmla="*/ 340 w 340"/>
                <a:gd name="T7" fmla="*/ 188 h 196"/>
                <a:gd name="T8" fmla="*/ 269 w 340"/>
                <a:gd name="T9" fmla="*/ 146 h 196"/>
                <a:gd name="T10" fmla="*/ 130 w 340"/>
                <a:gd name="T11" fmla="*/ 81 h 196"/>
                <a:gd name="T12" fmla="*/ 130 w 340"/>
                <a:gd name="T13" fmla="*/ 84 h 196"/>
                <a:gd name="T14" fmla="*/ 243 w 340"/>
                <a:gd name="T15" fmla="*/ 150 h 196"/>
                <a:gd name="T16" fmla="*/ 246 w 340"/>
                <a:gd name="T17" fmla="*/ 138 h 196"/>
                <a:gd name="T18" fmla="*/ 217 w 340"/>
                <a:gd name="T19" fmla="*/ 122 h 196"/>
                <a:gd name="T20" fmla="*/ 220 w 340"/>
                <a:gd name="T21" fmla="*/ 119 h 196"/>
                <a:gd name="T22" fmla="*/ 159 w 340"/>
                <a:gd name="T23" fmla="*/ 83 h 196"/>
                <a:gd name="T24" fmla="*/ 159 w 340"/>
                <a:gd name="T25" fmla="*/ 98 h 196"/>
                <a:gd name="T26" fmla="*/ 159 w 340"/>
                <a:gd name="T27" fmla="*/ 98 h 196"/>
                <a:gd name="T28" fmla="*/ 159 w 340"/>
                <a:gd name="T29" fmla="*/ 98 h 196"/>
                <a:gd name="T30" fmla="*/ 130 w 340"/>
                <a:gd name="T31" fmla="*/ 81 h 196"/>
                <a:gd name="T32" fmla="*/ 16 w 340"/>
                <a:gd name="T33" fmla="*/ 0 h 196"/>
                <a:gd name="T34" fmla="*/ 0 w 340"/>
                <a:gd name="T35" fmla="*/ 9 h 196"/>
                <a:gd name="T36" fmla="*/ 37 w 340"/>
                <a:gd name="T37" fmla="*/ 31 h 196"/>
                <a:gd name="T38" fmla="*/ 40 w 340"/>
                <a:gd name="T39" fmla="*/ 19 h 196"/>
                <a:gd name="T40" fmla="*/ 41 w 340"/>
                <a:gd name="T41" fmla="*/ 19 h 196"/>
                <a:gd name="T42" fmla="*/ 41 w 340"/>
                <a:gd name="T43" fmla="*/ 15 h 196"/>
                <a:gd name="T44" fmla="*/ 16 w 340"/>
                <a:gd name="T4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0" h="196">
                  <a:moveTo>
                    <a:pt x="269" y="146"/>
                  </a:moveTo>
                  <a:lnTo>
                    <a:pt x="265" y="163"/>
                  </a:lnTo>
                  <a:lnTo>
                    <a:pt x="323" y="196"/>
                  </a:lnTo>
                  <a:lnTo>
                    <a:pt x="340" y="188"/>
                  </a:lnTo>
                  <a:lnTo>
                    <a:pt x="269" y="146"/>
                  </a:lnTo>
                  <a:close/>
                  <a:moveTo>
                    <a:pt x="130" y="81"/>
                  </a:moveTo>
                  <a:lnTo>
                    <a:pt x="130" y="84"/>
                  </a:lnTo>
                  <a:lnTo>
                    <a:pt x="243" y="150"/>
                  </a:lnTo>
                  <a:lnTo>
                    <a:pt x="246" y="138"/>
                  </a:lnTo>
                  <a:lnTo>
                    <a:pt x="217" y="122"/>
                  </a:lnTo>
                  <a:lnTo>
                    <a:pt x="220" y="119"/>
                  </a:lnTo>
                  <a:lnTo>
                    <a:pt x="159" y="83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30" y="81"/>
                  </a:lnTo>
                  <a:close/>
                  <a:moveTo>
                    <a:pt x="16" y="0"/>
                  </a:moveTo>
                  <a:lnTo>
                    <a:pt x="0" y="9"/>
                  </a:lnTo>
                  <a:lnTo>
                    <a:pt x="37" y="31"/>
                  </a:lnTo>
                  <a:lnTo>
                    <a:pt x="40" y="19"/>
                  </a:lnTo>
                  <a:lnTo>
                    <a:pt x="41" y="19"/>
                  </a:lnTo>
                  <a:lnTo>
                    <a:pt x="41" y="1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53"/>
            <p:cNvSpPr>
              <a:spLocks noEditPoints="1"/>
            </p:cNvSpPr>
            <p:nvPr userDrawn="1"/>
          </p:nvSpPr>
          <p:spPr bwMode="auto">
            <a:xfrm>
              <a:off x="7267665" y="2227856"/>
              <a:ext cx="617825" cy="356158"/>
            </a:xfrm>
            <a:custGeom>
              <a:avLst/>
              <a:gdLst>
                <a:gd name="T0" fmla="*/ 269 w 340"/>
                <a:gd name="T1" fmla="*/ 146 h 196"/>
                <a:gd name="T2" fmla="*/ 265 w 340"/>
                <a:gd name="T3" fmla="*/ 163 h 196"/>
                <a:gd name="T4" fmla="*/ 323 w 340"/>
                <a:gd name="T5" fmla="*/ 196 h 196"/>
                <a:gd name="T6" fmla="*/ 340 w 340"/>
                <a:gd name="T7" fmla="*/ 188 h 196"/>
                <a:gd name="T8" fmla="*/ 269 w 340"/>
                <a:gd name="T9" fmla="*/ 146 h 196"/>
                <a:gd name="T10" fmla="*/ 130 w 340"/>
                <a:gd name="T11" fmla="*/ 81 h 196"/>
                <a:gd name="T12" fmla="*/ 130 w 340"/>
                <a:gd name="T13" fmla="*/ 84 h 196"/>
                <a:gd name="T14" fmla="*/ 243 w 340"/>
                <a:gd name="T15" fmla="*/ 150 h 196"/>
                <a:gd name="T16" fmla="*/ 246 w 340"/>
                <a:gd name="T17" fmla="*/ 138 h 196"/>
                <a:gd name="T18" fmla="*/ 217 w 340"/>
                <a:gd name="T19" fmla="*/ 122 h 196"/>
                <a:gd name="T20" fmla="*/ 220 w 340"/>
                <a:gd name="T21" fmla="*/ 119 h 196"/>
                <a:gd name="T22" fmla="*/ 159 w 340"/>
                <a:gd name="T23" fmla="*/ 83 h 196"/>
                <a:gd name="T24" fmla="*/ 159 w 340"/>
                <a:gd name="T25" fmla="*/ 98 h 196"/>
                <a:gd name="T26" fmla="*/ 159 w 340"/>
                <a:gd name="T27" fmla="*/ 98 h 196"/>
                <a:gd name="T28" fmla="*/ 159 w 340"/>
                <a:gd name="T29" fmla="*/ 98 h 196"/>
                <a:gd name="T30" fmla="*/ 130 w 340"/>
                <a:gd name="T31" fmla="*/ 81 h 196"/>
                <a:gd name="T32" fmla="*/ 16 w 340"/>
                <a:gd name="T33" fmla="*/ 0 h 196"/>
                <a:gd name="T34" fmla="*/ 0 w 340"/>
                <a:gd name="T35" fmla="*/ 9 h 196"/>
                <a:gd name="T36" fmla="*/ 37 w 340"/>
                <a:gd name="T37" fmla="*/ 31 h 196"/>
                <a:gd name="T38" fmla="*/ 40 w 340"/>
                <a:gd name="T39" fmla="*/ 19 h 196"/>
                <a:gd name="T40" fmla="*/ 41 w 340"/>
                <a:gd name="T41" fmla="*/ 19 h 196"/>
                <a:gd name="T42" fmla="*/ 41 w 340"/>
                <a:gd name="T43" fmla="*/ 15 h 196"/>
                <a:gd name="T44" fmla="*/ 16 w 340"/>
                <a:gd name="T4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0" h="196">
                  <a:moveTo>
                    <a:pt x="269" y="146"/>
                  </a:moveTo>
                  <a:lnTo>
                    <a:pt x="265" y="163"/>
                  </a:lnTo>
                  <a:lnTo>
                    <a:pt x="323" y="196"/>
                  </a:lnTo>
                  <a:lnTo>
                    <a:pt x="340" y="188"/>
                  </a:lnTo>
                  <a:lnTo>
                    <a:pt x="269" y="146"/>
                  </a:lnTo>
                  <a:moveTo>
                    <a:pt x="130" y="81"/>
                  </a:moveTo>
                  <a:lnTo>
                    <a:pt x="130" y="84"/>
                  </a:lnTo>
                  <a:lnTo>
                    <a:pt x="243" y="150"/>
                  </a:lnTo>
                  <a:lnTo>
                    <a:pt x="246" y="138"/>
                  </a:lnTo>
                  <a:lnTo>
                    <a:pt x="217" y="122"/>
                  </a:lnTo>
                  <a:lnTo>
                    <a:pt x="220" y="119"/>
                  </a:lnTo>
                  <a:lnTo>
                    <a:pt x="159" y="83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30" y="81"/>
                  </a:lnTo>
                  <a:moveTo>
                    <a:pt x="16" y="0"/>
                  </a:moveTo>
                  <a:lnTo>
                    <a:pt x="0" y="9"/>
                  </a:lnTo>
                  <a:lnTo>
                    <a:pt x="37" y="31"/>
                  </a:lnTo>
                  <a:lnTo>
                    <a:pt x="40" y="19"/>
                  </a:lnTo>
                  <a:lnTo>
                    <a:pt x="41" y="19"/>
                  </a:lnTo>
                  <a:lnTo>
                    <a:pt x="41" y="15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54"/>
            <p:cNvSpPr>
              <a:spLocks noEditPoints="1"/>
            </p:cNvSpPr>
            <p:nvPr userDrawn="1"/>
          </p:nvSpPr>
          <p:spPr bwMode="auto">
            <a:xfrm>
              <a:off x="7267665" y="2227856"/>
              <a:ext cx="617825" cy="356158"/>
            </a:xfrm>
            <a:custGeom>
              <a:avLst/>
              <a:gdLst>
                <a:gd name="T0" fmla="*/ 269 w 340"/>
                <a:gd name="T1" fmla="*/ 146 h 196"/>
                <a:gd name="T2" fmla="*/ 265 w 340"/>
                <a:gd name="T3" fmla="*/ 163 h 196"/>
                <a:gd name="T4" fmla="*/ 323 w 340"/>
                <a:gd name="T5" fmla="*/ 196 h 196"/>
                <a:gd name="T6" fmla="*/ 340 w 340"/>
                <a:gd name="T7" fmla="*/ 188 h 196"/>
                <a:gd name="T8" fmla="*/ 269 w 340"/>
                <a:gd name="T9" fmla="*/ 146 h 196"/>
                <a:gd name="T10" fmla="*/ 130 w 340"/>
                <a:gd name="T11" fmla="*/ 81 h 196"/>
                <a:gd name="T12" fmla="*/ 130 w 340"/>
                <a:gd name="T13" fmla="*/ 84 h 196"/>
                <a:gd name="T14" fmla="*/ 243 w 340"/>
                <a:gd name="T15" fmla="*/ 150 h 196"/>
                <a:gd name="T16" fmla="*/ 246 w 340"/>
                <a:gd name="T17" fmla="*/ 138 h 196"/>
                <a:gd name="T18" fmla="*/ 217 w 340"/>
                <a:gd name="T19" fmla="*/ 122 h 196"/>
                <a:gd name="T20" fmla="*/ 220 w 340"/>
                <a:gd name="T21" fmla="*/ 119 h 196"/>
                <a:gd name="T22" fmla="*/ 159 w 340"/>
                <a:gd name="T23" fmla="*/ 83 h 196"/>
                <a:gd name="T24" fmla="*/ 159 w 340"/>
                <a:gd name="T25" fmla="*/ 98 h 196"/>
                <a:gd name="T26" fmla="*/ 159 w 340"/>
                <a:gd name="T27" fmla="*/ 98 h 196"/>
                <a:gd name="T28" fmla="*/ 159 w 340"/>
                <a:gd name="T29" fmla="*/ 98 h 196"/>
                <a:gd name="T30" fmla="*/ 130 w 340"/>
                <a:gd name="T31" fmla="*/ 81 h 196"/>
                <a:gd name="T32" fmla="*/ 16 w 340"/>
                <a:gd name="T33" fmla="*/ 0 h 196"/>
                <a:gd name="T34" fmla="*/ 0 w 340"/>
                <a:gd name="T35" fmla="*/ 9 h 196"/>
                <a:gd name="T36" fmla="*/ 37 w 340"/>
                <a:gd name="T37" fmla="*/ 31 h 196"/>
                <a:gd name="T38" fmla="*/ 40 w 340"/>
                <a:gd name="T39" fmla="*/ 19 h 196"/>
                <a:gd name="T40" fmla="*/ 41 w 340"/>
                <a:gd name="T41" fmla="*/ 19 h 196"/>
                <a:gd name="T42" fmla="*/ 41 w 340"/>
                <a:gd name="T43" fmla="*/ 15 h 196"/>
                <a:gd name="T44" fmla="*/ 16 w 340"/>
                <a:gd name="T4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0" h="196">
                  <a:moveTo>
                    <a:pt x="269" y="146"/>
                  </a:moveTo>
                  <a:lnTo>
                    <a:pt x="265" y="163"/>
                  </a:lnTo>
                  <a:lnTo>
                    <a:pt x="323" y="196"/>
                  </a:lnTo>
                  <a:lnTo>
                    <a:pt x="340" y="188"/>
                  </a:lnTo>
                  <a:lnTo>
                    <a:pt x="269" y="146"/>
                  </a:lnTo>
                  <a:close/>
                  <a:moveTo>
                    <a:pt x="130" y="81"/>
                  </a:moveTo>
                  <a:lnTo>
                    <a:pt x="130" y="84"/>
                  </a:lnTo>
                  <a:lnTo>
                    <a:pt x="243" y="150"/>
                  </a:lnTo>
                  <a:lnTo>
                    <a:pt x="246" y="138"/>
                  </a:lnTo>
                  <a:lnTo>
                    <a:pt x="217" y="122"/>
                  </a:lnTo>
                  <a:lnTo>
                    <a:pt x="220" y="119"/>
                  </a:lnTo>
                  <a:lnTo>
                    <a:pt x="159" y="83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30" y="81"/>
                  </a:lnTo>
                  <a:close/>
                  <a:moveTo>
                    <a:pt x="16" y="0"/>
                  </a:moveTo>
                  <a:lnTo>
                    <a:pt x="0" y="9"/>
                  </a:lnTo>
                  <a:lnTo>
                    <a:pt x="37" y="31"/>
                  </a:lnTo>
                  <a:lnTo>
                    <a:pt x="40" y="19"/>
                  </a:lnTo>
                  <a:lnTo>
                    <a:pt x="41" y="19"/>
                  </a:lnTo>
                  <a:lnTo>
                    <a:pt x="41" y="1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55"/>
            <p:cNvSpPr>
              <a:spLocks noEditPoints="1"/>
            </p:cNvSpPr>
            <p:nvPr userDrawn="1"/>
          </p:nvSpPr>
          <p:spPr bwMode="auto">
            <a:xfrm>
              <a:off x="7267665" y="2227856"/>
              <a:ext cx="617825" cy="356158"/>
            </a:xfrm>
            <a:custGeom>
              <a:avLst/>
              <a:gdLst>
                <a:gd name="T0" fmla="*/ 269 w 340"/>
                <a:gd name="T1" fmla="*/ 146 h 196"/>
                <a:gd name="T2" fmla="*/ 265 w 340"/>
                <a:gd name="T3" fmla="*/ 163 h 196"/>
                <a:gd name="T4" fmla="*/ 323 w 340"/>
                <a:gd name="T5" fmla="*/ 196 h 196"/>
                <a:gd name="T6" fmla="*/ 340 w 340"/>
                <a:gd name="T7" fmla="*/ 188 h 196"/>
                <a:gd name="T8" fmla="*/ 269 w 340"/>
                <a:gd name="T9" fmla="*/ 146 h 196"/>
                <a:gd name="T10" fmla="*/ 130 w 340"/>
                <a:gd name="T11" fmla="*/ 81 h 196"/>
                <a:gd name="T12" fmla="*/ 130 w 340"/>
                <a:gd name="T13" fmla="*/ 84 h 196"/>
                <a:gd name="T14" fmla="*/ 243 w 340"/>
                <a:gd name="T15" fmla="*/ 150 h 196"/>
                <a:gd name="T16" fmla="*/ 246 w 340"/>
                <a:gd name="T17" fmla="*/ 138 h 196"/>
                <a:gd name="T18" fmla="*/ 217 w 340"/>
                <a:gd name="T19" fmla="*/ 122 h 196"/>
                <a:gd name="T20" fmla="*/ 220 w 340"/>
                <a:gd name="T21" fmla="*/ 119 h 196"/>
                <a:gd name="T22" fmla="*/ 159 w 340"/>
                <a:gd name="T23" fmla="*/ 83 h 196"/>
                <a:gd name="T24" fmla="*/ 159 w 340"/>
                <a:gd name="T25" fmla="*/ 98 h 196"/>
                <a:gd name="T26" fmla="*/ 159 w 340"/>
                <a:gd name="T27" fmla="*/ 98 h 196"/>
                <a:gd name="T28" fmla="*/ 159 w 340"/>
                <a:gd name="T29" fmla="*/ 98 h 196"/>
                <a:gd name="T30" fmla="*/ 130 w 340"/>
                <a:gd name="T31" fmla="*/ 81 h 196"/>
                <a:gd name="T32" fmla="*/ 16 w 340"/>
                <a:gd name="T33" fmla="*/ 0 h 196"/>
                <a:gd name="T34" fmla="*/ 0 w 340"/>
                <a:gd name="T35" fmla="*/ 9 h 196"/>
                <a:gd name="T36" fmla="*/ 37 w 340"/>
                <a:gd name="T37" fmla="*/ 31 h 196"/>
                <a:gd name="T38" fmla="*/ 40 w 340"/>
                <a:gd name="T39" fmla="*/ 19 h 196"/>
                <a:gd name="T40" fmla="*/ 41 w 340"/>
                <a:gd name="T41" fmla="*/ 19 h 196"/>
                <a:gd name="T42" fmla="*/ 41 w 340"/>
                <a:gd name="T43" fmla="*/ 15 h 196"/>
                <a:gd name="T44" fmla="*/ 16 w 340"/>
                <a:gd name="T4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0" h="196">
                  <a:moveTo>
                    <a:pt x="269" y="146"/>
                  </a:moveTo>
                  <a:lnTo>
                    <a:pt x="265" y="163"/>
                  </a:lnTo>
                  <a:lnTo>
                    <a:pt x="323" y="196"/>
                  </a:lnTo>
                  <a:lnTo>
                    <a:pt x="340" y="188"/>
                  </a:lnTo>
                  <a:lnTo>
                    <a:pt x="269" y="146"/>
                  </a:lnTo>
                  <a:moveTo>
                    <a:pt x="130" y="81"/>
                  </a:moveTo>
                  <a:lnTo>
                    <a:pt x="130" y="84"/>
                  </a:lnTo>
                  <a:lnTo>
                    <a:pt x="243" y="150"/>
                  </a:lnTo>
                  <a:lnTo>
                    <a:pt x="246" y="138"/>
                  </a:lnTo>
                  <a:lnTo>
                    <a:pt x="217" y="122"/>
                  </a:lnTo>
                  <a:lnTo>
                    <a:pt x="220" y="119"/>
                  </a:lnTo>
                  <a:lnTo>
                    <a:pt x="159" y="83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30" y="81"/>
                  </a:lnTo>
                  <a:moveTo>
                    <a:pt x="16" y="0"/>
                  </a:moveTo>
                  <a:lnTo>
                    <a:pt x="0" y="9"/>
                  </a:lnTo>
                  <a:lnTo>
                    <a:pt x="37" y="31"/>
                  </a:lnTo>
                  <a:lnTo>
                    <a:pt x="40" y="19"/>
                  </a:lnTo>
                  <a:lnTo>
                    <a:pt x="41" y="19"/>
                  </a:lnTo>
                  <a:lnTo>
                    <a:pt x="41" y="15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56"/>
            <p:cNvSpPr>
              <a:spLocks noEditPoints="1"/>
            </p:cNvSpPr>
            <p:nvPr userDrawn="1"/>
          </p:nvSpPr>
          <p:spPr bwMode="auto">
            <a:xfrm>
              <a:off x="7267665" y="2369593"/>
              <a:ext cx="586934" cy="399769"/>
            </a:xfrm>
            <a:custGeom>
              <a:avLst/>
              <a:gdLst>
                <a:gd name="T0" fmla="*/ 224 w 323"/>
                <a:gd name="T1" fmla="*/ 159 h 220"/>
                <a:gd name="T2" fmla="*/ 222 w 323"/>
                <a:gd name="T3" fmla="*/ 161 h 220"/>
                <a:gd name="T4" fmla="*/ 223 w 323"/>
                <a:gd name="T5" fmla="*/ 162 h 220"/>
                <a:gd name="T6" fmla="*/ 224 w 323"/>
                <a:gd name="T7" fmla="*/ 159 h 220"/>
                <a:gd name="T8" fmla="*/ 252 w 323"/>
                <a:gd name="T9" fmla="*/ 145 h 220"/>
                <a:gd name="T10" fmla="*/ 245 w 323"/>
                <a:gd name="T11" fmla="*/ 175 h 220"/>
                <a:gd name="T12" fmla="*/ 323 w 323"/>
                <a:gd name="T13" fmla="*/ 220 h 220"/>
                <a:gd name="T14" fmla="*/ 323 w 323"/>
                <a:gd name="T15" fmla="*/ 187 h 220"/>
                <a:gd name="T16" fmla="*/ 252 w 323"/>
                <a:gd name="T17" fmla="*/ 145 h 220"/>
                <a:gd name="T18" fmla="*/ 0 w 323"/>
                <a:gd name="T19" fmla="*/ 0 h 220"/>
                <a:gd name="T20" fmla="*/ 0 w 323"/>
                <a:gd name="T21" fmla="*/ 33 h 220"/>
                <a:gd name="T22" fmla="*/ 17 w 323"/>
                <a:gd name="T23" fmla="*/ 44 h 220"/>
                <a:gd name="T24" fmla="*/ 24 w 323"/>
                <a:gd name="T25" fmla="*/ 13 h 220"/>
                <a:gd name="T26" fmla="*/ 0 w 323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0">
                  <a:moveTo>
                    <a:pt x="224" y="159"/>
                  </a:moveTo>
                  <a:lnTo>
                    <a:pt x="222" y="161"/>
                  </a:lnTo>
                  <a:lnTo>
                    <a:pt x="223" y="162"/>
                  </a:lnTo>
                  <a:lnTo>
                    <a:pt x="224" y="159"/>
                  </a:lnTo>
                  <a:close/>
                  <a:moveTo>
                    <a:pt x="252" y="145"/>
                  </a:moveTo>
                  <a:lnTo>
                    <a:pt x="245" y="175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252" y="145"/>
                  </a:lnTo>
                  <a:close/>
                  <a:moveTo>
                    <a:pt x="0" y="0"/>
                  </a:moveTo>
                  <a:lnTo>
                    <a:pt x="0" y="33"/>
                  </a:lnTo>
                  <a:lnTo>
                    <a:pt x="17" y="44"/>
                  </a:lnTo>
                  <a:lnTo>
                    <a:pt x="24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57"/>
            <p:cNvSpPr>
              <a:spLocks noEditPoints="1"/>
            </p:cNvSpPr>
            <p:nvPr userDrawn="1"/>
          </p:nvSpPr>
          <p:spPr bwMode="auto">
            <a:xfrm>
              <a:off x="7267665" y="2369593"/>
              <a:ext cx="586934" cy="399769"/>
            </a:xfrm>
            <a:custGeom>
              <a:avLst/>
              <a:gdLst>
                <a:gd name="T0" fmla="*/ 224 w 323"/>
                <a:gd name="T1" fmla="*/ 159 h 220"/>
                <a:gd name="T2" fmla="*/ 222 w 323"/>
                <a:gd name="T3" fmla="*/ 161 h 220"/>
                <a:gd name="T4" fmla="*/ 223 w 323"/>
                <a:gd name="T5" fmla="*/ 162 h 220"/>
                <a:gd name="T6" fmla="*/ 224 w 323"/>
                <a:gd name="T7" fmla="*/ 159 h 220"/>
                <a:gd name="T8" fmla="*/ 252 w 323"/>
                <a:gd name="T9" fmla="*/ 145 h 220"/>
                <a:gd name="T10" fmla="*/ 245 w 323"/>
                <a:gd name="T11" fmla="*/ 175 h 220"/>
                <a:gd name="T12" fmla="*/ 323 w 323"/>
                <a:gd name="T13" fmla="*/ 220 h 220"/>
                <a:gd name="T14" fmla="*/ 323 w 323"/>
                <a:gd name="T15" fmla="*/ 187 h 220"/>
                <a:gd name="T16" fmla="*/ 252 w 323"/>
                <a:gd name="T17" fmla="*/ 145 h 220"/>
                <a:gd name="T18" fmla="*/ 0 w 323"/>
                <a:gd name="T19" fmla="*/ 0 h 220"/>
                <a:gd name="T20" fmla="*/ 0 w 323"/>
                <a:gd name="T21" fmla="*/ 33 h 220"/>
                <a:gd name="T22" fmla="*/ 17 w 323"/>
                <a:gd name="T23" fmla="*/ 44 h 220"/>
                <a:gd name="T24" fmla="*/ 24 w 323"/>
                <a:gd name="T25" fmla="*/ 13 h 220"/>
                <a:gd name="T26" fmla="*/ 0 w 323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0">
                  <a:moveTo>
                    <a:pt x="224" y="159"/>
                  </a:moveTo>
                  <a:lnTo>
                    <a:pt x="222" y="161"/>
                  </a:lnTo>
                  <a:lnTo>
                    <a:pt x="223" y="162"/>
                  </a:lnTo>
                  <a:lnTo>
                    <a:pt x="224" y="159"/>
                  </a:lnTo>
                  <a:moveTo>
                    <a:pt x="252" y="145"/>
                  </a:moveTo>
                  <a:lnTo>
                    <a:pt x="245" y="175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252" y="145"/>
                  </a:lnTo>
                  <a:moveTo>
                    <a:pt x="0" y="0"/>
                  </a:moveTo>
                  <a:lnTo>
                    <a:pt x="0" y="33"/>
                  </a:lnTo>
                  <a:lnTo>
                    <a:pt x="17" y="44"/>
                  </a:lnTo>
                  <a:lnTo>
                    <a:pt x="24" y="1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58"/>
            <p:cNvSpPr>
              <a:spLocks noEditPoints="1"/>
            </p:cNvSpPr>
            <p:nvPr userDrawn="1"/>
          </p:nvSpPr>
          <p:spPr bwMode="auto">
            <a:xfrm>
              <a:off x="7267665" y="2369593"/>
              <a:ext cx="586934" cy="399769"/>
            </a:xfrm>
            <a:custGeom>
              <a:avLst/>
              <a:gdLst>
                <a:gd name="T0" fmla="*/ 224 w 323"/>
                <a:gd name="T1" fmla="*/ 159 h 220"/>
                <a:gd name="T2" fmla="*/ 222 w 323"/>
                <a:gd name="T3" fmla="*/ 161 h 220"/>
                <a:gd name="T4" fmla="*/ 223 w 323"/>
                <a:gd name="T5" fmla="*/ 162 h 220"/>
                <a:gd name="T6" fmla="*/ 224 w 323"/>
                <a:gd name="T7" fmla="*/ 159 h 220"/>
                <a:gd name="T8" fmla="*/ 252 w 323"/>
                <a:gd name="T9" fmla="*/ 145 h 220"/>
                <a:gd name="T10" fmla="*/ 245 w 323"/>
                <a:gd name="T11" fmla="*/ 175 h 220"/>
                <a:gd name="T12" fmla="*/ 323 w 323"/>
                <a:gd name="T13" fmla="*/ 220 h 220"/>
                <a:gd name="T14" fmla="*/ 323 w 323"/>
                <a:gd name="T15" fmla="*/ 187 h 220"/>
                <a:gd name="T16" fmla="*/ 252 w 323"/>
                <a:gd name="T17" fmla="*/ 145 h 220"/>
                <a:gd name="T18" fmla="*/ 0 w 323"/>
                <a:gd name="T19" fmla="*/ 0 h 220"/>
                <a:gd name="T20" fmla="*/ 0 w 323"/>
                <a:gd name="T21" fmla="*/ 33 h 220"/>
                <a:gd name="T22" fmla="*/ 17 w 323"/>
                <a:gd name="T23" fmla="*/ 44 h 220"/>
                <a:gd name="T24" fmla="*/ 24 w 323"/>
                <a:gd name="T25" fmla="*/ 13 h 220"/>
                <a:gd name="T26" fmla="*/ 0 w 323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0">
                  <a:moveTo>
                    <a:pt x="224" y="159"/>
                  </a:moveTo>
                  <a:lnTo>
                    <a:pt x="222" y="161"/>
                  </a:lnTo>
                  <a:lnTo>
                    <a:pt x="223" y="162"/>
                  </a:lnTo>
                  <a:lnTo>
                    <a:pt x="224" y="159"/>
                  </a:lnTo>
                  <a:close/>
                  <a:moveTo>
                    <a:pt x="252" y="145"/>
                  </a:moveTo>
                  <a:lnTo>
                    <a:pt x="245" y="175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252" y="145"/>
                  </a:lnTo>
                  <a:close/>
                  <a:moveTo>
                    <a:pt x="0" y="0"/>
                  </a:moveTo>
                  <a:lnTo>
                    <a:pt x="0" y="33"/>
                  </a:lnTo>
                  <a:lnTo>
                    <a:pt x="17" y="44"/>
                  </a:lnTo>
                  <a:lnTo>
                    <a:pt x="24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59"/>
            <p:cNvSpPr>
              <a:spLocks noEditPoints="1"/>
            </p:cNvSpPr>
            <p:nvPr userDrawn="1"/>
          </p:nvSpPr>
          <p:spPr bwMode="auto">
            <a:xfrm>
              <a:off x="7267665" y="2369593"/>
              <a:ext cx="586934" cy="399769"/>
            </a:xfrm>
            <a:custGeom>
              <a:avLst/>
              <a:gdLst>
                <a:gd name="T0" fmla="*/ 224 w 323"/>
                <a:gd name="T1" fmla="*/ 159 h 220"/>
                <a:gd name="T2" fmla="*/ 222 w 323"/>
                <a:gd name="T3" fmla="*/ 161 h 220"/>
                <a:gd name="T4" fmla="*/ 223 w 323"/>
                <a:gd name="T5" fmla="*/ 162 h 220"/>
                <a:gd name="T6" fmla="*/ 224 w 323"/>
                <a:gd name="T7" fmla="*/ 159 h 220"/>
                <a:gd name="T8" fmla="*/ 252 w 323"/>
                <a:gd name="T9" fmla="*/ 145 h 220"/>
                <a:gd name="T10" fmla="*/ 245 w 323"/>
                <a:gd name="T11" fmla="*/ 175 h 220"/>
                <a:gd name="T12" fmla="*/ 323 w 323"/>
                <a:gd name="T13" fmla="*/ 220 h 220"/>
                <a:gd name="T14" fmla="*/ 323 w 323"/>
                <a:gd name="T15" fmla="*/ 187 h 220"/>
                <a:gd name="T16" fmla="*/ 252 w 323"/>
                <a:gd name="T17" fmla="*/ 145 h 220"/>
                <a:gd name="T18" fmla="*/ 0 w 323"/>
                <a:gd name="T19" fmla="*/ 0 h 220"/>
                <a:gd name="T20" fmla="*/ 0 w 323"/>
                <a:gd name="T21" fmla="*/ 33 h 220"/>
                <a:gd name="T22" fmla="*/ 17 w 323"/>
                <a:gd name="T23" fmla="*/ 44 h 220"/>
                <a:gd name="T24" fmla="*/ 24 w 323"/>
                <a:gd name="T25" fmla="*/ 13 h 220"/>
                <a:gd name="T26" fmla="*/ 0 w 323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0">
                  <a:moveTo>
                    <a:pt x="224" y="159"/>
                  </a:moveTo>
                  <a:lnTo>
                    <a:pt x="222" y="161"/>
                  </a:lnTo>
                  <a:lnTo>
                    <a:pt x="223" y="162"/>
                  </a:lnTo>
                  <a:lnTo>
                    <a:pt x="224" y="159"/>
                  </a:lnTo>
                  <a:moveTo>
                    <a:pt x="252" y="145"/>
                  </a:moveTo>
                  <a:lnTo>
                    <a:pt x="245" y="175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252" y="145"/>
                  </a:lnTo>
                  <a:moveTo>
                    <a:pt x="0" y="0"/>
                  </a:moveTo>
                  <a:lnTo>
                    <a:pt x="0" y="33"/>
                  </a:lnTo>
                  <a:lnTo>
                    <a:pt x="17" y="44"/>
                  </a:lnTo>
                  <a:lnTo>
                    <a:pt x="24" y="1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60"/>
            <p:cNvSpPr>
              <a:spLocks/>
            </p:cNvSpPr>
            <p:nvPr userDrawn="1"/>
          </p:nvSpPr>
          <p:spPr bwMode="auto">
            <a:xfrm>
              <a:off x="7854599" y="2691226"/>
              <a:ext cx="30891" cy="78137"/>
            </a:xfrm>
            <a:custGeom>
              <a:avLst/>
              <a:gdLst>
                <a:gd name="T0" fmla="*/ 17 w 17"/>
                <a:gd name="T1" fmla="*/ 0 h 43"/>
                <a:gd name="T2" fmla="*/ 0 w 17"/>
                <a:gd name="T3" fmla="*/ 10 h 43"/>
                <a:gd name="T4" fmla="*/ 0 w 17"/>
                <a:gd name="T5" fmla="*/ 43 h 43"/>
                <a:gd name="T6" fmla="*/ 16 w 17"/>
                <a:gd name="T7" fmla="*/ 34 h 43"/>
                <a:gd name="T8" fmla="*/ 17 w 17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3">
                  <a:moveTo>
                    <a:pt x="17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61"/>
            <p:cNvSpPr>
              <a:spLocks/>
            </p:cNvSpPr>
            <p:nvPr userDrawn="1"/>
          </p:nvSpPr>
          <p:spPr bwMode="auto">
            <a:xfrm>
              <a:off x="7854599" y="2691226"/>
              <a:ext cx="30891" cy="78137"/>
            </a:xfrm>
            <a:custGeom>
              <a:avLst/>
              <a:gdLst>
                <a:gd name="T0" fmla="*/ 17 w 17"/>
                <a:gd name="T1" fmla="*/ 0 h 43"/>
                <a:gd name="T2" fmla="*/ 0 w 17"/>
                <a:gd name="T3" fmla="*/ 10 h 43"/>
                <a:gd name="T4" fmla="*/ 0 w 17"/>
                <a:gd name="T5" fmla="*/ 43 h 43"/>
                <a:gd name="T6" fmla="*/ 16 w 17"/>
                <a:gd name="T7" fmla="*/ 34 h 43"/>
                <a:gd name="T8" fmla="*/ 17 w 17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3">
                  <a:moveTo>
                    <a:pt x="17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62"/>
            <p:cNvSpPr>
              <a:spLocks/>
            </p:cNvSpPr>
            <p:nvPr userDrawn="1"/>
          </p:nvSpPr>
          <p:spPr bwMode="auto">
            <a:xfrm>
              <a:off x="7854599" y="2691226"/>
              <a:ext cx="30891" cy="78137"/>
            </a:xfrm>
            <a:custGeom>
              <a:avLst/>
              <a:gdLst>
                <a:gd name="T0" fmla="*/ 17 w 17"/>
                <a:gd name="T1" fmla="*/ 0 h 43"/>
                <a:gd name="T2" fmla="*/ 0 w 17"/>
                <a:gd name="T3" fmla="*/ 10 h 43"/>
                <a:gd name="T4" fmla="*/ 0 w 17"/>
                <a:gd name="T5" fmla="*/ 43 h 43"/>
                <a:gd name="T6" fmla="*/ 16 w 17"/>
                <a:gd name="T7" fmla="*/ 34 h 43"/>
                <a:gd name="T8" fmla="*/ 17 w 17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3">
                  <a:moveTo>
                    <a:pt x="17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63"/>
            <p:cNvSpPr>
              <a:spLocks/>
            </p:cNvSpPr>
            <p:nvPr userDrawn="1"/>
          </p:nvSpPr>
          <p:spPr bwMode="auto">
            <a:xfrm>
              <a:off x="7854599" y="2691226"/>
              <a:ext cx="30891" cy="78137"/>
            </a:xfrm>
            <a:custGeom>
              <a:avLst/>
              <a:gdLst>
                <a:gd name="T0" fmla="*/ 17 w 17"/>
                <a:gd name="T1" fmla="*/ 0 h 43"/>
                <a:gd name="T2" fmla="*/ 0 w 17"/>
                <a:gd name="T3" fmla="*/ 10 h 43"/>
                <a:gd name="T4" fmla="*/ 0 w 17"/>
                <a:gd name="T5" fmla="*/ 43 h 43"/>
                <a:gd name="T6" fmla="*/ 16 w 17"/>
                <a:gd name="T7" fmla="*/ 34 h 43"/>
                <a:gd name="T8" fmla="*/ 17 w 17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3">
                  <a:moveTo>
                    <a:pt x="17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64"/>
            <p:cNvSpPr>
              <a:spLocks noEditPoints="1"/>
            </p:cNvSpPr>
            <p:nvPr userDrawn="1"/>
          </p:nvSpPr>
          <p:spPr bwMode="auto">
            <a:xfrm>
              <a:off x="7267665" y="2351422"/>
              <a:ext cx="617825" cy="357975"/>
            </a:xfrm>
            <a:custGeom>
              <a:avLst/>
              <a:gdLst>
                <a:gd name="T0" fmla="*/ 256 w 340"/>
                <a:gd name="T1" fmla="*/ 139 h 197"/>
                <a:gd name="T2" fmla="*/ 252 w 340"/>
                <a:gd name="T3" fmla="*/ 155 h 197"/>
                <a:gd name="T4" fmla="*/ 323 w 340"/>
                <a:gd name="T5" fmla="*/ 197 h 197"/>
                <a:gd name="T6" fmla="*/ 340 w 340"/>
                <a:gd name="T7" fmla="*/ 187 h 197"/>
                <a:gd name="T8" fmla="*/ 256 w 340"/>
                <a:gd name="T9" fmla="*/ 139 h 197"/>
                <a:gd name="T10" fmla="*/ 80 w 340"/>
                <a:gd name="T11" fmla="*/ 37 h 197"/>
                <a:gd name="T12" fmla="*/ 79 w 340"/>
                <a:gd name="T13" fmla="*/ 42 h 197"/>
                <a:gd name="T14" fmla="*/ 79 w 340"/>
                <a:gd name="T15" fmla="*/ 42 h 197"/>
                <a:gd name="T16" fmla="*/ 79 w 340"/>
                <a:gd name="T17" fmla="*/ 42 h 197"/>
                <a:gd name="T18" fmla="*/ 232 w 340"/>
                <a:gd name="T19" fmla="*/ 130 h 197"/>
                <a:gd name="T20" fmla="*/ 233 w 340"/>
                <a:gd name="T21" fmla="*/ 126 h 197"/>
                <a:gd name="T22" fmla="*/ 80 w 340"/>
                <a:gd name="T23" fmla="*/ 37 h 197"/>
                <a:gd name="T24" fmla="*/ 16 w 340"/>
                <a:gd name="T25" fmla="*/ 0 h 197"/>
                <a:gd name="T26" fmla="*/ 0 w 340"/>
                <a:gd name="T27" fmla="*/ 10 h 197"/>
                <a:gd name="T28" fmla="*/ 24 w 340"/>
                <a:gd name="T29" fmla="*/ 23 h 197"/>
                <a:gd name="T30" fmla="*/ 28 w 340"/>
                <a:gd name="T31" fmla="*/ 7 h 197"/>
                <a:gd name="T32" fmla="*/ 16 w 340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0" h="197">
                  <a:moveTo>
                    <a:pt x="256" y="139"/>
                  </a:moveTo>
                  <a:lnTo>
                    <a:pt x="252" y="155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256" y="139"/>
                  </a:lnTo>
                  <a:close/>
                  <a:moveTo>
                    <a:pt x="80" y="37"/>
                  </a:moveTo>
                  <a:lnTo>
                    <a:pt x="79" y="42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232" y="130"/>
                  </a:lnTo>
                  <a:lnTo>
                    <a:pt x="233" y="126"/>
                  </a:lnTo>
                  <a:lnTo>
                    <a:pt x="80" y="37"/>
                  </a:lnTo>
                  <a:close/>
                  <a:moveTo>
                    <a:pt x="16" y="0"/>
                  </a:moveTo>
                  <a:lnTo>
                    <a:pt x="0" y="10"/>
                  </a:lnTo>
                  <a:lnTo>
                    <a:pt x="24" y="23"/>
                  </a:lnTo>
                  <a:lnTo>
                    <a:pt x="28" y="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65"/>
            <p:cNvSpPr>
              <a:spLocks noEditPoints="1"/>
            </p:cNvSpPr>
            <p:nvPr userDrawn="1"/>
          </p:nvSpPr>
          <p:spPr bwMode="auto">
            <a:xfrm>
              <a:off x="7267665" y="2351422"/>
              <a:ext cx="617825" cy="357975"/>
            </a:xfrm>
            <a:custGeom>
              <a:avLst/>
              <a:gdLst>
                <a:gd name="T0" fmla="*/ 256 w 340"/>
                <a:gd name="T1" fmla="*/ 139 h 197"/>
                <a:gd name="T2" fmla="*/ 252 w 340"/>
                <a:gd name="T3" fmla="*/ 155 h 197"/>
                <a:gd name="T4" fmla="*/ 323 w 340"/>
                <a:gd name="T5" fmla="*/ 197 h 197"/>
                <a:gd name="T6" fmla="*/ 340 w 340"/>
                <a:gd name="T7" fmla="*/ 187 h 197"/>
                <a:gd name="T8" fmla="*/ 256 w 340"/>
                <a:gd name="T9" fmla="*/ 139 h 197"/>
                <a:gd name="T10" fmla="*/ 80 w 340"/>
                <a:gd name="T11" fmla="*/ 37 h 197"/>
                <a:gd name="T12" fmla="*/ 79 w 340"/>
                <a:gd name="T13" fmla="*/ 42 h 197"/>
                <a:gd name="T14" fmla="*/ 79 w 340"/>
                <a:gd name="T15" fmla="*/ 42 h 197"/>
                <a:gd name="T16" fmla="*/ 79 w 340"/>
                <a:gd name="T17" fmla="*/ 42 h 197"/>
                <a:gd name="T18" fmla="*/ 232 w 340"/>
                <a:gd name="T19" fmla="*/ 130 h 197"/>
                <a:gd name="T20" fmla="*/ 233 w 340"/>
                <a:gd name="T21" fmla="*/ 126 h 197"/>
                <a:gd name="T22" fmla="*/ 80 w 340"/>
                <a:gd name="T23" fmla="*/ 37 h 197"/>
                <a:gd name="T24" fmla="*/ 16 w 340"/>
                <a:gd name="T25" fmla="*/ 0 h 197"/>
                <a:gd name="T26" fmla="*/ 0 w 340"/>
                <a:gd name="T27" fmla="*/ 10 h 197"/>
                <a:gd name="T28" fmla="*/ 24 w 340"/>
                <a:gd name="T29" fmla="*/ 23 h 197"/>
                <a:gd name="T30" fmla="*/ 28 w 340"/>
                <a:gd name="T31" fmla="*/ 7 h 197"/>
                <a:gd name="T32" fmla="*/ 16 w 340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0" h="197">
                  <a:moveTo>
                    <a:pt x="256" y="139"/>
                  </a:moveTo>
                  <a:lnTo>
                    <a:pt x="252" y="155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256" y="139"/>
                  </a:lnTo>
                  <a:moveTo>
                    <a:pt x="80" y="37"/>
                  </a:moveTo>
                  <a:lnTo>
                    <a:pt x="79" y="42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232" y="130"/>
                  </a:lnTo>
                  <a:lnTo>
                    <a:pt x="233" y="126"/>
                  </a:lnTo>
                  <a:lnTo>
                    <a:pt x="80" y="37"/>
                  </a:lnTo>
                  <a:moveTo>
                    <a:pt x="16" y="0"/>
                  </a:moveTo>
                  <a:lnTo>
                    <a:pt x="0" y="10"/>
                  </a:lnTo>
                  <a:lnTo>
                    <a:pt x="24" y="23"/>
                  </a:lnTo>
                  <a:lnTo>
                    <a:pt x="28" y="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66"/>
            <p:cNvSpPr>
              <a:spLocks noEditPoints="1"/>
            </p:cNvSpPr>
            <p:nvPr userDrawn="1"/>
          </p:nvSpPr>
          <p:spPr bwMode="auto">
            <a:xfrm>
              <a:off x="7267665" y="2351422"/>
              <a:ext cx="617825" cy="357975"/>
            </a:xfrm>
            <a:custGeom>
              <a:avLst/>
              <a:gdLst>
                <a:gd name="T0" fmla="*/ 256 w 340"/>
                <a:gd name="T1" fmla="*/ 139 h 197"/>
                <a:gd name="T2" fmla="*/ 252 w 340"/>
                <a:gd name="T3" fmla="*/ 155 h 197"/>
                <a:gd name="T4" fmla="*/ 323 w 340"/>
                <a:gd name="T5" fmla="*/ 197 h 197"/>
                <a:gd name="T6" fmla="*/ 340 w 340"/>
                <a:gd name="T7" fmla="*/ 187 h 197"/>
                <a:gd name="T8" fmla="*/ 256 w 340"/>
                <a:gd name="T9" fmla="*/ 139 h 197"/>
                <a:gd name="T10" fmla="*/ 80 w 340"/>
                <a:gd name="T11" fmla="*/ 37 h 197"/>
                <a:gd name="T12" fmla="*/ 79 w 340"/>
                <a:gd name="T13" fmla="*/ 42 h 197"/>
                <a:gd name="T14" fmla="*/ 79 w 340"/>
                <a:gd name="T15" fmla="*/ 42 h 197"/>
                <a:gd name="T16" fmla="*/ 79 w 340"/>
                <a:gd name="T17" fmla="*/ 42 h 197"/>
                <a:gd name="T18" fmla="*/ 232 w 340"/>
                <a:gd name="T19" fmla="*/ 130 h 197"/>
                <a:gd name="T20" fmla="*/ 233 w 340"/>
                <a:gd name="T21" fmla="*/ 126 h 197"/>
                <a:gd name="T22" fmla="*/ 80 w 340"/>
                <a:gd name="T23" fmla="*/ 37 h 197"/>
                <a:gd name="T24" fmla="*/ 16 w 340"/>
                <a:gd name="T25" fmla="*/ 0 h 197"/>
                <a:gd name="T26" fmla="*/ 0 w 340"/>
                <a:gd name="T27" fmla="*/ 10 h 197"/>
                <a:gd name="T28" fmla="*/ 24 w 340"/>
                <a:gd name="T29" fmla="*/ 23 h 197"/>
                <a:gd name="T30" fmla="*/ 28 w 340"/>
                <a:gd name="T31" fmla="*/ 7 h 197"/>
                <a:gd name="T32" fmla="*/ 16 w 340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0" h="197">
                  <a:moveTo>
                    <a:pt x="256" y="139"/>
                  </a:moveTo>
                  <a:lnTo>
                    <a:pt x="252" y="155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256" y="139"/>
                  </a:lnTo>
                  <a:close/>
                  <a:moveTo>
                    <a:pt x="80" y="37"/>
                  </a:moveTo>
                  <a:lnTo>
                    <a:pt x="79" y="42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232" y="130"/>
                  </a:lnTo>
                  <a:lnTo>
                    <a:pt x="233" y="126"/>
                  </a:lnTo>
                  <a:lnTo>
                    <a:pt x="80" y="37"/>
                  </a:lnTo>
                  <a:close/>
                  <a:moveTo>
                    <a:pt x="16" y="0"/>
                  </a:moveTo>
                  <a:lnTo>
                    <a:pt x="0" y="10"/>
                  </a:lnTo>
                  <a:lnTo>
                    <a:pt x="24" y="23"/>
                  </a:lnTo>
                  <a:lnTo>
                    <a:pt x="28" y="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67"/>
            <p:cNvSpPr>
              <a:spLocks noEditPoints="1"/>
            </p:cNvSpPr>
            <p:nvPr userDrawn="1"/>
          </p:nvSpPr>
          <p:spPr bwMode="auto">
            <a:xfrm>
              <a:off x="7267665" y="2351422"/>
              <a:ext cx="617825" cy="357975"/>
            </a:xfrm>
            <a:custGeom>
              <a:avLst/>
              <a:gdLst>
                <a:gd name="T0" fmla="*/ 256 w 340"/>
                <a:gd name="T1" fmla="*/ 139 h 197"/>
                <a:gd name="T2" fmla="*/ 252 w 340"/>
                <a:gd name="T3" fmla="*/ 155 h 197"/>
                <a:gd name="T4" fmla="*/ 323 w 340"/>
                <a:gd name="T5" fmla="*/ 197 h 197"/>
                <a:gd name="T6" fmla="*/ 340 w 340"/>
                <a:gd name="T7" fmla="*/ 187 h 197"/>
                <a:gd name="T8" fmla="*/ 256 w 340"/>
                <a:gd name="T9" fmla="*/ 139 h 197"/>
                <a:gd name="T10" fmla="*/ 80 w 340"/>
                <a:gd name="T11" fmla="*/ 37 h 197"/>
                <a:gd name="T12" fmla="*/ 79 w 340"/>
                <a:gd name="T13" fmla="*/ 42 h 197"/>
                <a:gd name="T14" fmla="*/ 79 w 340"/>
                <a:gd name="T15" fmla="*/ 42 h 197"/>
                <a:gd name="T16" fmla="*/ 79 w 340"/>
                <a:gd name="T17" fmla="*/ 42 h 197"/>
                <a:gd name="T18" fmla="*/ 232 w 340"/>
                <a:gd name="T19" fmla="*/ 130 h 197"/>
                <a:gd name="T20" fmla="*/ 233 w 340"/>
                <a:gd name="T21" fmla="*/ 126 h 197"/>
                <a:gd name="T22" fmla="*/ 80 w 340"/>
                <a:gd name="T23" fmla="*/ 37 h 197"/>
                <a:gd name="T24" fmla="*/ 16 w 340"/>
                <a:gd name="T25" fmla="*/ 0 h 197"/>
                <a:gd name="T26" fmla="*/ 0 w 340"/>
                <a:gd name="T27" fmla="*/ 10 h 197"/>
                <a:gd name="T28" fmla="*/ 24 w 340"/>
                <a:gd name="T29" fmla="*/ 23 h 197"/>
                <a:gd name="T30" fmla="*/ 28 w 340"/>
                <a:gd name="T31" fmla="*/ 7 h 197"/>
                <a:gd name="T32" fmla="*/ 16 w 340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0" h="197">
                  <a:moveTo>
                    <a:pt x="256" y="139"/>
                  </a:moveTo>
                  <a:lnTo>
                    <a:pt x="252" y="155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256" y="139"/>
                  </a:lnTo>
                  <a:moveTo>
                    <a:pt x="80" y="37"/>
                  </a:moveTo>
                  <a:lnTo>
                    <a:pt x="79" y="42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232" y="130"/>
                  </a:lnTo>
                  <a:lnTo>
                    <a:pt x="233" y="126"/>
                  </a:lnTo>
                  <a:lnTo>
                    <a:pt x="80" y="37"/>
                  </a:lnTo>
                  <a:moveTo>
                    <a:pt x="16" y="0"/>
                  </a:moveTo>
                  <a:lnTo>
                    <a:pt x="0" y="10"/>
                  </a:lnTo>
                  <a:lnTo>
                    <a:pt x="24" y="23"/>
                  </a:lnTo>
                  <a:lnTo>
                    <a:pt x="28" y="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68"/>
            <p:cNvSpPr>
              <a:spLocks noEditPoints="1"/>
            </p:cNvSpPr>
            <p:nvPr userDrawn="1"/>
          </p:nvSpPr>
          <p:spPr bwMode="auto">
            <a:xfrm>
              <a:off x="7267665" y="2491341"/>
              <a:ext cx="586934" cy="401586"/>
            </a:xfrm>
            <a:custGeom>
              <a:avLst/>
              <a:gdLst>
                <a:gd name="T0" fmla="*/ 239 w 323"/>
                <a:gd name="T1" fmla="*/ 138 h 221"/>
                <a:gd name="T2" fmla="*/ 232 w 323"/>
                <a:gd name="T3" fmla="*/ 168 h 221"/>
                <a:gd name="T4" fmla="*/ 323 w 323"/>
                <a:gd name="T5" fmla="*/ 221 h 221"/>
                <a:gd name="T6" fmla="*/ 323 w 323"/>
                <a:gd name="T7" fmla="*/ 187 h 221"/>
                <a:gd name="T8" fmla="*/ 239 w 323"/>
                <a:gd name="T9" fmla="*/ 138 h 221"/>
                <a:gd name="T10" fmla="*/ 62 w 323"/>
                <a:gd name="T11" fmla="*/ 37 h 221"/>
                <a:gd name="T12" fmla="*/ 56 w 323"/>
                <a:gd name="T13" fmla="*/ 66 h 221"/>
                <a:gd name="T14" fmla="*/ 210 w 323"/>
                <a:gd name="T15" fmla="*/ 155 h 221"/>
                <a:gd name="T16" fmla="*/ 217 w 323"/>
                <a:gd name="T17" fmla="*/ 125 h 221"/>
                <a:gd name="T18" fmla="*/ 62 w 323"/>
                <a:gd name="T19" fmla="*/ 37 h 221"/>
                <a:gd name="T20" fmla="*/ 0 w 323"/>
                <a:gd name="T21" fmla="*/ 0 h 221"/>
                <a:gd name="T22" fmla="*/ 0 w 323"/>
                <a:gd name="T23" fmla="*/ 34 h 221"/>
                <a:gd name="T24" fmla="*/ 4 w 323"/>
                <a:gd name="T25" fmla="*/ 37 h 221"/>
                <a:gd name="T26" fmla="*/ 10 w 323"/>
                <a:gd name="T27" fmla="*/ 6 h 221"/>
                <a:gd name="T28" fmla="*/ 0 w 323"/>
                <a:gd name="T2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3" h="221">
                  <a:moveTo>
                    <a:pt x="239" y="138"/>
                  </a:moveTo>
                  <a:lnTo>
                    <a:pt x="232" y="168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39" y="138"/>
                  </a:lnTo>
                  <a:close/>
                  <a:moveTo>
                    <a:pt x="62" y="37"/>
                  </a:moveTo>
                  <a:lnTo>
                    <a:pt x="56" y="66"/>
                  </a:lnTo>
                  <a:lnTo>
                    <a:pt x="210" y="155"/>
                  </a:lnTo>
                  <a:lnTo>
                    <a:pt x="217" y="125"/>
                  </a:lnTo>
                  <a:lnTo>
                    <a:pt x="62" y="37"/>
                  </a:lnTo>
                  <a:close/>
                  <a:moveTo>
                    <a:pt x="0" y="0"/>
                  </a:moveTo>
                  <a:lnTo>
                    <a:pt x="0" y="34"/>
                  </a:lnTo>
                  <a:lnTo>
                    <a:pt x="4" y="37"/>
                  </a:lnTo>
                  <a:lnTo>
                    <a:pt x="1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69"/>
            <p:cNvSpPr>
              <a:spLocks noEditPoints="1"/>
            </p:cNvSpPr>
            <p:nvPr userDrawn="1"/>
          </p:nvSpPr>
          <p:spPr bwMode="auto">
            <a:xfrm>
              <a:off x="7267665" y="2491341"/>
              <a:ext cx="586934" cy="401586"/>
            </a:xfrm>
            <a:custGeom>
              <a:avLst/>
              <a:gdLst>
                <a:gd name="T0" fmla="*/ 239 w 323"/>
                <a:gd name="T1" fmla="*/ 138 h 221"/>
                <a:gd name="T2" fmla="*/ 232 w 323"/>
                <a:gd name="T3" fmla="*/ 168 h 221"/>
                <a:gd name="T4" fmla="*/ 323 w 323"/>
                <a:gd name="T5" fmla="*/ 221 h 221"/>
                <a:gd name="T6" fmla="*/ 323 w 323"/>
                <a:gd name="T7" fmla="*/ 187 h 221"/>
                <a:gd name="T8" fmla="*/ 239 w 323"/>
                <a:gd name="T9" fmla="*/ 138 h 221"/>
                <a:gd name="T10" fmla="*/ 62 w 323"/>
                <a:gd name="T11" fmla="*/ 37 h 221"/>
                <a:gd name="T12" fmla="*/ 56 w 323"/>
                <a:gd name="T13" fmla="*/ 66 h 221"/>
                <a:gd name="T14" fmla="*/ 210 w 323"/>
                <a:gd name="T15" fmla="*/ 155 h 221"/>
                <a:gd name="T16" fmla="*/ 217 w 323"/>
                <a:gd name="T17" fmla="*/ 125 h 221"/>
                <a:gd name="T18" fmla="*/ 62 w 323"/>
                <a:gd name="T19" fmla="*/ 37 h 221"/>
                <a:gd name="T20" fmla="*/ 0 w 323"/>
                <a:gd name="T21" fmla="*/ 0 h 221"/>
                <a:gd name="T22" fmla="*/ 0 w 323"/>
                <a:gd name="T23" fmla="*/ 34 h 221"/>
                <a:gd name="T24" fmla="*/ 4 w 323"/>
                <a:gd name="T25" fmla="*/ 37 h 221"/>
                <a:gd name="T26" fmla="*/ 10 w 323"/>
                <a:gd name="T27" fmla="*/ 6 h 221"/>
                <a:gd name="T28" fmla="*/ 0 w 323"/>
                <a:gd name="T2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3" h="221">
                  <a:moveTo>
                    <a:pt x="239" y="138"/>
                  </a:moveTo>
                  <a:lnTo>
                    <a:pt x="232" y="168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39" y="138"/>
                  </a:lnTo>
                  <a:moveTo>
                    <a:pt x="62" y="37"/>
                  </a:moveTo>
                  <a:lnTo>
                    <a:pt x="56" y="66"/>
                  </a:lnTo>
                  <a:lnTo>
                    <a:pt x="210" y="155"/>
                  </a:lnTo>
                  <a:lnTo>
                    <a:pt x="217" y="125"/>
                  </a:lnTo>
                  <a:lnTo>
                    <a:pt x="62" y="37"/>
                  </a:lnTo>
                  <a:moveTo>
                    <a:pt x="0" y="0"/>
                  </a:moveTo>
                  <a:lnTo>
                    <a:pt x="0" y="34"/>
                  </a:lnTo>
                  <a:lnTo>
                    <a:pt x="4" y="37"/>
                  </a:lnTo>
                  <a:lnTo>
                    <a:pt x="10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170"/>
            <p:cNvSpPr>
              <a:spLocks noEditPoints="1"/>
            </p:cNvSpPr>
            <p:nvPr userDrawn="1"/>
          </p:nvSpPr>
          <p:spPr bwMode="auto">
            <a:xfrm>
              <a:off x="7267665" y="2491341"/>
              <a:ext cx="586934" cy="401586"/>
            </a:xfrm>
            <a:custGeom>
              <a:avLst/>
              <a:gdLst>
                <a:gd name="T0" fmla="*/ 239 w 323"/>
                <a:gd name="T1" fmla="*/ 138 h 221"/>
                <a:gd name="T2" fmla="*/ 232 w 323"/>
                <a:gd name="T3" fmla="*/ 168 h 221"/>
                <a:gd name="T4" fmla="*/ 323 w 323"/>
                <a:gd name="T5" fmla="*/ 221 h 221"/>
                <a:gd name="T6" fmla="*/ 323 w 323"/>
                <a:gd name="T7" fmla="*/ 187 h 221"/>
                <a:gd name="T8" fmla="*/ 239 w 323"/>
                <a:gd name="T9" fmla="*/ 138 h 221"/>
                <a:gd name="T10" fmla="*/ 62 w 323"/>
                <a:gd name="T11" fmla="*/ 37 h 221"/>
                <a:gd name="T12" fmla="*/ 56 w 323"/>
                <a:gd name="T13" fmla="*/ 66 h 221"/>
                <a:gd name="T14" fmla="*/ 210 w 323"/>
                <a:gd name="T15" fmla="*/ 155 h 221"/>
                <a:gd name="T16" fmla="*/ 217 w 323"/>
                <a:gd name="T17" fmla="*/ 125 h 221"/>
                <a:gd name="T18" fmla="*/ 62 w 323"/>
                <a:gd name="T19" fmla="*/ 37 h 221"/>
                <a:gd name="T20" fmla="*/ 0 w 323"/>
                <a:gd name="T21" fmla="*/ 0 h 221"/>
                <a:gd name="T22" fmla="*/ 0 w 323"/>
                <a:gd name="T23" fmla="*/ 34 h 221"/>
                <a:gd name="T24" fmla="*/ 4 w 323"/>
                <a:gd name="T25" fmla="*/ 37 h 221"/>
                <a:gd name="T26" fmla="*/ 10 w 323"/>
                <a:gd name="T27" fmla="*/ 6 h 221"/>
                <a:gd name="T28" fmla="*/ 0 w 323"/>
                <a:gd name="T2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3" h="221">
                  <a:moveTo>
                    <a:pt x="239" y="138"/>
                  </a:moveTo>
                  <a:lnTo>
                    <a:pt x="232" y="168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39" y="138"/>
                  </a:lnTo>
                  <a:close/>
                  <a:moveTo>
                    <a:pt x="62" y="37"/>
                  </a:moveTo>
                  <a:lnTo>
                    <a:pt x="56" y="66"/>
                  </a:lnTo>
                  <a:lnTo>
                    <a:pt x="210" y="155"/>
                  </a:lnTo>
                  <a:lnTo>
                    <a:pt x="217" y="125"/>
                  </a:lnTo>
                  <a:lnTo>
                    <a:pt x="62" y="37"/>
                  </a:lnTo>
                  <a:close/>
                  <a:moveTo>
                    <a:pt x="0" y="0"/>
                  </a:moveTo>
                  <a:lnTo>
                    <a:pt x="0" y="34"/>
                  </a:lnTo>
                  <a:lnTo>
                    <a:pt x="4" y="37"/>
                  </a:lnTo>
                  <a:lnTo>
                    <a:pt x="1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71"/>
            <p:cNvSpPr>
              <a:spLocks noEditPoints="1"/>
            </p:cNvSpPr>
            <p:nvPr userDrawn="1"/>
          </p:nvSpPr>
          <p:spPr bwMode="auto">
            <a:xfrm>
              <a:off x="7267665" y="2491341"/>
              <a:ext cx="586934" cy="401586"/>
            </a:xfrm>
            <a:custGeom>
              <a:avLst/>
              <a:gdLst>
                <a:gd name="T0" fmla="*/ 239 w 323"/>
                <a:gd name="T1" fmla="*/ 138 h 221"/>
                <a:gd name="T2" fmla="*/ 232 w 323"/>
                <a:gd name="T3" fmla="*/ 168 h 221"/>
                <a:gd name="T4" fmla="*/ 323 w 323"/>
                <a:gd name="T5" fmla="*/ 221 h 221"/>
                <a:gd name="T6" fmla="*/ 323 w 323"/>
                <a:gd name="T7" fmla="*/ 187 h 221"/>
                <a:gd name="T8" fmla="*/ 239 w 323"/>
                <a:gd name="T9" fmla="*/ 138 h 221"/>
                <a:gd name="T10" fmla="*/ 62 w 323"/>
                <a:gd name="T11" fmla="*/ 37 h 221"/>
                <a:gd name="T12" fmla="*/ 56 w 323"/>
                <a:gd name="T13" fmla="*/ 66 h 221"/>
                <a:gd name="T14" fmla="*/ 210 w 323"/>
                <a:gd name="T15" fmla="*/ 155 h 221"/>
                <a:gd name="T16" fmla="*/ 217 w 323"/>
                <a:gd name="T17" fmla="*/ 125 h 221"/>
                <a:gd name="T18" fmla="*/ 62 w 323"/>
                <a:gd name="T19" fmla="*/ 37 h 221"/>
                <a:gd name="T20" fmla="*/ 0 w 323"/>
                <a:gd name="T21" fmla="*/ 0 h 221"/>
                <a:gd name="T22" fmla="*/ 0 w 323"/>
                <a:gd name="T23" fmla="*/ 34 h 221"/>
                <a:gd name="T24" fmla="*/ 4 w 323"/>
                <a:gd name="T25" fmla="*/ 37 h 221"/>
                <a:gd name="T26" fmla="*/ 10 w 323"/>
                <a:gd name="T27" fmla="*/ 6 h 221"/>
                <a:gd name="T28" fmla="*/ 0 w 323"/>
                <a:gd name="T2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3" h="221">
                  <a:moveTo>
                    <a:pt x="239" y="138"/>
                  </a:moveTo>
                  <a:lnTo>
                    <a:pt x="232" y="168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39" y="138"/>
                  </a:lnTo>
                  <a:moveTo>
                    <a:pt x="62" y="37"/>
                  </a:moveTo>
                  <a:lnTo>
                    <a:pt x="56" y="66"/>
                  </a:lnTo>
                  <a:lnTo>
                    <a:pt x="210" y="155"/>
                  </a:lnTo>
                  <a:lnTo>
                    <a:pt x="217" y="125"/>
                  </a:lnTo>
                  <a:lnTo>
                    <a:pt x="62" y="37"/>
                  </a:lnTo>
                  <a:moveTo>
                    <a:pt x="0" y="0"/>
                  </a:moveTo>
                  <a:lnTo>
                    <a:pt x="0" y="34"/>
                  </a:lnTo>
                  <a:lnTo>
                    <a:pt x="4" y="37"/>
                  </a:lnTo>
                  <a:lnTo>
                    <a:pt x="10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72"/>
            <p:cNvSpPr>
              <a:spLocks/>
            </p:cNvSpPr>
            <p:nvPr userDrawn="1"/>
          </p:nvSpPr>
          <p:spPr bwMode="auto">
            <a:xfrm>
              <a:off x="7854599" y="2812973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5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5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73"/>
            <p:cNvSpPr>
              <a:spLocks/>
            </p:cNvSpPr>
            <p:nvPr userDrawn="1"/>
          </p:nvSpPr>
          <p:spPr bwMode="auto">
            <a:xfrm>
              <a:off x="7854599" y="2812973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5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5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74"/>
            <p:cNvSpPr>
              <a:spLocks/>
            </p:cNvSpPr>
            <p:nvPr userDrawn="1"/>
          </p:nvSpPr>
          <p:spPr bwMode="auto">
            <a:xfrm>
              <a:off x="7854599" y="2812973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5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5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75"/>
            <p:cNvSpPr>
              <a:spLocks/>
            </p:cNvSpPr>
            <p:nvPr userDrawn="1"/>
          </p:nvSpPr>
          <p:spPr bwMode="auto">
            <a:xfrm>
              <a:off x="7854599" y="2812973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5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5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76"/>
            <p:cNvSpPr>
              <a:spLocks noEditPoints="1"/>
            </p:cNvSpPr>
            <p:nvPr userDrawn="1"/>
          </p:nvSpPr>
          <p:spPr bwMode="auto">
            <a:xfrm>
              <a:off x="7267665" y="2476804"/>
              <a:ext cx="617825" cy="354341"/>
            </a:xfrm>
            <a:custGeom>
              <a:avLst/>
              <a:gdLst>
                <a:gd name="T0" fmla="*/ 243 w 340"/>
                <a:gd name="T1" fmla="*/ 130 h 195"/>
                <a:gd name="T2" fmla="*/ 239 w 340"/>
                <a:gd name="T3" fmla="*/ 146 h 195"/>
                <a:gd name="T4" fmla="*/ 323 w 340"/>
                <a:gd name="T5" fmla="*/ 195 h 195"/>
                <a:gd name="T6" fmla="*/ 340 w 340"/>
                <a:gd name="T7" fmla="*/ 185 h 195"/>
                <a:gd name="T8" fmla="*/ 243 w 340"/>
                <a:gd name="T9" fmla="*/ 130 h 195"/>
                <a:gd name="T10" fmla="*/ 66 w 340"/>
                <a:gd name="T11" fmla="*/ 32 h 195"/>
                <a:gd name="T12" fmla="*/ 62 w 340"/>
                <a:gd name="T13" fmla="*/ 45 h 195"/>
                <a:gd name="T14" fmla="*/ 217 w 340"/>
                <a:gd name="T15" fmla="*/ 133 h 195"/>
                <a:gd name="T16" fmla="*/ 220 w 340"/>
                <a:gd name="T17" fmla="*/ 117 h 195"/>
                <a:gd name="T18" fmla="*/ 207 w 340"/>
                <a:gd name="T19" fmla="*/ 110 h 195"/>
                <a:gd name="T20" fmla="*/ 204 w 340"/>
                <a:gd name="T21" fmla="*/ 112 h 195"/>
                <a:gd name="T22" fmla="*/ 204 w 340"/>
                <a:gd name="T23" fmla="*/ 107 h 195"/>
                <a:gd name="T24" fmla="*/ 204 w 340"/>
                <a:gd name="T25" fmla="*/ 112 h 195"/>
                <a:gd name="T26" fmla="*/ 66 w 340"/>
                <a:gd name="T27" fmla="*/ 32 h 195"/>
                <a:gd name="T28" fmla="*/ 14 w 340"/>
                <a:gd name="T29" fmla="*/ 0 h 195"/>
                <a:gd name="T30" fmla="*/ 0 w 340"/>
                <a:gd name="T31" fmla="*/ 8 h 195"/>
                <a:gd name="T32" fmla="*/ 10 w 340"/>
                <a:gd name="T33" fmla="*/ 14 h 195"/>
                <a:gd name="T34" fmla="*/ 14 w 340"/>
                <a:gd name="T3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195">
                  <a:moveTo>
                    <a:pt x="243" y="130"/>
                  </a:moveTo>
                  <a:lnTo>
                    <a:pt x="239" y="146"/>
                  </a:lnTo>
                  <a:lnTo>
                    <a:pt x="323" y="195"/>
                  </a:lnTo>
                  <a:lnTo>
                    <a:pt x="340" y="185"/>
                  </a:lnTo>
                  <a:lnTo>
                    <a:pt x="243" y="130"/>
                  </a:lnTo>
                  <a:close/>
                  <a:moveTo>
                    <a:pt x="66" y="32"/>
                  </a:moveTo>
                  <a:lnTo>
                    <a:pt x="62" y="45"/>
                  </a:lnTo>
                  <a:lnTo>
                    <a:pt x="217" y="133"/>
                  </a:lnTo>
                  <a:lnTo>
                    <a:pt x="220" y="117"/>
                  </a:lnTo>
                  <a:lnTo>
                    <a:pt x="207" y="110"/>
                  </a:lnTo>
                  <a:lnTo>
                    <a:pt x="204" y="112"/>
                  </a:lnTo>
                  <a:lnTo>
                    <a:pt x="204" y="107"/>
                  </a:lnTo>
                  <a:lnTo>
                    <a:pt x="204" y="112"/>
                  </a:lnTo>
                  <a:lnTo>
                    <a:pt x="66" y="32"/>
                  </a:lnTo>
                  <a:close/>
                  <a:moveTo>
                    <a:pt x="14" y="0"/>
                  </a:moveTo>
                  <a:lnTo>
                    <a:pt x="0" y="8"/>
                  </a:lnTo>
                  <a:lnTo>
                    <a:pt x="10" y="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77"/>
            <p:cNvSpPr>
              <a:spLocks noEditPoints="1"/>
            </p:cNvSpPr>
            <p:nvPr userDrawn="1"/>
          </p:nvSpPr>
          <p:spPr bwMode="auto">
            <a:xfrm>
              <a:off x="7267665" y="2476804"/>
              <a:ext cx="617825" cy="354341"/>
            </a:xfrm>
            <a:custGeom>
              <a:avLst/>
              <a:gdLst>
                <a:gd name="T0" fmla="*/ 243 w 340"/>
                <a:gd name="T1" fmla="*/ 130 h 195"/>
                <a:gd name="T2" fmla="*/ 239 w 340"/>
                <a:gd name="T3" fmla="*/ 146 h 195"/>
                <a:gd name="T4" fmla="*/ 323 w 340"/>
                <a:gd name="T5" fmla="*/ 195 h 195"/>
                <a:gd name="T6" fmla="*/ 340 w 340"/>
                <a:gd name="T7" fmla="*/ 185 h 195"/>
                <a:gd name="T8" fmla="*/ 243 w 340"/>
                <a:gd name="T9" fmla="*/ 130 h 195"/>
                <a:gd name="T10" fmla="*/ 66 w 340"/>
                <a:gd name="T11" fmla="*/ 32 h 195"/>
                <a:gd name="T12" fmla="*/ 62 w 340"/>
                <a:gd name="T13" fmla="*/ 45 h 195"/>
                <a:gd name="T14" fmla="*/ 217 w 340"/>
                <a:gd name="T15" fmla="*/ 133 h 195"/>
                <a:gd name="T16" fmla="*/ 220 w 340"/>
                <a:gd name="T17" fmla="*/ 117 h 195"/>
                <a:gd name="T18" fmla="*/ 207 w 340"/>
                <a:gd name="T19" fmla="*/ 110 h 195"/>
                <a:gd name="T20" fmla="*/ 204 w 340"/>
                <a:gd name="T21" fmla="*/ 112 h 195"/>
                <a:gd name="T22" fmla="*/ 204 w 340"/>
                <a:gd name="T23" fmla="*/ 107 h 195"/>
                <a:gd name="T24" fmla="*/ 204 w 340"/>
                <a:gd name="T25" fmla="*/ 112 h 195"/>
                <a:gd name="T26" fmla="*/ 66 w 340"/>
                <a:gd name="T27" fmla="*/ 32 h 195"/>
                <a:gd name="T28" fmla="*/ 14 w 340"/>
                <a:gd name="T29" fmla="*/ 0 h 195"/>
                <a:gd name="T30" fmla="*/ 0 w 340"/>
                <a:gd name="T31" fmla="*/ 8 h 195"/>
                <a:gd name="T32" fmla="*/ 10 w 340"/>
                <a:gd name="T33" fmla="*/ 14 h 195"/>
                <a:gd name="T34" fmla="*/ 14 w 340"/>
                <a:gd name="T3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195">
                  <a:moveTo>
                    <a:pt x="243" y="130"/>
                  </a:moveTo>
                  <a:lnTo>
                    <a:pt x="239" y="146"/>
                  </a:lnTo>
                  <a:lnTo>
                    <a:pt x="323" y="195"/>
                  </a:lnTo>
                  <a:lnTo>
                    <a:pt x="340" y="185"/>
                  </a:lnTo>
                  <a:lnTo>
                    <a:pt x="243" y="130"/>
                  </a:lnTo>
                  <a:moveTo>
                    <a:pt x="66" y="32"/>
                  </a:moveTo>
                  <a:lnTo>
                    <a:pt x="62" y="45"/>
                  </a:lnTo>
                  <a:lnTo>
                    <a:pt x="217" y="133"/>
                  </a:lnTo>
                  <a:lnTo>
                    <a:pt x="220" y="117"/>
                  </a:lnTo>
                  <a:lnTo>
                    <a:pt x="207" y="110"/>
                  </a:lnTo>
                  <a:lnTo>
                    <a:pt x="204" y="112"/>
                  </a:lnTo>
                  <a:lnTo>
                    <a:pt x="204" y="107"/>
                  </a:lnTo>
                  <a:lnTo>
                    <a:pt x="204" y="112"/>
                  </a:lnTo>
                  <a:lnTo>
                    <a:pt x="66" y="32"/>
                  </a:lnTo>
                  <a:moveTo>
                    <a:pt x="14" y="0"/>
                  </a:moveTo>
                  <a:lnTo>
                    <a:pt x="0" y="8"/>
                  </a:lnTo>
                  <a:lnTo>
                    <a:pt x="10" y="14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78"/>
            <p:cNvSpPr>
              <a:spLocks noEditPoints="1"/>
            </p:cNvSpPr>
            <p:nvPr userDrawn="1"/>
          </p:nvSpPr>
          <p:spPr bwMode="auto">
            <a:xfrm>
              <a:off x="7267665" y="2476804"/>
              <a:ext cx="617825" cy="354341"/>
            </a:xfrm>
            <a:custGeom>
              <a:avLst/>
              <a:gdLst>
                <a:gd name="T0" fmla="*/ 243 w 340"/>
                <a:gd name="T1" fmla="*/ 130 h 195"/>
                <a:gd name="T2" fmla="*/ 239 w 340"/>
                <a:gd name="T3" fmla="*/ 146 h 195"/>
                <a:gd name="T4" fmla="*/ 323 w 340"/>
                <a:gd name="T5" fmla="*/ 195 h 195"/>
                <a:gd name="T6" fmla="*/ 340 w 340"/>
                <a:gd name="T7" fmla="*/ 185 h 195"/>
                <a:gd name="T8" fmla="*/ 243 w 340"/>
                <a:gd name="T9" fmla="*/ 130 h 195"/>
                <a:gd name="T10" fmla="*/ 66 w 340"/>
                <a:gd name="T11" fmla="*/ 32 h 195"/>
                <a:gd name="T12" fmla="*/ 62 w 340"/>
                <a:gd name="T13" fmla="*/ 45 h 195"/>
                <a:gd name="T14" fmla="*/ 217 w 340"/>
                <a:gd name="T15" fmla="*/ 133 h 195"/>
                <a:gd name="T16" fmla="*/ 220 w 340"/>
                <a:gd name="T17" fmla="*/ 117 h 195"/>
                <a:gd name="T18" fmla="*/ 207 w 340"/>
                <a:gd name="T19" fmla="*/ 110 h 195"/>
                <a:gd name="T20" fmla="*/ 204 w 340"/>
                <a:gd name="T21" fmla="*/ 112 h 195"/>
                <a:gd name="T22" fmla="*/ 204 w 340"/>
                <a:gd name="T23" fmla="*/ 107 h 195"/>
                <a:gd name="T24" fmla="*/ 204 w 340"/>
                <a:gd name="T25" fmla="*/ 112 h 195"/>
                <a:gd name="T26" fmla="*/ 66 w 340"/>
                <a:gd name="T27" fmla="*/ 32 h 195"/>
                <a:gd name="T28" fmla="*/ 14 w 340"/>
                <a:gd name="T29" fmla="*/ 0 h 195"/>
                <a:gd name="T30" fmla="*/ 0 w 340"/>
                <a:gd name="T31" fmla="*/ 8 h 195"/>
                <a:gd name="T32" fmla="*/ 10 w 340"/>
                <a:gd name="T33" fmla="*/ 14 h 195"/>
                <a:gd name="T34" fmla="*/ 14 w 340"/>
                <a:gd name="T3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195">
                  <a:moveTo>
                    <a:pt x="243" y="130"/>
                  </a:moveTo>
                  <a:lnTo>
                    <a:pt x="239" y="146"/>
                  </a:lnTo>
                  <a:lnTo>
                    <a:pt x="323" y="195"/>
                  </a:lnTo>
                  <a:lnTo>
                    <a:pt x="340" y="185"/>
                  </a:lnTo>
                  <a:lnTo>
                    <a:pt x="243" y="130"/>
                  </a:lnTo>
                  <a:close/>
                  <a:moveTo>
                    <a:pt x="66" y="32"/>
                  </a:moveTo>
                  <a:lnTo>
                    <a:pt x="62" y="45"/>
                  </a:lnTo>
                  <a:lnTo>
                    <a:pt x="217" y="133"/>
                  </a:lnTo>
                  <a:lnTo>
                    <a:pt x="220" y="117"/>
                  </a:lnTo>
                  <a:lnTo>
                    <a:pt x="207" y="110"/>
                  </a:lnTo>
                  <a:lnTo>
                    <a:pt x="204" y="112"/>
                  </a:lnTo>
                  <a:lnTo>
                    <a:pt x="204" y="107"/>
                  </a:lnTo>
                  <a:lnTo>
                    <a:pt x="204" y="112"/>
                  </a:lnTo>
                  <a:lnTo>
                    <a:pt x="66" y="32"/>
                  </a:lnTo>
                  <a:close/>
                  <a:moveTo>
                    <a:pt x="14" y="0"/>
                  </a:moveTo>
                  <a:lnTo>
                    <a:pt x="0" y="8"/>
                  </a:lnTo>
                  <a:lnTo>
                    <a:pt x="10" y="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79"/>
            <p:cNvSpPr>
              <a:spLocks noEditPoints="1"/>
            </p:cNvSpPr>
            <p:nvPr userDrawn="1"/>
          </p:nvSpPr>
          <p:spPr bwMode="auto">
            <a:xfrm>
              <a:off x="7267665" y="2476804"/>
              <a:ext cx="617825" cy="354341"/>
            </a:xfrm>
            <a:custGeom>
              <a:avLst/>
              <a:gdLst>
                <a:gd name="T0" fmla="*/ 243 w 340"/>
                <a:gd name="T1" fmla="*/ 130 h 195"/>
                <a:gd name="T2" fmla="*/ 239 w 340"/>
                <a:gd name="T3" fmla="*/ 146 h 195"/>
                <a:gd name="T4" fmla="*/ 323 w 340"/>
                <a:gd name="T5" fmla="*/ 195 h 195"/>
                <a:gd name="T6" fmla="*/ 340 w 340"/>
                <a:gd name="T7" fmla="*/ 185 h 195"/>
                <a:gd name="T8" fmla="*/ 243 w 340"/>
                <a:gd name="T9" fmla="*/ 130 h 195"/>
                <a:gd name="T10" fmla="*/ 66 w 340"/>
                <a:gd name="T11" fmla="*/ 32 h 195"/>
                <a:gd name="T12" fmla="*/ 62 w 340"/>
                <a:gd name="T13" fmla="*/ 45 h 195"/>
                <a:gd name="T14" fmla="*/ 217 w 340"/>
                <a:gd name="T15" fmla="*/ 133 h 195"/>
                <a:gd name="T16" fmla="*/ 220 w 340"/>
                <a:gd name="T17" fmla="*/ 117 h 195"/>
                <a:gd name="T18" fmla="*/ 207 w 340"/>
                <a:gd name="T19" fmla="*/ 110 h 195"/>
                <a:gd name="T20" fmla="*/ 204 w 340"/>
                <a:gd name="T21" fmla="*/ 112 h 195"/>
                <a:gd name="T22" fmla="*/ 204 w 340"/>
                <a:gd name="T23" fmla="*/ 107 h 195"/>
                <a:gd name="T24" fmla="*/ 204 w 340"/>
                <a:gd name="T25" fmla="*/ 112 h 195"/>
                <a:gd name="T26" fmla="*/ 66 w 340"/>
                <a:gd name="T27" fmla="*/ 32 h 195"/>
                <a:gd name="T28" fmla="*/ 14 w 340"/>
                <a:gd name="T29" fmla="*/ 0 h 195"/>
                <a:gd name="T30" fmla="*/ 0 w 340"/>
                <a:gd name="T31" fmla="*/ 8 h 195"/>
                <a:gd name="T32" fmla="*/ 10 w 340"/>
                <a:gd name="T33" fmla="*/ 14 h 195"/>
                <a:gd name="T34" fmla="*/ 14 w 340"/>
                <a:gd name="T3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195">
                  <a:moveTo>
                    <a:pt x="243" y="130"/>
                  </a:moveTo>
                  <a:lnTo>
                    <a:pt x="239" y="146"/>
                  </a:lnTo>
                  <a:lnTo>
                    <a:pt x="323" y="195"/>
                  </a:lnTo>
                  <a:lnTo>
                    <a:pt x="340" y="185"/>
                  </a:lnTo>
                  <a:lnTo>
                    <a:pt x="243" y="130"/>
                  </a:lnTo>
                  <a:moveTo>
                    <a:pt x="66" y="32"/>
                  </a:moveTo>
                  <a:lnTo>
                    <a:pt x="62" y="45"/>
                  </a:lnTo>
                  <a:lnTo>
                    <a:pt x="217" y="133"/>
                  </a:lnTo>
                  <a:lnTo>
                    <a:pt x="220" y="117"/>
                  </a:lnTo>
                  <a:lnTo>
                    <a:pt x="207" y="110"/>
                  </a:lnTo>
                  <a:lnTo>
                    <a:pt x="204" y="112"/>
                  </a:lnTo>
                  <a:lnTo>
                    <a:pt x="204" y="107"/>
                  </a:lnTo>
                  <a:lnTo>
                    <a:pt x="204" y="112"/>
                  </a:lnTo>
                  <a:lnTo>
                    <a:pt x="66" y="32"/>
                  </a:lnTo>
                  <a:moveTo>
                    <a:pt x="14" y="0"/>
                  </a:moveTo>
                  <a:lnTo>
                    <a:pt x="0" y="8"/>
                  </a:lnTo>
                  <a:lnTo>
                    <a:pt x="10" y="14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80"/>
            <p:cNvSpPr>
              <a:spLocks/>
            </p:cNvSpPr>
            <p:nvPr userDrawn="1"/>
          </p:nvSpPr>
          <p:spPr bwMode="auto">
            <a:xfrm>
              <a:off x="8016324" y="2553123"/>
              <a:ext cx="586934" cy="401586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181"/>
            <p:cNvSpPr>
              <a:spLocks/>
            </p:cNvSpPr>
            <p:nvPr userDrawn="1"/>
          </p:nvSpPr>
          <p:spPr bwMode="auto">
            <a:xfrm>
              <a:off x="8016324" y="2553123"/>
              <a:ext cx="586934" cy="401586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182"/>
            <p:cNvSpPr>
              <a:spLocks/>
            </p:cNvSpPr>
            <p:nvPr userDrawn="1"/>
          </p:nvSpPr>
          <p:spPr bwMode="auto">
            <a:xfrm>
              <a:off x="8016324" y="2553123"/>
              <a:ext cx="586934" cy="401586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83"/>
            <p:cNvSpPr>
              <a:spLocks/>
            </p:cNvSpPr>
            <p:nvPr userDrawn="1"/>
          </p:nvSpPr>
          <p:spPr bwMode="auto">
            <a:xfrm>
              <a:off x="8016324" y="2553123"/>
              <a:ext cx="586934" cy="401586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184"/>
            <p:cNvSpPr>
              <a:spLocks/>
            </p:cNvSpPr>
            <p:nvPr userDrawn="1"/>
          </p:nvSpPr>
          <p:spPr bwMode="auto">
            <a:xfrm>
              <a:off x="8603258" y="2876573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185"/>
            <p:cNvSpPr>
              <a:spLocks/>
            </p:cNvSpPr>
            <p:nvPr userDrawn="1"/>
          </p:nvSpPr>
          <p:spPr bwMode="auto">
            <a:xfrm>
              <a:off x="8603258" y="2876573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186"/>
            <p:cNvSpPr>
              <a:spLocks/>
            </p:cNvSpPr>
            <p:nvPr userDrawn="1"/>
          </p:nvSpPr>
          <p:spPr bwMode="auto">
            <a:xfrm>
              <a:off x="8603258" y="2876573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187"/>
            <p:cNvSpPr>
              <a:spLocks/>
            </p:cNvSpPr>
            <p:nvPr userDrawn="1"/>
          </p:nvSpPr>
          <p:spPr bwMode="auto">
            <a:xfrm>
              <a:off x="8603258" y="2876573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188"/>
            <p:cNvSpPr>
              <a:spLocks/>
            </p:cNvSpPr>
            <p:nvPr userDrawn="1"/>
          </p:nvSpPr>
          <p:spPr bwMode="auto">
            <a:xfrm>
              <a:off x="8016324" y="2536769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189"/>
            <p:cNvSpPr>
              <a:spLocks/>
            </p:cNvSpPr>
            <p:nvPr userDrawn="1"/>
          </p:nvSpPr>
          <p:spPr bwMode="auto">
            <a:xfrm>
              <a:off x="8016324" y="2536769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190"/>
            <p:cNvSpPr>
              <a:spLocks/>
            </p:cNvSpPr>
            <p:nvPr userDrawn="1"/>
          </p:nvSpPr>
          <p:spPr bwMode="auto">
            <a:xfrm>
              <a:off x="8016324" y="2536769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191"/>
            <p:cNvSpPr>
              <a:spLocks/>
            </p:cNvSpPr>
            <p:nvPr userDrawn="1"/>
          </p:nvSpPr>
          <p:spPr bwMode="auto">
            <a:xfrm>
              <a:off x="8016324" y="2536769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192"/>
            <p:cNvSpPr>
              <a:spLocks/>
            </p:cNvSpPr>
            <p:nvPr userDrawn="1"/>
          </p:nvSpPr>
          <p:spPr bwMode="auto">
            <a:xfrm>
              <a:off x="8016324" y="2678506"/>
              <a:ext cx="586934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193"/>
            <p:cNvSpPr>
              <a:spLocks/>
            </p:cNvSpPr>
            <p:nvPr userDrawn="1"/>
          </p:nvSpPr>
          <p:spPr bwMode="auto">
            <a:xfrm>
              <a:off x="8016324" y="2678506"/>
              <a:ext cx="586934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194"/>
            <p:cNvSpPr>
              <a:spLocks/>
            </p:cNvSpPr>
            <p:nvPr userDrawn="1"/>
          </p:nvSpPr>
          <p:spPr bwMode="auto">
            <a:xfrm>
              <a:off x="8016324" y="2678506"/>
              <a:ext cx="586934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195"/>
            <p:cNvSpPr>
              <a:spLocks/>
            </p:cNvSpPr>
            <p:nvPr userDrawn="1"/>
          </p:nvSpPr>
          <p:spPr bwMode="auto">
            <a:xfrm>
              <a:off x="8016324" y="2678506"/>
              <a:ext cx="586934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196"/>
            <p:cNvSpPr>
              <a:spLocks/>
            </p:cNvSpPr>
            <p:nvPr userDrawn="1"/>
          </p:nvSpPr>
          <p:spPr bwMode="auto">
            <a:xfrm>
              <a:off x="8603258" y="300013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197"/>
            <p:cNvSpPr>
              <a:spLocks/>
            </p:cNvSpPr>
            <p:nvPr userDrawn="1"/>
          </p:nvSpPr>
          <p:spPr bwMode="auto">
            <a:xfrm>
              <a:off x="8603258" y="300013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198"/>
            <p:cNvSpPr>
              <a:spLocks/>
            </p:cNvSpPr>
            <p:nvPr userDrawn="1"/>
          </p:nvSpPr>
          <p:spPr bwMode="auto">
            <a:xfrm>
              <a:off x="8603258" y="300013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199"/>
            <p:cNvSpPr>
              <a:spLocks/>
            </p:cNvSpPr>
            <p:nvPr userDrawn="1"/>
          </p:nvSpPr>
          <p:spPr bwMode="auto">
            <a:xfrm>
              <a:off x="8603258" y="300013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200"/>
            <p:cNvSpPr>
              <a:spLocks/>
            </p:cNvSpPr>
            <p:nvPr userDrawn="1"/>
          </p:nvSpPr>
          <p:spPr bwMode="auto">
            <a:xfrm>
              <a:off x="8016324" y="266215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6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01"/>
            <p:cNvSpPr>
              <a:spLocks/>
            </p:cNvSpPr>
            <p:nvPr userDrawn="1"/>
          </p:nvSpPr>
          <p:spPr bwMode="auto">
            <a:xfrm>
              <a:off x="8016324" y="266215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6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202"/>
            <p:cNvSpPr>
              <a:spLocks/>
            </p:cNvSpPr>
            <p:nvPr userDrawn="1"/>
          </p:nvSpPr>
          <p:spPr bwMode="auto">
            <a:xfrm>
              <a:off x="8016324" y="266215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6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203"/>
            <p:cNvSpPr>
              <a:spLocks/>
            </p:cNvSpPr>
            <p:nvPr userDrawn="1"/>
          </p:nvSpPr>
          <p:spPr bwMode="auto">
            <a:xfrm>
              <a:off x="8016324" y="266215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6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204"/>
            <p:cNvSpPr>
              <a:spLocks/>
            </p:cNvSpPr>
            <p:nvPr userDrawn="1"/>
          </p:nvSpPr>
          <p:spPr bwMode="auto">
            <a:xfrm>
              <a:off x="8016324" y="2800254"/>
              <a:ext cx="586934" cy="401586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206"/>
            <p:cNvSpPr>
              <a:spLocks/>
            </p:cNvSpPr>
            <p:nvPr userDrawn="1"/>
          </p:nvSpPr>
          <p:spPr bwMode="auto">
            <a:xfrm>
              <a:off x="8016326" y="2800253"/>
              <a:ext cx="586935" cy="401587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207"/>
            <p:cNvSpPr>
              <a:spLocks/>
            </p:cNvSpPr>
            <p:nvPr userDrawn="1"/>
          </p:nvSpPr>
          <p:spPr bwMode="auto">
            <a:xfrm>
              <a:off x="8016326" y="2800253"/>
              <a:ext cx="586935" cy="401587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208"/>
            <p:cNvSpPr>
              <a:spLocks/>
            </p:cNvSpPr>
            <p:nvPr userDrawn="1"/>
          </p:nvSpPr>
          <p:spPr bwMode="auto">
            <a:xfrm>
              <a:off x="8016326" y="2800253"/>
              <a:ext cx="586935" cy="401587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209"/>
            <p:cNvSpPr>
              <a:spLocks/>
            </p:cNvSpPr>
            <p:nvPr userDrawn="1"/>
          </p:nvSpPr>
          <p:spPr bwMode="auto">
            <a:xfrm>
              <a:off x="8603259" y="3123704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210"/>
            <p:cNvSpPr>
              <a:spLocks/>
            </p:cNvSpPr>
            <p:nvPr userDrawn="1"/>
          </p:nvSpPr>
          <p:spPr bwMode="auto">
            <a:xfrm>
              <a:off x="8603259" y="3123704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211"/>
            <p:cNvSpPr>
              <a:spLocks/>
            </p:cNvSpPr>
            <p:nvPr userDrawn="1"/>
          </p:nvSpPr>
          <p:spPr bwMode="auto">
            <a:xfrm>
              <a:off x="8603259" y="3123704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212"/>
            <p:cNvSpPr>
              <a:spLocks/>
            </p:cNvSpPr>
            <p:nvPr userDrawn="1"/>
          </p:nvSpPr>
          <p:spPr bwMode="auto">
            <a:xfrm>
              <a:off x="8603259" y="3123704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213"/>
            <p:cNvSpPr>
              <a:spLocks/>
            </p:cNvSpPr>
            <p:nvPr userDrawn="1"/>
          </p:nvSpPr>
          <p:spPr bwMode="auto">
            <a:xfrm>
              <a:off x="8016326" y="2783899"/>
              <a:ext cx="616009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214"/>
            <p:cNvSpPr>
              <a:spLocks/>
            </p:cNvSpPr>
            <p:nvPr userDrawn="1"/>
          </p:nvSpPr>
          <p:spPr bwMode="auto">
            <a:xfrm>
              <a:off x="8016326" y="2783899"/>
              <a:ext cx="616009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215"/>
            <p:cNvSpPr>
              <a:spLocks/>
            </p:cNvSpPr>
            <p:nvPr userDrawn="1"/>
          </p:nvSpPr>
          <p:spPr bwMode="auto">
            <a:xfrm>
              <a:off x="8016326" y="2783899"/>
              <a:ext cx="616009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216"/>
            <p:cNvSpPr>
              <a:spLocks/>
            </p:cNvSpPr>
            <p:nvPr userDrawn="1"/>
          </p:nvSpPr>
          <p:spPr bwMode="auto">
            <a:xfrm>
              <a:off x="8016326" y="2783899"/>
              <a:ext cx="616009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217"/>
            <p:cNvSpPr>
              <a:spLocks/>
            </p:cNvSpPr>
            <p:nvPr userDrawn="1"/>
          </p:nvSpPr>
          <p:spPr bwMode="auto">
            <a:xfrm>
              <a:off x="8016326" y="2925637"/>
              <a:ext cx="586935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218"/>
            <p:cNvSpPr>
              <a:spLocks/>
            </p:cNvSpPr>
            <p:nvPr userDrawn="1"/>
          </p:nvSpPr>
          <p:spPr bwMode="auto">
            <a:xfrm>
              <a:off x="8016326" y="2925637"/>
              <a:ext cx="586935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219"/>
            <p:cNvSpPr>
              <a:spLocks/>
            </p:cNvSpPr>
            <p:nvPr userDrawn="1"/>
          </p:nvSpPr>
          <p:spPr bwMode="auto">
            <a:xfrm>
              <a:off x="8016326" y="2925637"/>
              <a:ext cx="586935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220"/>
            <p:cNvSpPr>
              <a:spLocks/>
            </p:cNvSpPr>
            <p:nvPr userDrawn="1"/>
          </p:nvSpPr>
          <p:spPr bwMode="auto">
            <a:xfrm>
              <a:off x="8016326" y="2925637"/>
              <a:ext cx="586935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221"/>
            <p:cNvSpPr>
              <a:spLocks/>
            </p:cNvSpPr>
            <p:nvPr userDrawn="1"/>
          </p:nvSpPr>
          <p:spPr bwMode="auto">
            <a:xfrm>
              <a:off x="8603259" y="324726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222"/>
            <p:cNvSpPr>
              <a:spLocks/>
            </p:cNvSpPr>
            <p:nvPr userDrawn="1"/>
          </p:nvSpPr>
          <p:spPr bwMode="auto">
            <a:xfrm>
              <a:off x="8603259" y="324726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223"/>
            <p:cNvSpPr>
              <a:spLocks/>
            </p:cNvSpPr>
            <p:nvPr userDrawn="1"/>
          </p:nvSpPr>
          <p:spPr bwMode="auto">
            <a:xfrm>
              <a:off x="8603259" y="324726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Freeform 224"/>
            <p:cNvSpPr>
              <a:spLocks/>
            </p:cNvSpPr>
            <p:nvPr userDrawn="1"/>
          </p:nvSpPr>
          <p:spPr bwMode="auto">
            <a:xfrm>
              <a:off x="8603259" y="324726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225"/>
            <p:cNvSpPr>
              <a:spLocks/>
            </p:cNvSpPr>
            <p:nvPr userDrawn="1"/>
          </p:nvSpPr>
          <p:spPr bwMode="auto">
            <a:xfrm>
              <a:off x="8016326" y="2907465"/>
              <a:ext cx="616009" cy="357976"/>
            </a:xfrm>
            <a:custGeom>
              <a:avLst/>
              <a:gdLst>
                <a:gd name="T0" fmla="*/ 15 w 339"/>
                <a:gd name="T1" fmla="*/ 0 h 197"/>
                <a:gd name="T2" fmla="*/ 0 w 339"/>
                <a:gd name="T3" fmla="*/ 10 h 197"/>
                <a:gd name="T4" fmla="*/ 323 w 339"/>
                <a:gd name="T5" fmla="*/ 197 h 197"/>
                <a:gd name="T6" fmla="*/ 339 w 339"/>
                <a:gd name="T7" fmla="*/ 187 h 197"/>
                <a:gd name="T8" fmla="*/ 15 w 339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7">
                  <a:moveTo>
                    <a:pt x="15" y="0"/>
                  </a:moveTo>
                  <a:lnTo>
                    <a:pt x="0" y="10"/>
                  </a:lnTo>
                  <a:lnTo>
                    <a:pt x="323" y="197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226"/>
            <p:cNvSpPr>
              <a:spLocks/>
            </p:cNvSpPr>
            <p:nvPr userDrawn="1"/>
          </p:nvSpPr>
          <p:spPr bwMode="auto">
            <a:xfrm>
              <a:off x="8016326" y="2907465"/>
              <a:ext cx="616009" cy="357976"/>
            </a:xfrm>
            <a:custGeom>
              <a:avLst/>
              <a:gdLst>
                <a:gd name="T0" fmla="*/ 15 w 339"/>
                <a:gd name="T1" fmla="*/ 0 h 197"/>
                <a:gd name="T2" fmla="*/ 0 w 339"/>
                <a:gd name="T3" fmla="*/ 10 h 197"/>
                <a:gd name="T4" fmla="*/ 323 w 339"/>
                <a:gd name="T5" fmla="*/ 197 h 197"/>
                <a:gd name="T6" fmla="*/ 339 w 339"/>
                <a:gd name="T7" fmla="*/ 187 h 197"/>
                <a:gd name="T8" fmla="*/ 15 w 339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7">
                  <a:moveTo>
                    <a:pt x="15" y="0"/>
                  </a:moveTo>
                  <a:lnTo>
                    <a:pt x="0" y="10"/>
                  </a:lnTo>
                  <a:lnTo>
                    <a:pt x="323" y="197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227"/>
            <p:cNvSpPr>
              <a:spLocks/>
            </p:cNvSpPr>
            <p:nvPr userDrawn="1"/>
          </p:nvSpPr>
          <p:spPr bwMode="auto">
            <a:xfrm>
              <a:off x="8016326" y="2907465"/>
              <a:ext cx="616009" cy="357976"/>
            </a:xfrm>
            <a:custGeom>
              <a:avLst/>
              <a:gdLst>
                <a:gd name="T0" fmla="*/ 15 w 339"/>
                <a:gd name="T1" fmla="*/ 0 h 197"/>
                <a:gd name="T2" fmla="*/ 0 w 339"/>
                <a:gd name="T3" fmla="*/ 10 h 197"/>
                <a:gd name="T4" fmla="*/ 323 w 339"/>
                <a:gd name="T5" fmla="*/ 197 h 197"/>
                <a:gd name="T6" fmla="*/ 339 w 339"/>
                <a:gd name="T7" fmla="*/ 187 h 197"/>
                <a:gd name="T8" fmla="*/ 15 w 339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7">
                  <a:moveTo>
                    <a:pt x="15" y="0"/>
                  </a:moveTo>
                  <a:lnTo>
                    <a:pt x="0" y="10"/>
                  </a:lnTo>
                  <a:lnTo>
                    <a:pt x="323" y="197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Freeform 228"/>
            <p:cNvSpPr>
              <a:spLocks/>
            </p:cNvSpPr>
            <p:nvPr userDrawn="1"/>
          </p:nvSpPr>
          <p:spPr bwMode="auto">
            <a:xfrm>
              <a:off x="8016326" y="2907465"/>
              <a:ext cx="616009" cy="357976"/>
            </a:xfrm>
            <a:custGeom>
              <a:avLst/>
              <a:gdLst>
                <a:gd name="T0" fmla="*/ 15 w 339"/>
                <a:gd name="T1" fmla="*/ 0 h 197"/>
                <a:gd name="T2" fmla="*/ 0 w 339"/>
                <a:gd name="T3" fmla="*/ 10 h 197"/>
                <a:gd name="T4" fmla="*/ 323 w 339"/>
                <a:gd name="T5" fmla="*/ 197 h 197"/>
                <a:gd name="T6" fmla="*/ 339 w 339"/>
                <a:gd name="T7" fmla="*/ 187 h 197"/>
                <a:gd name="T8" fmla="*/ 15 w 339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7">
                  <a:moveTo>
                    <a:pt x="15" y="0"/>
                  </a:moveTo>
                  <a:lnTo>
                    <a:pt x="0" y="10"/>
                  </a:lnTo>
                  <a:lnTo>
                    <a:pt x="323" y="197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229"/>
            <p:cNvSpPr>
              <a:spLocks/>
            </p:cNvSpPr>
            <p:nvPr userDrawn="1"/>
          </p:nvSpPr>
          <p:spPr bwMode="auto">
            <a:xfrm>
              <a:off x="7209518" y="3076457"/>
              <a:ext cx="1070292" cy="1046669"/>
            </a:xfrm>
            <a:custGeom>
              <a:avLst/>
              <a:gdLst>
                <a:gd name="T0" fmla="*/ 149 w 499"/>
                <a:gd name="T1" fmla="*/ 0 h 488"/>
                <a:gd name="T2" fmla="*/ 150 w 499"/>
                <a:gd name="T3" fmla="*/ 154 h 488"/>
                <a:gd name="T4" fmla="*/ 110 w 499"/>
                <a:gd name="T5" fmla="*/ 224 h 488"/>
                <a:gd name="T6" fmla="*/ 0 w 499"/>
                <a:gd name="T7" fmla="*/ 287 h 488"/>
                <a:gd name="T8" fmla="*/ 349 w 499"/>
                <a:gd name="T9" fmla="*/ 488 h 488"/>
                <a:gd name="T10" fmla="*/ 458 w 499"/>
                <a:gd name="T11" fmla="*/ 425 h 488"/>
                <a:gd name="T12" fmla="*/ 499 w 499"/>
                <a:gd name="T13" fmla="*/ 356 h 488"/>
                <a:gd name="T14" fmla="*/ 499 w 499"/>
                <a:gd name="T15" fmla="*/ 201 h 488"/>
                <a:gd name="T16" fmla="*/ 149 w 499"/>
                <a:gd name="T17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9" h="488">
                  <a:moveTo>
                    <a:pt x="149" y="0"/>
                  </a:moveTo>
                  <a:cubicBezTo>
                    <a:pt x="150" y="154"/>
                    <a:pt x="150" y="154"/>
                    <a:pt x="150" y="154"/>
                  </a:cubicBezTo>
                  <a:cubicBezTo>
                    <a:pt x="150" y="183"/>
                    <a:pt x="134" y="210"/>
                    <a:pt x="110" y="224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349" y="488"/>
                    <a:pt x="349" y="488"/>
                    <a:pt x="349" y="488"/>
                  </a:cubicBezTo>
                  <a:cubicBezTo>
                    <a:pt x="458" y="425"/>
                    <a:pt x="458" y="425"/>
                    <a:pt x="458" y="425"/>
                  </a:cubicBezTo>
                  <a:cubicBezTo>
                    <a:pt x="483" y="411"/>
                    <a:pt x="499" y="385"/>
                    <a:pt x="499" y="356"/>
                  </a:cubicBezTo>
                  <a:cubicBezTo>
                    <a:pt x="499" y="201"/>
                    <a:pt x="499" y="201"/>
                    <a:pt x="499" y="201"/>
                  </a:cubicBezTo>
                  <a:cubicBezTo>
                    <a:pt x="149" y="0"/>
                    <a:pt x="149" y="0"/>
                    <a:pt x="149" y="0"/>
                  </a:cubicBezTo>
                </a:path>
              </a:pathLst>
            </a:custGeom>
            <a:solidFill>
              <a:srgbClr val="CA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Freeform 230"/>
            <p:cNvSpPr>
              <a:spLocks/>
            </p:cNvSpPr>
            <p:nvPr userDrawn="1"/>
          </p:nvSpPr>
          <p:spPr bwMode="auto">
            <a:xfrm>
              <a:off x="7209518" y="3692466"/>
              <a:ext cx="52697" cy="61783"/>
            </a:xfrm>
            <a:custGeom>
              <a:avLst/>
              <a:gdLst>
                <a:gd name="T0" fmla="*/ 0 w 29"/>
                <a:gd name="T1" fmla="*/ 0 h 34"/>
                <a:gd name="T2" fmla="*/ 0 w 29"/>
                <a:gd name="T3" fmla="*/ 34 h 34"/>
                <a:gd name="T4" fmla="*/ 29 w 29"/>
                <a:gd name="T5" fmla="*/ 16 h 34"/>
                <a:gd name="T6" fmla="*/ 0 w 29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0" y="0"/>
                  </a:moveTo>
                  <a:lnTo>
                    <a:pt x="0" y="34"/>
                  </a:lnTo>
                  <a:lnTo>
                    <a:pt x="29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231"/>
            <p:cNvSpPr>
              <a:spLocks/>
            </p:cNvSpPr>
            <p:nvPr userDrawn="1"/>
          </p:nvSpPr>
          <p:spPr bwMode="auto">
            <a:xfrm>
              <a:off x="7209518" y="3692466"/>
              <a:ext cx="52697" cy="61783"/>
            </a:xfrm>
            <a:custGeom>
              <a:avLst/>
              <a:gdLst>
                <a:gd name="T0" fmla="*/ 0 w 29"/>
                <a:gd name="T1" fmla="*/ 0 h 34"/>
                <a:gd name="T2" fmla="*/ 0 w 29"/>
                <a:gd name="T3" fmla="*/ 34 h 34"/>
                <a:gd name="T4" fmla="*/ 29 w 29"/>
                <a:gd name="T5" fmla="*/ 16 h 34"/>
                <a:gd name="T6" fmla="*/ 0 w 29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0" y="0"/>
                  </a:moveTo>
                  <a:lnTo>
                    <a:pt x="0" y="34"/>
                  </a:lnTo>
                  <a:lnTo>
                    <a:pt x="29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Rectangle 232"/>
            <p:cNvSpPr>
              <a:spLocks noChangeArrowheads="1"/>
            </p:cNvSpPr>
            <p:nvPr userDrawn="1"/>
          </p:nvSpPr>
          <p:spPr bwMode="auto">
            <a:xfrm>
              <a:off x="7529333" y="3109167"/>
              <a:ext cx="1818" cy="27258"/>
            </a:xfrm>
            <a:prstGeom prst="rect">
              <a:avLst/>
            </a:prstGeom>
            <a:solidFill>
              <a:srgbClr val="E4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Rectangle 233"/>
            <p:cNvSpPr>
              <a:spLocks noChangeArrowheads="1"/>
            </p:cNvSpPr>
            <p:nvPr userDrawn="1"/>
          </p:nvSpPr>
          <p:spPr bwMode="auto">
            <a:xfrm>
              <a:off x="7529333" y="3109167"/>
              <a:ext cx="1818" cy="27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234"/>
            <p:cNvSpPr>
              <a:spLocks noEditPoints="1"/>
            </p:cNvSpPr>
            <p:nvPr userDrawn="1"/>
          </p:nvSpPr>
          <p:spPr bwMode="auto">
            <a:xfrm>
              <a:off x="7529333" y="3081909"/>
              <a:ext cx="750477" cy="486992"/>
            </a:xfrm>
            <a:custGeom>
              <a:avLst/>
              <a:gdLst>
                <a:gd name="T0" fmla="*/ 48 w 413"/>
                <a:gd name="T1" fmla="*/ 25 h 268"/>
                <a:gd name="T2" fmla="*/ 45 w 413"/>
                <a:gd name="T3" fmla="*/ 43 h 268"/>
                <a:gd name="T4" fmla="*/ 33 w 413"/>
                <a:gd name="T5" fmla="*/ 49 h 268"/>
                <a:gd name="T6" fmla="*/ 413 w 413"/>
                <a:gd name="T7" fmla="*/ 268 h 268"/>
                <a:gd name="T8" fmla="*/ 413 w 413"/>
                <a:gd name="T9" fmla="*/ 234 h 268"/>
                <a:gd name="T10" fmla="*/ 48 w 413"/>
                <a:gd name="T11" fmla="*/ 25 h 268"/>
                <a:gd name="T12" fmla="*/ 7 w 413"/>
                <a:gd name="T13" fmla="*/ 0 h 268"/>
                <a:gd name="T14" fmla="*/ 7 w 413"/>
                <a:gd name="T15" fmla="*/ 19 h 268"/>
                <a:gd name="T16" fmla="*/ 0 w 413"/>
                <a:gd name="T17" fmla="*/ 15 h 268"/>
                <a:gd name="T18" fmla="*/ 0 w 413"/>
                <a:gd name="T19" fmla="*/ 30 h 268"/>
                <a:gd name="T20" fmla="*/ 19 w 413"/>
                <a:gd name="T21" fmla="*/ 41 h 268"/>
                <a:gd name="T22" fmla="*/ 26 w 413"/>
                <a:gd name="T23" fmla="*/ 12 h 268"/>
                <a:gd name="T24" fmla="*/ 22 w 413"/>
                <a:gd name="T25" fmla="*/ 10 h 268"/>
                <a:gd name="T26" fmla="*/ 7 w 413"/>
                <a:gd name="T27" fmla="*/ 19 h 268"/>
                <a:gd name="T28" fmla="*/ 7 w 413"/>
                <a:gd name="T2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3" h="268">
                  <a:moveTo>
                    <a:pt x="48" y="25"/>
                  </a:moveTo>
                  <a:lnTo>
                    <a:pt x="45" y="43"/>
                  </a:lnTo>
                  <a:lnTo>
                    <a:pt x="33" y="49"/>
                  </a:lnTo>
                  <a:lnTo>
                    <a:pt x="413" y="268"/>
                  </a:lnTo>
                  <a:lnTo>
                    <a:pt x="413" y="234"/>
                  </a:lnTo>
                  <a:lnTo>
                    <a:pt x="48" y="25"/>
                  </a:lnTo>
                  <a:close/>
                  <a:moveTo>
                    <a:pt x="7" y="0"/>
                  </a:moveTo>
                  <a:lnTo>
                    <a:pt x="7" y="19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19" y="41"/>
                  </a:lnTo>
                  <a:lnTo>
                    <a:pt x="26" y="12"/>
                  </a:lnTo>
                  <a:lnTo>
                    <a:pt x="22" y="10"/>
                  </a:lnTo>
                  <a:lnTo>
                    <a:pt x="7" y="1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B5B5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235"/>
            <p:cNvSpPr>
              <a:spLocks noEditPoints="1"/>
            </p:cNvSpPr>
            <p:nvPr userDrawn="1"/>
          </p:nvSpPr>
          <p:spPr bwMode="auto">
            <a:xfrm>
              <a:off x="7529333" y="3081909"/>
              <a:ext cx="750477" cy="486992"/>
            </a:xfrm>
            <a:custGeom>
              <a:avLst/>
              <a:gdLst>
                <a:gd name="T0" fmla="*/ 48 w 413"/>
                <a:gd name="T1" fmla="*/ 25 h 268"/>
                <a:gd name="T2" fmla="*/ 45 w 413"/>
                <a:gd name="T3" fmla="*/ 43 h 268"/>
                <a:gd name="T4" fmla="*/ 33 w 413"/>
                <a:gd name="T5" fmla="*/ 49 h 268"/>
                <a:gd name="T6" fmla="*/ 413 w 413"/>
                <a:gd name="T7" fmla="*/ 268 h 268"/>
                <a:gd name="T8" fmla="*/ 413 w 413"/>
                <a:gd name="T9" fmla="*/ 234 h 268"/>
                <a:gd name="T10" fmla="*/ 48 w 413"/>
                <a:gd name="T11" fmla="*/ 25 h 268"/>
                <a:gd name="T12" fmla="*/ 7 w 413"/>
                <a:gd name="T13" fmla="*/ 0 h 268"/>
                <a:gd name="T14" fmla="*/ 7 w 413"/>
                <a:gd name="T15" fmla="*/ 19 h 268"/>
                <a:gd name="T16" fmla="*/ 0 w 413"/>
                <a:gd name="T17" fmla="*/ 15 h 268"/>
                <a:gd name="T18" fmla="*/ 0 w 413"/>
                <a:gd name="T19" fmla="*/ 30 h 268"/>
                <a:gd name="T20" fmla="*/ 19 w 413"/>
                <a:gd name="T21" fmla="*/ 41 h 268"/>
                <a:gd name="T22" fmla="*/ 26 w 413"/>
                <a:gd name="T23" fmla="*/ 12 h 268"/>
                <a:gd name="T24" fmla="*/ 22 w 413"/>
                <a:gd name="T25" fmla="*/ 10 h 268"/>
                <a:gd name="T26" fmla="*/ 7 w 413"/>
                <a:gd name="T27" fmla="*/ 19 h 268"/>
                <a:gd name="T28" fmla="*/ 7 w 413"/>
                <a:gd name="T2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3" h="268">
                  <a:moveTo>
                    <a:pt x="48" y="25"/>
                  </a:moveTo>
                  <a:lnTo>
                    <a:pt x="45" y="43"/>
                  </a:lnTo>
                  <a:lnTo>
                    <a:pt x="33" y="49"/>
                  </a:lnTo>
                  <a:lnTo>
                    <a:pt x="413" y="268"/>
                  </a:lnTo>
                  <a:lnTo>
                    <a:pt x="413" y="234"/>
                  </a:lnTo>
                  <a:lnTo>
                    <a:pt x="48" y="25"/>
                  </a:lnTo>
                  <a:moveTo>
                    <a:pt x="7" y="0"/>
                  </a:moveTo>
                  <a:lnTo>
                    <a:pt x="7" y="19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19" y="41"/>
                  </a:lnTo>
                  <a:lnTo>
                    <a:pt x="26" y="12"/>
                  </a:lnTo>
                  <a:lnTo>
                    <a:pt x="22" y="10"/>
                  </a:lnTo>
                  <a:lnTo>
                    <a:pt x="7" y="19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426"/>
            <p:cNvSpPr>
              <a:spLocks/>
            </p:cNvSpPr>
            <p:nvPr userDrawn="1"/>
          </p:nvSpPr>
          <p:spPr bwMode="auto">
            <a:xfrm>
              <a:off x="7209517" y="3721539"/>
              <a:ext cx="748658" cy="463367"/>
            </a:xfrm>
            <a:custGeom>
              <a:avLst/>
              <a:gdLst>
                <a:gd name="T0" fmla="*/ 29 w 412"/>
                <a:gd name="T1" fmla="*/ 0 h 255"/>
                <a:gd name="T2" fmla="*/ 0 w 412"/>
                <a:gd name="T3" fmla="*/ 18 h 255"/>
                <a:gd name="T4" fmla="*/ 412 w 412"/>
                <a:gd name="T5" fmla="*/ 255 h 255"/>
                <a:gd name="T6" fmla="*/ 0 w 412"/>
                <a:gd name="T7" fmla="*/ 18 h 255"/>
                <a:gd name="T8" fmla="*/ 29 w 412"/>
                <a:gd name="T9" fmla="*/ 0 h 255"/>
                <a:gd name="T10" fmla="*/ 29 w 412"/>
                <a:gd name="T1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2" h="255">
                  <a:moveTo>
                    <a:pt x="29" y="0"/>
                  </a:moveTo>
                  <a:lnTo>
                    <a:pt x="0" y="18"/>
                  </a:lnTo>
                  <a:lnTo>
                    <a:pt x="412" y="255"/>
                  </a:lnTo>
                  <a:lnTo>
                    <a:pt x="0" y="18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E7E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427"/>
            <p:cNvSpPr>
              <a:spLocks/>
            </p:cNvSpPr>
            <p:nvPr userDrawn="1"/>
          </p:nvSpPr>
          <p:spPr bwMode="auto">
            <a:xfrm>
              <a:off x="7209517" y="3721539"/>
              <a:ext cx="748658" cy="463367"/>
            </a:xfrm>
            <a:custGeom>
              <a:avLst/>
              <a:gdLst>
                <a:gd name="T0" fmla="*/ 29 w 412"/>
                <a:gd name="T1" fmla="*/ 0 h 255"/>
                <a:gd name="T2" fmla="*/ 0 w 412"/>
                <a:gd name="T3" fmla="*/ 18 h 255"/>
                <a:gd name="T4" fmla="*/ 412 w 412"/>
                <a:gd name="T5" fmla="*/ 255 h 255"/>
                <a:gd name="T6" fmla="*/ 0 w 412"/>
                <a:gd name="T7" fmla="*/ 18 h 255"/>
                <a:gd name="T8" fmla="*/ 29 w 412"/>
                <a:gd name="T9" fmla="*/ 0 h 255"/>
                <a:gd name="T10" fmla="*/ 29 w 412"/>
                <a:gd name="T1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2" h="255">
                  <a:moveTo>
                    <a:pt x="29" y="0"/>
                  </a:moveTo>
                  <a:lnTo>
                    <a:pt x="0" y="18"/>
                  </a:lnTo>
                  <a:lnTo>
                    <a:pt x="412" y="255"/>
                  </a:lnTo>
                  <a:lnTo>
                    <a:pt x="0" y="18"/>
                  </a:lnTo>
                  <a:lnTo>
                    <a:pt x="29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428"/>
            <p:cNvSpPr>
              <a:spLocks/>
            </p:cNvSpPr>
            <p:nvPr userDrawn="1"/>
          </p:nvSpPr>
          <p:spPr bwMode="auto">
            <a:xfrm>
              <a:off x="7209517" y="3721539"/>
              <a:ext cx="748658" cy="463367"/>
            </a:xfrm>
            <a:custGeom>
              <a:avLst/>
              <a:gdLst>
                <a:gd name="T0" fmla="*/ 29 w 412"/>
                <a:gd name="T1" fmla="*/ 0 h 255"/>
                <a:gd name="T2" fmla="*/ 0 w 412"/>
                <a:gd name="T3" fmla="*/ 18 h 255"/>
                <a:gd name="T4" fmla="*/ 412 w 412"/>
                <a:gd name="T5" fmla="*/ 255 h 255"/>
                <a:gd name="T6" fmla="*/ 412 w 412"/>
                <a:gd name="T7" fmla="*/ 221 h 255"/>
                <a:gd name="T8" fmla="*/ 29 w 412"/>
                <a:gd name="T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55">
                  <a:moveTo>
                    <a:pt x="29" y="0"/>
                  </a:moveTo>
                  <a:lnTo>
                    <a:pt x="0" y="18"/>
                  </a:lnTo>
                  <a:lnTo>
                    <a:pt x="412" y="255"/>
                  </a:lnTo>
                  <a:lnTo>
                    <a:pt x="412" y="22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429"/>
            <p:cNvSpPr>
              <a:spLocks/>
            </p:cNvSpPr>
            <p:nvPr userDrawn="1"/>
          </p:nvSpPr>
          <p:spPr bwMode="auto">
            <a:xfrm>
              <a:off x="7209517" y="3721539"/>
              <a:ext cx="748658" cy="463367"/>
            </a:xfrm>
            <a:custGeom>
              <a:avLst/>
              <a:gdLst>
                <a:gd name="T0" fmla="*/ 29 w 412"/>
                <a:gd name="T1" fmla="*/ 0 h 255"/>
                <a:gd name="T2" fmla="*/ 0 w 412"/>
                <a:gd name="T3" fmla="*/ 18 h 255"/>
                <a:gd name="T4" fmla="*/ 412 w 412"/>
                <a:gd name="T5" fmla="*/ 255 h 255"/>
                <a:gd name="T6" fmla="*/ 412 w 412"/>
                <a:gd name="T7" fmla="*/ 221 h 255"/>
                <a:gd name="T8" fmla="*/ 29 w 412"/>
                <a:gd name="T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55">
                  <a:moveTo>
                    <a:pt x="29" y="0"/>
                  </a:moveTo>
                  <a:lnTo>
                    <a:pt x="0" y="18"/>
                  </a:lnTo>
                  <a:lnTo>
                    <a:pt x="412" y="255"/>
                  </a:lnTo>
                  <a:lnTo>
                    <a:pt x="412" y="221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430"/>
            <p:cNvSpPr>
              <a:spLocks/>
            </p:cNvSpPr>
            <p:nvPr userDrawn="1"/>
          </p:nvSpPr>
          <p:spPr bwMode="auto">
            <a:xfrm>
              <a:off x="7209517" y="3692465"/>
              <a:ext cx="52696" cy="61783"/>
            </a:xfrm>
            <a:custGeom>
              <a:avLst/>
              <a:gdLst>
                <a:gd name="T0" fmla="*/ 0 w 29"/>
                <a:gd name="T1" fmla="*/ 0 h 34"/>
                <a:gd name="T2" fmla="*/ 0 w 29"/>
                <a:gd name="T3" fmla="*/ 34 h 34"/>
                <a:gd name="T4" fmla="*/ 29 w 29"/>
                <a:gd name="T5" fmla="*/ 16 h 34"/>
                <a:gd name="T6" fmla="*/ 0 w 29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0" y="0"/>
                  </a:moveTo>
                  <a:lnTo>
                    <a:pt x="0" y="34"/>
                  </a:lnTo>
                  <a:lnTo>
                    <a:pt x="29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431"/>
            <p:cNvSpPr>
              <a:spLocks/>
            </p:cNvSpPr>
            <p:nvPr userDrawn="1"/>
          </p:nvSpPr>
          <p:spPr bwMode="auto">
            <a:xfrm>
              <a:off x="7209517" y="3692465"/>
              <a:ext cx="52696" cy="61783"/>
            </a:xfrm>
            <a:custGeom>
              <a:avLst/>
              <a:gdLst>
                <a:gd name="T0" fmla="*/ 0 w 29"/>
                <a:gd name="T1" fmla="*/ 0 h 34"/>
                <a:gd name="T2" fmla="*/ 0 w 29"/>
                <a:gd name="T3" fmla="*/ 34 h 34"/>
                <a:gd name="T4" fmla="*/ 29 w 29"/>
                <a:gd name="T5" fmla="*/ 16 h 34"/>
                <a:gd name="T6" fmla="*/ 0 w 29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0" y="0"/>
                  </a:moveTo>
                  <a:lnTo>
                    <a:pt x="0" y="34"/>
                  </a:lnTo>
                  <a:lnTo>
                    <a:pt x="29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Freeform 432"/>
            <p:cNvSpPr>
              <a:spLocks/>
            </p:cNvSpPr>
            <p:nvPr userDrawn="1"/>
          </p:nvSpPr>
          <p:spPr bwMode="auto">
            <a:xfrm>
              <a:off x="7236774" y="2231490"/>
              <a:ext cx="210787" cy="774099"/>
            </a:xfrm>
            <a:custGeom>
              <a:avLst/>
              <a:gdLst>
                <a:gd name="T0" fmla="*/ 57 w 116"/>
                <a:gd name="T1" fmla="*/ 17 h 426"/>
                <a:gd name="T2" fmla="*/ 86 w 116"/>
                <a:gd name="T3" fmla="*/ 0 h 426"/>
                <a:gd name="T4" fmla="*/ 116 w 116"/>
                <a:gd name="T5" fmla="*/ 17 h 426"/>
                <a:gd name="T6" fmla="*/ 28 w 116"/>
                <a:gd name="T7" fmla="*/ 409 h 426"/>
                <a:gd name="T8" fmla="*/ 0 w 116"/>
                <a:gd name="T9" fmla="*/ 426 h 426"/>
                <a:gd name="T10" fmla="*/ 86 w 116"/>
                <a:gd name="T11" fmla="*/ 34 h 426"/>
                <a:gd name="T12" fmla="*/ 57 w 116"/>
                <a:gd name="T13" fmla="*/ 17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26">
                  <a:moveTo>
                    <a:pt x="57" y="17"/>
                  </a:moveTo>
                  <a:lnTo>
                    <a:pt x="86" y="0"/>
                  </a:lnTo>
                  <a:lnTo>
                    <a:pt x="116" y="17"/>
                  </a:lnTo>
                  <a:lnTo>
                    <a:pt x="28" y="409"/>
                  </a:lnTo>
                  <a:lnTo>
                    <a:pt x="0" y="426"/>
                  </a:lnTo>
                  <a:lnTo>
                    <a:pt x="86" y="34"/>
                  </a:lnTo>
                  <a:lnTo>
                    <a:pt x="57" y="17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433"/>
            <p:cNvSpPr>
              <a:spLocks/>
            </p:cNvSpPr>
            <p:nvPr userDrawn="1"/>
          </p:nvSpPr>
          <p:spPr bwMode="auto">
            <a:xfrm>
              <a:off x="7236774" y="2231490"/>
              <a:ext cx="210787" cy="774099"/>
            </a:xfrm>
            <a:custGeom>
              <a:avLst/>
              <a:gdLst>
                <a:gd name="T0" fmla="*/ 57 w 116"/>
                <a:gd name="T1" fmla="*/ 17 h 426"/>
                <a:gd name="T2" fmla="*/ 86 w 116"/>
                <a:gd name="T3" fmla="*/ 0 h 426"/>
                <a:gd name="T4" fmla="*/ 116 w 116"/>
                <a:gd name="T5" fmla="*/ 17 h 426"/>
                <a:gd name="T6" fmla="*/ 28 w 116"/>
                <a:gd name="T7" fmla="*/ 409 h 426"/>
                <a:gd name="T8" fmla="*/ 0 w 116"/>
                <a:gd name="T9" fmla="*/ 426 h 426"/>
                <a:gd name="T10" fmla="*/ 86 w 116"/>
                <a:gd name="T11" fmla="*/ 34 h 426"/>
                <a:gd name="T12" fmla="*/ 57 w 116"/>
                <a:gd name="T13" fmla="*/ 17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26">
                  <a:moveTo>
                    <a:pt x="57" y="17"/>
                  </a:moveTo>
                  <a:lnTo>
                    <a:pt x="86" y="0"/>
                  </a:lnTo>
                  <a:lnTo>
                    <a:pt x="116" y="17"/>
                  </a:lnTo>
                  <a:lnTo>
                    <a:pt x="28" y="409"/>
                  </a:lnTo>
                  <a:lnTo>
                    <a:pt x="0" y="426"/>
                  </a:lnTo>
                  <a:lnTo>
                    <a:pt x="86" y="34"/>
                  </a:lnTo>
                  <a:lnTo>
                    <a:pt x="57" y="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Freeform 434"/>
            <p:cNvSpPr>
              <a:spLocks/>
            </p:cNvSpPr>
            <p:nvPr userDrawn="1"/>
          </p:nvSpPr>
          <p:spPr bwMode="auto">
            <a:xfrm>
              <a:off x="7316727" y="2433192"/>
              <a:ext cx="321632" cy="247130"/>
            </a:xfrm>
            <a:custGeom>
              <a:avLst/>
              <a:gdLst>
                <a:gd name="T0" fmla="*/ 0 w 177"/>
                <a:gd name="T1" fmla="*/ 0 h 136"/>
                <a:gd name="T2" fmla="*/ 0 w 177"/>
                <a:gd name="T3" fmla="*/ 35 h 136"/>
                <a:gd name="T4" fmla="*/ 177 w 177"/>
                <a:gd name="T5" fmla="*/ 136 h 136"/>
                <a:gd name="T6" fmla="*/ 177 w 177"/>
                <a:gd name="T7" fmla="*/ 102 h 136"/>
                <a:gd name="T8" fmla="*/ 0 w 17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36">
                  <a:moveTo>
                    <a:pt x="0" y="0"/>
                  </a:moveTo>
                  <a:lnTo>
                    <a:pt x="0" y="35"/>
                  </a:lnTo>
                  <a:lnTo>
                    <a:pt x="177" y="136"/>
                  </a:lnTo>
                  <a:lnTo>
                    <a:pt x="177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435"/>
            <p:cNvSpPr>
              <a:spLocks/>
            </p:cNvSpPr>
            <p:nvPr userDrawn="1"/>
          </p:nvSpPr>
          <p:spPr bwMode="auto">
            <a:xfrm>
              <a:off x="7316727" y="2433192"/>
              <a:ext cx="321632" cy="247130"/>
            </a:xfrm>
            <a:custGeom>
              <a:avLst/>
              <a:gdLst>
                <a:gd name="T0" fmla="*/ 0 w 177"/>
                <a:gd name="T1" fmla="*/ 0 h 136"/>
                <a:gd name="T2" fmla="*/ 0 w 177"/>
                <a:gd name="T3" fmla="*/ 35 h 136"/>
                <a:gd name="T4" fmla="*/ 177 w 177"/>
                <a:gd name="T5" fmla="*/ 136 h 136"/>
                <a:gd name="T6" fmla="*/ 177 w 177"/>
                <a:gd name="T7" fmla="*/ 102 h 136"/>
                <a:gd name="T8" fmla="*/ 0 w 17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36">
                  <a:moveTo>
                    <a:pt x="0" y="0"/>
                  </a:moveTo>
                  <a:lnTo>
                    <a:pt x="0" y="35"/>
                  </a:lnTo>
                  <a:lnTo>
                    <a:pt x="177" y="136"/>
                  </a:lnTo>
                  <a:lnTo>
                    <a:pt x="177" y="10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Freeform 436"/>
            <p:cNvSpPr>
              <a:spLocks/>
            </p:cNvSpPr>
            <p:nvPr userDrawn="1"/>
          </p:nvSpPr>
          <p:spPr bwMode="auto">
            <a:xfrm>
              <a:off x="7316727" y="2404119"/>
              <a:ext cx="374329" cy="276204"/>
            </a:xfrm>
            <a:custGeom>
              <a:avLst/>
              <a:gdLst>
                <a:gd name="T0" fmla="*/ 0 w 206"/>
                <a:gd name="T1" fmla="*/ 16 h 152"/>
                <a:gd name="T2" fmla="*/ 29 w 206"/>
                <a:gd name="T3" fmla="*/ 0 h 152"/>
                <a:gd name="T4" fmla="*/ 206 w 206"/>
                <a:gd name="T5" fmla="*/ 101 h 152"/>
                <a:gd name="T6" fmla="*/ 206 w 206"/>
                <a:gd name="T7" fmla="*/ 136 h 152"/>
                <a:gd name="T8" fmla="*/ 177 w 206"/>
                <a:gd name="T9" fmla="*/ 152 h 152"/>
                <a:gd name="T10" fmla="*/ 177 w 206"/>
                <a:gd name="T11" fmla="*/ 118 h 152"/>
                <a:gd name="T12" fmla="*/ 0 w 206"/>
                <a:gd name="T13" fmla="*/ 1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52">
                  <a:moveTo>
                    <a:pt x="0" y="16"/>
                  </a:moveTo>
                  <a:lnTo>
                    <a:pt x="29" y="0"/>
                  </a:lnTo>
                  <a:lnTo>
                    <a:pt x="206" y="101"/>
                  </a:lnTo>
                  <a:lnTo>
                    <a:pt x="206" y="136"/>
                  </a:lnTo>
                  <a:lnTo>
                    <a:pt x="177" y="152"/>
                  </a:lnTo>
                  <a:lnTo>
                    <a:pt x="177" y="11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437"/>
            <p:cNvSpPr>
              <a:spLocks/>
            </p:cNvSpPr>
            <p:nvPr userDrawn="1"/>
          </p:nvSpPr>
          <p:spPr bwMode="auto">
            <a:xfrm>
              <a:off x="7316727" y="2404119"/>
              <a:ext cx="374329" cy="276204"/>
            </a:xfrm>
            <a:custGeom>
              <a:avLst/>
              <a:gdLst>
                <a:gd name="T0" fmla="*/ 0 w 206"/>
                <a:gd name="T1" fmla="*/ 16 h 152"/>
                <a:gd name="T2" fmla="*/ 29 w 206"/>
                <a:gd name="T3" fmla="*/ 0 h 152"/>
                <a:gd name="T4" fmla="*/ 206 w 206"/>
                <a:gd name="T5" fmla="*/ 101 h 152"/>
                <a:gd name="T6" fmla="*/ 206 w 206"/>
                <a:gd name="T7" fmla="*/ 136 h 152"/>
                <a:gd name="T8" fmla="*/ 177 w 206"/>
                <a:gd name="T9" fmla="*/ 152 h 152"/>
                <a:gd name="T10" fmla="*/ 177 w 206"/>
                <a:gd name="T11" fmla="*/ 118 h 152"/>
                <a:gd name="T12" fmla="*/ 0 w 206"/>
                <a:gd name="T13" fmla="*/ 1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52">
                  <a:moveTo>
                    <a:pt x="0" y="16"/>
                  </a:moveTo>
                  <a:lnTo>
                    <a:pt x="29" y="0"/>
                  </a:lnTo>
                  <a:lnTo>
                    <a:pt x="206" y="101"/>
                  </a:lnTo>
                  <a:lnTo>
                    <a:pt x="206" y="136"/>
                  </a:lnTo>
                  <a:lnTo>
                    <a:pt x="177" y="152"/>
                  </a:lnTo>
                  <a:lnTo>
                    <a:pt x="177" y="118"/>
                  </a:lnTo>
                  <a:lnTo>
                    <a:pt x="0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438"/>
            <p:cNvSpPr>
              <a:spLocks/>
            </p:cNvSpPr>
            <p:nvPr userDrawn="1"/>
          </p:nvSpPr>
          <p:spPr bwMode="auto">
            <a:xfrm>
              <a:off x="7411217" y="2427740"/>
              <a:ext cx="278021" cy="159908"/>
            </a:xfrm>
            <a:custGeom>
              <a:avLst/>
              <a:gdLst>
                <a:gd name="T0" fmla="*/ 0 w 153"/>
                <a:gd name="T1" fmla="*/ 0 h 88"/>
                <a:gd name="T2" fmla="*/ 0 w 153"/>
                <a:gd name="T3" fmla="*/ 0 h 88"/>
                <a:gd name="T4" fmla="*/ 153 w 153"/>
                <a:gd name="T5" fmla="*/ 88 h 88"/>
                <a:gd name="T6" fmla="*/ 0 w 153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88">
                  <a:moveTo>
                    <a:pt x="0" y="0"/>
                  </a:moveTo>
                  <a:lnTo>
                    <a:pt x="0" y="0"/>
                  </a:lnTo>
                  <a:lnTo>
                    <a:pt x="153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439"/>
            <p:cNvSpPr>
              <a:spLocks/>
            </p:cNvSpPr>
            <p:nvPr userDrawn="1"/>
          </p:nvSpPr>
          <p:spPr bwMode="auto">
            <a:xfrm>
              <a:off x="7411217" y="2427740"/>
              <a:ext cx="278021" cy="159908"/>
            </a:xfrm>
            <a:custGeom>
              <a:avLst/>
              <a:gdLst>
                <a:gd name="T0" fmla="*/ 0 w 153"/>
                <a:gd name="T1" fmla="*/ 0 h 88"/>
                <a:gd name="T2" fmla="*/ 0 w 153"/>
                <a:gd name="T3" fmla="*/ 0 h 88"/>
                <a:gd name="T4" fmla="*/ 153 w 153"/>
                <a:gd name="T5" fmla="*/ 88 h 88"/>
                <a:gd name="T6" fmla="*/ 0 w 153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88">
                  <a:moveTo>
                    <a:pt x="0" y="0"/>
                  </a:moveTo>
                  <a:lnTo>
                    <a:pt x="0" y="0"/>
                  </a:lnTo>
                  <a:lnTo>
                    <a:pt x="153" y="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440"/>
            <p:cNvSpPr>
              <a:spLocks/>
            </p:cNvSpPr>
            <p:nvPr userDrawn="1"/>
          </p:nvSpPr>
          <p:spPr bwMode="auto">
            <a:xfrm>
              <a:off x="7411217" y="2427740"/>
              <a:ext cx="278021" cy="159908"/>
            </a:xfrm>
            <a:custGeom>
              <a:avLst/>
              <a:gdLst>
                <a:gd name="T0" fmla="*/ 0 w 153"/>
                <a:gd name="T1" fmla="*/ 0 h 88"/>
                <a:gd name="T2" fmla="*/ 0 w 153"/>
                <a:gd name="T3" fmla="*/ 0 h 88"/>
                <a:gd name="T4" fmla="*/ 153 w 153"/>
                <a:gd name="T5" fmla="*/ 88 h 88"/>
                <a:gd name="T6" fmla="*/ 0 w 153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88">
                  <a:moveTo>
                    <a:pt x="0" y="0"/>
                  </a:moveTo>
                  <a:lnTo>
                    <a:pt x="0" y="0"/>
                  </a:lnTo>
                  <a:lnTo>
                    <a:pt x="153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CF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441"/>
            <p:cNvSpPr>
              <a:spLocks/>
            </p:cNvSpPr>
            <p:nvPr userDrawn="1"/>
          </p:nvSpPr>
          <p:spPr bwMode="auto">
            <a:xfrm>
              <a:off x="7411217" y="2427740"/>
              <a:ext cx="278021" cy="159908"/>
            </a:xfrm>
            <a:custGeom>
              <a:avLst/>
              <a:gdLst>
                <a:gd name="T0" fmla="*/ 0 w 153"/>
                <a:gd name="T1" fmla="*/ 0 h 88"/>
                <a:gd name="T2" fmla="*/ 0 w 153"/>
                <a:gd name="T3" fmla="*/ 0 h 88"/>
                <a:gd name="T4" fmla="*/ 153 w 153"/>
                <a:gd name="T5" fmla="*/ 88 h 88"/>
                <a:gd name="T6" fmla="*/ 0 w 153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88">
                  <a:moveTo>
                    <a:pt x="0" y="0"/>
                  </a:moveTo>
                  <a:lnTo>
                    <a:pt x="0" y="0"/>
                  </a:lnTo>
                  <a:lnTo>
                    <a:pt x="153" y="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442"/>
            <p:cNvSpPr>
              <a:spLocks/>
            </p:cNvSpPr>
            <p:nvPr userDrawn="1"/>
          </p:nvSpPr>
          <p:spPr bwMode="auto">
            <a:xfrm>
              <a:off x="7356703" y="2456814"/>
              <a:ext cx="281655" cy="161724"/>
            </a:xfrm>
            <a:custGeom>
              <a:avLst/>
              <a:gdLst>
                <a:gd name="T0" fmla="*/ 0 w 155"/>
                <a:gd name="T1" fmla="*/ 0 h 89"/>
                <a:gd name="T2" fmla="*/ 0 w 155"/>
                <a:gd name="T3" fmla="*/ 0 h 89"/>
                <a:gd name="T4" fmla="*/ 155 w 155"/>
                <a:gd name="T5" fmla="*/ 89 h 89"/>
                <a:gd name="T6" fmla="*/ 0 w 155"/>
                <a:gd name="T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89">
                  <a:moveTo>
                    <a:pt x="0" y="0"/>
                  </a:moveTo>
                  <a:lnTo>
                    <a:pt x="0" y="0"/>
                  </a:lnTo>
                  <a:lnTo>
                    <a:pt x="155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9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443"/>
            <p:cNvSpPr>
              <a:spLocks/>
            </p:cNvSpPr>
            <p:nvPr userDrawn="1"/>
          </p:nvSpPr>
          <p:spPr bwMode="auto">
            <a:xfrm>
              <a:off x="7356703" y="2456814"/>
              <a:ext cx="281655" cy="161724"/>
            </a:xfrm>
            <a:custGeom>
              <a:avLst/>
              <a:gdLst>
                <a:gd name="T0" fmla="*/ 0 w 155"/>
                <a:gd name="T1" fmla="*/ 0 h 89"/>
                <a:gd name="T2" fmla="*/ 0 w 155"/>
                <a:gd name="T3" fmla="*/ 0 h 89"/>
                <a:gd name="T4" fmla="*/ 155 w 155"/>
                <a:gd name="T5" fmla="*/ 89 h 89"/>
                <a:gd name="T6" fmla="*/ 0 w 155"/>
                <a:gd name="T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89">
                  <a:moveTo>
                    <a:pt x="0" y="0"/>
                  </a:moveTo>
                  <a:lnTo>
                    <a:pt x="0" y="0"/>
                  </a:lnTo>
                  <a:lnTo>
                    <a:pt x="155" y="8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444"/>
            <p:cNvSpPr>
              <a:spLocks/>
            </p:cNvSpPr>
            <p:nvPr userDrawn="1"/>
          </p:nvSpPr>
          <p:spPr bwMode="auto">
            <a:xfrm>
              <a:off x="7356703" y="2427740"/>
              <a:ext cx="332535" cy="252581"/>
            </a:xfrm>
            <a:custGeom>
              <a:avLst/>
              <a:gdLst>
                <a:gd name="T0" fmla="*/ 30 w 183"/>
                <a:gd name="T1" fmla="*/ 0 h 139"/>
                <a:gd name="T2" fmla="*/ 0 w 183"/>
                <a:gd name="T3" fmla="*/ 16 h 139"/>
                <a:gd name="T4" fmla="*/ 155 w 183"/>
                <a:gd name="T5" fmla="*/ 105 h 139"/>
                <a:gd name="T6" fmla="*/ 155 w 183"/>
                <a:gd name="T7" fmla="*/ 139 h 139"/>
                <a:gd name="T8" fmla="*/ 175 w 183"/>
                <a:gd name="T9" fmla="*/ 127 h 139"/>
                <a:gd name="T10" fmla="*/ 183 w 183"/>
                <a:gd name="T11" fmla="*/ 88 h 139"/>
                <a:gd name="T12" fmla="*/ 30 w 183"/>
                <a:gd name="T1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39">
                  <a:moveTo>
                    <a:pt x="30" y="0"/>
                  </a:moveTo>
                  <a:lnTo>
                    <a:pt x="0" y="16"/>
                  </a:lnTo>
                  <a:lnTo>
                    <a:pt x="155" y="105"/>
                  </a:lnTo>
                  <a:lnTo>
                    <a:pt x="155" y="139"/>
                  </a:lnTo>
                  <a:lnTo>
                    <a:pt x="175" y="127"/>
                  </a:lnTo>
                  <a:lnTo>
                    <a:pt x="183" y="8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445"/>
            <p:cNvSpPr>
              <a:spLocks/>
            </p:cNvSpPr>
            <p:nvPr userDrawn="1"/>
          </p:nvSpPr>
          <p:spPr bwMode="auto">
            <a:xfrm>
              <a:off x="7356703" y="2427740"/>
              <a:ext cx="332535" cy="252581"/>
            </a:xfrm>
            <a:custGeom>
              <a:avLst/>
              <a:gdLst>
                <a:gd name="T0" fmla="*/ 30 w 183"/>
                <a:gd name="T1" fmla="*/ 0 h 139"/>
                <a:gd name="T2" fmla="*/ 0 w 183"/>
                <a:gd name="T3" fmla="*/ 16 h 139"/>
                <a:gd name="T4" fmla="*/ 155 w 183"/>
                <a:gd name="T5" fmla="*/ 105 h 139"/>
                <a:gd name="T6" fmla="*/ 155 w 183"/>
                <a:gd name="T7" fmla="*/ 139 h 139"/>
                <a:gd name="T8" fmla="*/ 175 w 183"/>
                <a:gd name="T9" fmla="*/ 127 h 139"/>
                <a:gd name="T10" fmla="*/ 183 w 183"/>
                <a:gd name="T11" fmla="*/ 88 h 139"/>
                <a:gd name="T12" fmla="*/ 30 w 183"/>
                <a:gd name="T1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39">
                  <a:moveTo>
                    <a:pt x="30" y="0"/>
                  </a:moveTo>
                  <a:lnTo>
                    <a:pt x="0" y="16"/>
                  </a:lnTo>
                  <a:lnTo>
                    <a:pt x="155" y="105"/>
                  </a:lnTo>
                  <a:lnTo>
                    <a:pt x="155" y="139"/>
                  </a:lnTo>
                  <a:lnTo>
                    <a:pt x="175" y="127"/>
                  </a:lnTo>
                  <a:lnTo>
                    <a:pt x="183" y="88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446"/>
            <p:cNvSpPr>
              <a:spLocks/>
            </p:cNvSpPr>
            <p:nvPr userDrawn="1"/>
          </p:nvSpPr>
          <p:spPr bwMode="auto">
            <a:xfrm>
              <a:off x="7269481" y="2651248"/>
              <a:ext cx="319815" cy="245313"/>
            </a:xfrm>
            <a:custGeom>
              <a:avLst/>
              <a:gdLst>
                <a:gd name="T0" fmla="*/ 0 w 176"/>
                <a:gd name="T1" fmla="*/ 0 h 135"/>
                <a:gd name="T2" fmla="*/ 0 w 176"/>
                <a:gd name="T3" fmla="*/ 34 h 135"/>
                <a:gd name="T4" fmla="*/ 176 w 176"/>
                <a:gd name="T5" fmla="*/ 135 h 135"/>
                <a:gd name="T6" fmla="*/ 176 w 176"/>
                <a:gd name="T7" fmla="*/ 102 h 135"/>
                <a:gd name="T8" fmla="*/ 0 w 176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35">
                  <a:moveTo>
                    <a:pt x="0" y="0"/>
                  </a:moveTo>
                  <a:lnTo>
                    <a:pt x="0" y="34"/>
                  </a:lnTo>
                  <a:lnTo>
                    <a:pt x="176" y="135"/>
                  </a:lnTo>
                  <a:lnTo>
                    <a:pt x="17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447"/>
            <p:cNvSpPr>
              <a:spLocks/>
            </p:cNvSpPr>
            <p:nvPr userDrawn="1"/>
          </p:nvSpPr>
          <p:spPr bwMode="auto">
            <a:xfrm>
              <a:off x="7269481" y="2651248"/>
              <a:ext cx="319815" cy="245313"/>
            </a:xfrm>
            <a:custGeom>
              <a:avLst/>
              <a:gdLst>
                <a:gd name="T0" fmla="*/ 0 w 176"/>
                <a:gd name="T1" fmla="*/ 0 h 135"/>
                <a:gd name="T2" fmla="*/ 0 w 176"/>
                <a:gd name="T3" fmla="*/ 34 h 135"/>
                <a:gd name="T4" fmla="*/ 176 w 176"/>
                <a:gd name="T5" fmla="*/ 135 h 135"/>
                <a:gd name="T6" fmla="*/ 176 w 176"/>
                <a:gd name="T7" fmla="*/ 102 h 135"/>
                <a:gd name="T8" fmla="*/ 0 w 176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35">
                  <a:moveTo>
                    <a:pt x="0" y="0"/>
                  </a:moveTo>
                  <a:lnTo>
                    <a:pt x="0" y="34"/>
                  </a:lnTo>
                  <a:lnTo>
                    <a:pt x="176" y="135"/>
                  </a:lnTo>
                  <a:lnTo>
                    <a:pt x="176" y="10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Freeform 448"/>
            <p:cNvSpPr>
              <a:spLocks/>
            </p:cNvSpPr>
            <p:nvPr userDrawn="1"/>
          </p:nvSpPr>
          <p:spPr bwMode="auto">
            <a:xfrm>
              <a:off x="7269481" y="2620356"/>
              <a:ext cx="372512" cy="276204"/>
            </a:xfrm>
            <a:custGeom>
              <a:avLst/>
              <a:gdLst>
                <a:gd name="T0" fmla="*/ 0 w 205"/>
                <a:gd name="T1" fmla="*/ 17 h 152"/>
                <a:gd name="T2" fmla="*/ 28 w 205"/>
                <a:gd name="T3" fmla="*/ 0 h 152"/>
                <a:gd name="T4" fmla="*/ 205 w 205"/>
                <a:gd name="T5" fmla="*/ 102 h 152"/>
                <a:gd name="T6" fmla="*/ 205 w 205"/>
                <a:gd name="T7" fmla="*/ 136 h 152"/>
                <a:gd name="T8" fmla="*/ 176 w 205"/>
                <a:gd name="T9" fmla="*/ 152 h 152"/>
                <a:gd name="T10" fmla="*/ 176 w 205"/>
                <a:gd name="T11" fmla="*/ 119 h 152"/>
                <a:gd name="T12" fmla="*/ 0 w 205"/>
                <a:gd name="T13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52">
                  <a:moveTo>
                    <a:pt x="0" y="17"/>
                  </a:moveTo>
                  <a:lnTo>
                    <a:pt x="28" y="0"/>
                  </a:lnTo>
                  <a:lnTo>
                    <a:pt x="205" y="102"/>
                  </a:lnTo>
                  <a:lnTo>
                    <a:pt x="205" y="136"/>
                  </a:lnTo>
                  <a:lnTo>
                    <a:pt x="176" y="152"/>
                  </a:lnTo>
                  <a:lnTo>
                    <a:pt x="176" y="119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449"/>
            <p:cNvSpPr>
              <a:spLocks/>
            </p:cNvSpPr>
            <p:nvPr userDrawn="1"/>
          </p:nvSpPr>
          <p:spPr bwMode="auto">
            <a:xfrm>
              <a:off x="7269481" y="2620356"/>
              <a:ext cx="372512" cy="276204"/>
            </a:xfrm>
            <a:custGeom>
              <a:avLst/>
              <a:gdLst>
                <a:gd name="T0" fmla="*/ 0 w 205"/>
                <a:gd name="T1" fmla="*/ 17 h 152"/>
                <a:gd name="T2" fmla="*/ 28 w 205"/>
                <a:gd name="T3" fmla="*/ 0 h 152"/>
                <a:gd name="T4" fmla="*/ 205 w 205"/>
                <a:gd name="T5" fmla="*/ 102 h 152"/>
                <a:gd name="T6" fmla="*/ 205 w 205"/>
                <a:gd name="T7" fmla="*/ 136 h 152"/>
                <a:gd name="T8" fmla="*/ 176 w 205"/>
                <a:gd name="T9" fmla="*/ 152 h 152"/>
                <a:gd name="T10" fmla="*/ 176 w 205"/>
                <a:gd name="T11" fmla="*/ 119 h 152"/>
                <a:gd name="T12" fmla="*/ 0 w 205"/>
                <a:gd name="T13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52">
                  <a:moveTo>
                    <a:pt x="0" y="17"/>
                  </a:moveTo>
                  <a:lnTo>
                    <a:pt x="28" y="0"/>
                  </a:lnTo>
                  <a:lnTo>
                    <a:pt x="205" y="102"/>
                  </a:lnTo>
                  <a:lnTo>
                    <a:pt x="205" y="136"/>
                  </a:lnTo>
                  <a:lnTo>
                    <a:pt x="176" y="152"/>
                  </a:lnTo>
                  <a:lnTo>
                    <a:pt x="176" y="119"/>
                  </a:lnTo>
                  <a:lnTo>
                    <a:pt x="0" y="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Freeform 450"/>
            <p:cNvSpPr>
              <a:spLocks/>
            </p:cNvSpPr>
            <p:nvPr userDrawn="1"/>
          </p:nvSpPr>
          <p:spPr bwMode="auto">
            <a:xfrm>
              <a:off x="7362155" y="2643980"/>
              <a:ext cx="279839" cy="161724"/>
            </a:xfrm>
            <a:custGeom>
              <a:avLst/>
              <a:gdLst>
                <a:gd name="T0" fmla="*/ 0 w 154"/>
                <a:gd name="T1" fmla="*/ 0 h 89"/>
                <a:gd name="T2" fmla="*/ 0 w 154"/>
                <a:gd name="T3" fmla="*/ 0 h 89"/>
                <a:gd name="T4" fmla="*/ 154 w 154"/>
                <a:gd name="T5" fmla="*/ 89 h 89"/>
                <a:gd name="T6" fmla="*/ 154 w 154"/>
                <a:gd name="T7" fmla="*/ 89 h 89"/>
                <a:gd name="T8" fmla="*/ 0 w 154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89">
                  <a:moveTo>
                    <a:pt x="0" y="0"/>
                  </a:moveTo>
                  <a:lnTo>
                    <a:pt x="0" y="0"/>
                  </a:lnTo>
                  <a:lnTo>
                    <a:pt x="154" y="89"/>
                  </a:lnTo>
                  <a:lnTo>
                    <a:pt x="154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451"/>
            <p:cNvSpPr>
              <a:spLocks/>
            </p:cNvSpPr>
            <p:nvPr userDrawn="1"/>
          </p:nvSpPr>
          <p:spPr bwMode="auto">
            <a:xfrm>
              <a:off x="7362155" y="2643980"/>
              <a:ext cx="279839" cy="161724"/>
            </a:xfrm>
            <a:custGeom>
              <a:avLst/>
              <a:gdLst>
                <a:gd name="T0" fmla="*/ 0 w 154"/>
                <a:gd name="T1" fmla="*/ 0 h 89"/>
                <a:gd name="T2" fmla="*/ 0 w 154"/>
                <a:gd name="T3" fmla="*/ 0 h 89"/>
                <a:gd name="T4" fmla="*/ 154 w 154"/>
                <a:gd name="T5" fmla="*/ 89 h 89"/>
                <a:gd name="T6" fmla="*/ 154 w 154"/>
                <a:gd name="T7" fmla="*/ 89 h 89"/>
                <a:gd name="T8" fmla="*/ 0 w 154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89">
                  <a:moveTo>
                    <a:pt x="0" y="0"/>
                  </a:moveTo>
                  <a:lnTo>
                    <a:pt x="0" y="0"/>
                  </a:lnTo>
                  <a:lnTo>
                    <a:pt x="154" y="89"/>
                  </a:lnTo>
                  <a:lnTo>
                    <a:pt x="154" y="8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452"/>
            <p:cNvSpPr>
              <a:spLocks/>
            </p:cNvSpPr>
            <p:nvPr userDrawn="1"/>
          </p:nvSpPr>
          <p:spPr bwMode="auto">
            <a:xfrm>
              <a:off x="7362155" y="2643980"/>
              <a:ext cx="279839" cy="161724"/>
            </a:xfrm>
            <a:custGeom>
              <a:avLst/>
              <a:gdLst>
                <a:gd name="T0" fmla="*/ 0 w 154"/>
                <a:gd name="T1" fmla="*/ 0 h 89"/>
                <a:gd name="T2" fmla="*/ 0 w 154"/>
                <a:gd name="T3" fmla="*/ 0 h 89"/>
                <a:gd name="T4" fmla="*/ 154 w 154"/>
                <a:gd name="T5" fmla="*/ 89 h 89"/>
                <a:gd name="T6" fmla="*/ 154 w 154"/>
                <a:gd name="T7" fmla="*/ 89 h 89"/>
                <a:gd name="T8" fmla="*/ 0 w 154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89">
                  <a:moveTo>
                    <a:pt x="0" y="0"/>
                  </a:moveTo>
                  <a:lnTo>
                    <a:pt x="0" y="0"/>
                  </a:lnTo>
                  <a:lnTo>
                    <a:pt x="154" y="89"/>
                  </a:lnTo>
                  <a:lnTo>
                    <a:pt x="154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453"/>
            <p:cNvSpPr>
              <a:spLocks/>
            </p:cNvSpPr>
            <p:nvPr userDrawn="1"/>
          </p:nvSpPr>
          <p:spPr bwMode="auto">
            <a:xfrm>
              <a:off x="7362155" y="2643980"/>
              <a:ext cx="279839" cy="161724"/>
            </a:xfrm>
            <a:custGeom>
              <a:avLst/>
              <a:gdLst>
                <a:gd name="T0" fmla="*/ 0 w 154"/>
                <a:gd name="T1" fmla="*/ 0 h 89"/>
                <a:gd name="T2" fmla="*/ 0 w 154"/>
                <a:gd name="T3" fmla="*/ 0 h 89"/>
                <a:gd name="T4" fmla="*/ 154 w 154"/>
                <a:gd name="T5" fmla="*/ 89 h 89"/>
                <a:gd name="T6" fmla="*/ 154 w 154"/>
                <a:gd name="T7" fmla="*/ 89 h 89"/>
                <a:gd name="T8" fmla="*/ 0 w 154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89">
                  <a:moveTo>
                    <a:pt x="0" y="0"/>
                  </a:moveTo>
                  <a:lnTo>
                    <a:pt x="0" y="0"/>
                  </a:lnTo>
                  <a:lnTo>
                    <a:pt x="154" y="89"/>
                  </a:lnTo>
                  <a:lnTo>
                    <a:pt x="154" y="8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Rectangle 454"/>
            <p:cNvSpPr>
              <a:spLocks noChangeArrowheads="1"/>
            </p:cNvSpPr>
            <p:nvPr userDrawn="1"/>
          </p:nvSpPr>
          <p:spPr bwMode="auto">
            <a:xfrm>
              <a:off x="7362155" y="2643980"/>
              <a:ext cx="1817" cy="1817"/>
            </a:xfrm>
            <a:prstGeom prst="rect">
              <a:avLst/>
            </a:pr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Rectangle 455"/>
            <p:cNvSpPr>
              <a:spLocks noChangeArrowheads="1"/>
            </p:cNvSpPr>
            <p:nvPr userDrawn="1"/>
          </p:nvSpPr>
          <p:spPr bwMode="auto">
            <a:xfrm>
              <a:off x="7362155" y="2643980"/>
              <a:ext cx="1817" cy="1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456"/>
            <p:cNvSpPr>
              <a:spLocks/>
            </p:cNvSpPr>
            <p:nvPr userDrawn="1"/>
          </p:nvSpPr>
          <p:spPr bwMode="auto">
            <a:xfrm>
              <a:off x="7309459" y="2643980"/>
              <a:ext cx="332535" cy="252581"/>
            </a:xfrm>
            <a:custGeom>
              <a:avLst/>
              <a:gdLst>
                <a:gd name="T0" fmla="*/ 29 w 183"/>
                <a:gd name="T1" fmla="*/ 0 h 139"/>
                <a:gd name="T2" fmla="*/ 0 w 183"/>
                <a:gd name="T3" fmla="*/ 17 h 139"/>
                <a:gd name="T4" fmla="*/ 154 w 183"/>
                <a:gd name="T5" fmla="*/ 106 h 139"/>
                <a:gd name="T6" fmla="*/ 154 w 183"/>
                <a:gd name="T7" fmla="*/ 139 h 139"/>
                <a:gd name="T8" fmla="*/ 174 w 183"/>
                <a:gd name="T9" fmla="*/ 129 h 139"/>
                <a:gd name="T10" fmla="*/ 183 w 183"/>
                <a:gd name="T11" fmla="*/ 89 h 139"/>
                <a:gd name="T12" fmla="*/ 29 w 183"/>
                <a:gd name="T13" fmla="*/ 0 h 139"/>
                <a:gd name="T14" fmla="*/ 29 w 183"/>
                <a:gd name="T1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39">
                  <a:moveTo>
                    <a:pt x="29" y="0"/>
                  </a:moveTo>
                  <a:lnTo>
                    <a:pt x="0" y="17"/>
                  </a:lnTo>
                  <a:lnTo>
                    <a:pt x="154" y="106"/>
                  </a:lnTo>
                  <a:lnTo>
                    <a:pt x="154" y="139"/>
                  </a:lnTo>
                  <a:lnTo>
                    <a:pt x="174" y="129"/>
                  </a:lnTo>
                  <a:lnTo>
                    <a:pt x="183" y="89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457"/>
            <p:cNvSpPr>
              <a:spLocks/>
            </p:cNvSpPr>
            <p:nvPr userDrawn="1"/>
          </p:nvSpPr>
          <p:spPr bwMode="auto">
            <a:xfrm>
              <a:off x="7309459" y="2643980"/>
              <a:ext cx="332535" cy="252581"/>
            </a:xfrm>
            <a:custGeom>
              <a:avLst/>
              <a:gdLst>
                <a:gd name="T0" fmla="*/ 29 w 183"/>
                <a:gd name="T1" fmla="*/ 0 h 139"/>
                <a:gd name="T2" fmla="*/ 0 w 183"/>
                <a:gd name="T3" fmla="*/ 17 h 139"/>
                <a:gd name="T4" fmla="*/ 154 w 183"/>
                <a:gd name="T5" fmla="*/ 106 h 139"/>
                <a:gd name="T6" fmla="*/ 154 w 183"/>
                <a:gd name="T7" fmla="*/ 139 h 139"/>
                <a:gd name="T8" fmla="*/ 174 w 183"/>
                <a:gd name="T9" fmla="*/ 129 h 139"/>
                <a:gd name="T10" fmla="*/ 183 w 183"/>
                <a:gd name="T11" fmla="*/ 89 h 139"/>
                <a:gd name="T12" fmla="*/ 29 w 183"/>
                <a:gd name="T13" fmla="*/ 0 h 139"/>
                <a:gd name="T14" fmla="*/ 29 w 183"/>
                <a:gd name="T1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39">
                  <a:moveTo>
                    <a:pt x="29" y="0"/>
                  </a:moveTo>
                  <a:lnTo>
                    <a:pt x="0" y="17"/>
                  </a:lnTo>
                  <a:lnTo>
                    <a:pt x="154" y="106"/>
                  </a:lnTo>
                  <a:lnTo>
                    <a:pt x="154" y="139"/>
                  </a:lnTo>
                  <a:lnTo>
                    <a:pt x="174" y="129"/>
                  </a:lnTo>
                  <a:lnTo>
                    <a:pt x="183" y="89"/>
                  </a:lnTo>
                  <a:lnTo>
                    <a:pt x="29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458"/>
            <p:cNvSpPr>
              <a:spLocks/>
            </p:cNvSpPr>
            <p:nvPr userDrawn="1"/>
          </p:nvSpPr>
          <p:spPr bwMode="auto">
            <a:xfrm>
              <a:off x="7556588" y="2416837"/>
              <a:ext cx="210787" cy="772281"/>
            </a:xfrm>
            <a:custGeom>
              <a:avLst/>
              <a:gdLst>
                <a:gd name="T0" fmla="*/ 58 w 116"/>
                <a:gd name="T1" fmla="*/ 18 h 425"/>
                <a:gd name="T2" fmla="*/ 86 w 116"/>
                <a:gd name="T3" fmla="*/ 0 h 425"/>
                <a:gd name="T4" fmla="*/ 116 w 116"/>
                <a:gd name="T5" fmla="*/ 18 h 425"/>
                <a:gd name="T6" fmla="*/ 30 w 116"/>
                <a:gd name="T7" fmla="*/ 409 h 425"/>
                <a:gd name="T8" fmla="*/ 0 w 116"/>
                <a:gd name="T9" fmla="*/ 425 h 425"/>
                <a:gd name="T10" fmla="*/ 87 w 116"/>
                <a:gd name="T11" fmla="*/ 34 h 425"/>
                <a:gd name="T12" fmla="*/ 58 w 116"/>
                <a:gd name="T13" fmla="*/ 1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25">
                  <a:moveTo>
                    <a:pt x="58" y="18"/>
                  </a:moveTo>
                  <a:lnTo>
                    <a:pt x="86" y="0"/>
                  </a:lnTo>
                  <a:lnTo>
                    <a:pt x="116" y="18"/>
                  </a:lnTo>
                  <a:lnTo>
                    <a:pt x="30" y="409"/>
                  </a:lnTo>
                  <a:lnTo>
                    <a:pt x="0" y="425"/>
                  </a:lnTo>
                  <a:lnTo>
                    <a:pt x="87" y="34"/>
                  </a:lnTo>
                  <a:lnTo>
                    <a:pt x="58" y="18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459"/>
            <p:cNvSpPr>
              <a:spLocks/>
            </p:cNvSpPr>
            <p:nvPr userDrawn="1"/>
          </p:nvSpPr>
          <p:spPr bwMode="auto">
            <a:xfrm>
              <a:off x="7556588" y="2416837"/>
              <a:ext cx="210787" cy="772281"/>
            </a:xfrm>
            <a:custGeom>
              <a:avLst/>
              <a:gdLst>
                <a:gd name="T0" fmla="*/ 58 w 116"/>
                <a:gd name="T1" fmla="*/ 18 h 425"/>
                <a:gd name="T2" fmla="*/ 86 w 116"/>
                <a:gd name="T3" fmla="*/ 0 h 425"/>
                <a:gd name="T4" fmla="*/ 116 w 116"/>
                <a:gd name="T5" fmla="*/ 18 h 425"/>
                <a:gd name="T6" fmla="*/ 30 w 116"/>
                <a:gd name="T7" fmla="*/ 409 h 425"/>
                <a:gd name="T8" fmla="*/ 0 w 116"/>
                <a:gd name="T9" fmla="*/ 425 h 425"/>
                <a:gd name="T10" fmla="*/ 87 w 116"/>
                <a:gd name="T11" fmla="*/ 34 h 425"/>
                <a:gd name="T12" fmla="*/ 58 w 116"/>
                <a:gd name="T13" fmla="*/ 1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25">
                  <a:moveTo>
                    <a:pt x="58" y="18"/>
                  </a:moveTo>
                  <a:lnTo>
                    <a:pt x="86" y="0"/>
                  </a:lnTo>
                  <a:lnTo>
                    <a:pt x="116" y="18"/>
                  </a:lnTo>
                  <a:lnTo>
                    <a:pt x="30" y="409"/>
                  </a:lnTo>
                  <a:lnTo>
                    <a:pt x="0" y="425"/>
                  </a:lnTo>
                  <a:lnTo>
                    <a:pt x="87" y="34"/>
                  </a:lnTo>
                  <a:lnTo>
                    <a:pt x="58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460"/>
            <p:cNvSpPr>
              <a:spLocks/>
            </p:cNvSpPr>
            <p:nvPr userDrawn="1"/>
          </p:nvSpPr>
          <p:spPr bwMode="auto">
            <a:xfrm>
              <a:off x="7182259" y="2262382"/>
              <a:ext cx="210787" cy="743207"/>
            </a:xfrm>
            <a:custGeom>
              <a:avLst/>
              <a:gdLst>
                <a:gd name="T0" fmla="*/ 0 w 116"/>
                <a:gd name="T1" fmla="*/ 392 h 409"/>
                <a:gd name="T2" fmla="*/ 30 w 116"/>
                <a:gd name="T3" fmla="*/ 409 h 409"/>
                <a:gd name="T4" fmla="*/ 116 w 116"/>
                <a:gd name="T5" fmla="*/ 17 h 409"/>
                <a:gd name="T6" fmla="*/ 87 w 116"/>
                <a:gd name="T7" fmla="*/ 0 h 409"/>
                <a:gd name="T8" fmla="*/ 0 w 116"/>
                <a:gd name="T9" fmla="*/ 392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409">
                  <a:moveTo>
                    <a:pt x="0" y="392"/>
                  </a:moveTo>
                  <a:lnTo>
                    <a:pt x="30" y="409"/>
                  </a:lnTo>
                  <a:lnTo>
                    <a:pt x="116" y="17"/>
                  </a:lnTo>
                  <a:lnTo>
                    <a:pt x="87" y="0"/>
                  </a:lnTo>
                  <a:lnTo>
                    <a:pt x="0" y="392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461"/>
            <p:cNvSpPr>
              <a:spLocks/>
            </p:cNvSpPr>
            <p:nvPr userDrawn="1"/>
          </p:nvSpPr>
          <p:spPr bwMode="auto">
            <a:xfrm>
              <a:off x="7182259" y="2262382"/>
              <a:ext cx="210787" cy="743207"/>
            </a:xfrm>
            <a:custGeom>
              <a:avLst/>
              <a:gdLst>
                <a:gd name="T0" fmla="*/ 0 w 116"/>
                <a:gd name="T1" fmla="*/ 392 h 409"/>
                <a:gd name="T2" fmla="*/ 30 w 116"/>
                <a:gd name="T3" fmla="*/ 409 h 409"/>
                <a:gd name="T4" fmla="*/ 116 w 116"/>
                <a:gd name="T5" fmla="*/ 17 h 409"/>
                <a:gd name="T6" fmla="*/ 87 w 116"/>
                <a:gd name="T7" fmla="*/ 0 h 409"/>
                <a:gd name="T8" fmla="*/ 0 w 116"/>
                <a:gd name="T9" fmla="*/ 392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409">
                  <a:moveTo>
                    <a:pt x="0" y="392"/>
                  </a:moveTo>
                  <a:lnTo>
                    <a:pt x="30" y="409"/>
                  </a:lnTo>
                  <a:lnTo>
                    <a:pt x="116" y="17"/>
                  </a:lnTo>
                  <a:lnTo>
                    <a:pt x="87" y="0"/>
                  </a:lnTo>
                  <a:lnTo>
                    <a:pt x="0" y="39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462"/>
            <p:cNvSpPr>
              <a:spLocks/>
            </p:cNvSpPr>
            <p:nvPr userDrawn="1"/>
          </p:nvSpPr>
          <p:spPr bwMode="auto">
            <a:xfrm>
              <a:off x="7340351" y="2262382"/>
              <a:ext cx="1817" cy="181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463"/>
            <p:cNvSpPr>
              <a:spLocks/>
            </p:cNvSpPr>
            <p:nvPr userDrawn="1"/>
          </p:nvSpPr>
          <p:spPr bwMode="auto">
            <a:xfrm>
              <a:off x="7340351" y="2262382"/>
              <a:ext cx="1817" cy="181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464"/>
            <p:cNvSpPr>
              <a:spLocks/>
            </p:cNvSpPr>
            <p:nvPr userDrawn="1"/>
          </p:nvSpPr>
          <p:spPr bwMode="auto">
            <a:xfrm>
              <a:off x="7661983" y="2416837"/>
              <a:ext cx="105394" cy="61783"/>
            </a:xfrm>
            <a:custGeom>
              <a:avLst/>
              <a:gdLst>
                <a:gd name="T0" fmla="*/ 28 w 58"/>
                <a:gd name="T1" fmla="*/ 0 h 34"/>
                <a:gd name="T2" fmla="*/ 3 w 58"/>
                <a:gd name="T3" fmla="*/ 15 h 34"/>
                <a:gd name="T4" fmla="*/ 0 w 58"/>
                <a:gd name="T5" fmla="*/ 18 h 34"/>
                <a:gd name="T6" fmla="*/ 29 w 58"/>
                <a:gd name="T7" fmla="*/ 34 h 34"/>
                <a:gd name="T8" fmla="*/ 58 w 58"/>
                <a:gd name="T9" fmla="*/ 18 h 34"/>
                <a:gd name="T10" fmla="*/ 28 w 58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34">
                  <a:moveTo>
                    <a:pt x="28" y="0"/>
                  </a:moveTo>
                  <a:lnTo>
                    <a:pt x="3" y="15"/>
                  </a:lnTo>
                  <a:lnTo>
                    <a:pt x="0" y="18"/>
                  </a:lnTo>
                  <a:lnTo>
                    <a:pt x="29" y="34"/>
                  </a:lnTo>
                  <a:lnTo>
                    <a:pt x="58" y="1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465"/>
            <p:cNvSpPr>
              <a:spLocks/>
            </p:cNvSpPr>
            <p:nvPr userDrawn="1"/>
          </p:nvSpPr>
          <p:spPr bwMode="auto">
            <a:xfrm>
              <a:off x="7661983" y="2416837"/>
              <a:ext cx="105394" cy="61783"/>
            </a:xfrm>
            <a:custGeom>
              <a:avLst/>
              <a:gdLst>
                <a:gd name="T0" fmla="*/ 28 w 58"/>
                <a:gd name="T1" fmla="*/ 0 h 34"/>
                <a:gd name="T2" fmla="*/ 3 w 58"/>
                <a:gd name="T3" fmla="*/ 15 h 34"/>
                <a:gd name="T4" fmla="*/ 0 w 58"/>
                <a:gd name="T5" fmla="*/ 18 h 34"/>
                <a:gd name="T6" fmla="*/ 29 w 58"/>
                <a:gd name="T7" fmla="*/ 34 h 34"/>
                <a:gd name="T8" fmla="*/ 58 w 58"/>
                <a:gd name="T9" fmla="*/ 18 h 34"/>
                <a:gd name="T10" fmla="*/ 28 w 58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34">
                  <a:moveTo>
                    <a:pt x="28" y="0"/>
                  </a:moveTo>
                  <a:lnTo>
                    <a:pt x="3" y="15"/>
                  </a:lnTo>
                  <a:lnTo>
                    <a:pt x="0" y="18"/>
                  </a:lnTo>
                  <a:lnTo>
                    <a:pt x="29" y="34"/>
                  </a:lnTo>
                  <a:lnTo>
                    <a:pt x="58" y="18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Freeform 466"/>
            <p:cNvSpPr>
              <a:spLocks/>
            </p:cNvSpPr>
            <p:nvPr userDrawn="1"/>
          </p:nvSpPr>
          <p:spPr bwMode="auto">
            <a:xfrm>
              <a:off x="7018718" y="2667602"/>
              <a:ext cx="332535" cy="1321056"/>
            </a:xfrm>
            <a:custGeom>
              <a:avLst/>
              <a:gdLst>
                <a:gd name="T0" fmla="*/ 124 w 183"/>
                <a:gd name="T1" fmla="*/ 17 h 727"/>
                <a:gd name="T2" fmla="*/ 153 w 183"/>
                <a:gd name="T3" fmla="*/ 0 h 727"/>
                <a:gd name="T4" fmla="*/ 183 w 183"/>
                <a:gd name="T5" fmla="*/ 17 h 727"/>
                <a:gd name="T6" fmla="*/ 29 w 183"/>
                <a:gd name="T7" fmla="*/ 709 h 727"/>
                <a:gd name="T8" fmla="*/ 0 w 183"/>
                <a:gd name="T9" fmla="*/ 727 h 727"/>
                <a:gd name="T10" fmla="*/ 153 w 183"/>
                <a:gd name="T11" fmla="*/ 34 h 727"/>
                <a:gd name="T12" fmla="*/ 124 w 183"/>
                <a:gd name="T13" fmla="*/ 17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727">
                  <a:moveTo>
                    <a:pt x="124" y="17"/>
                  </a:moveTo>
                  <a:lnTo>
                    <a:pt x="153" y="0"/>
                  </a:lnTo>
                  <a:lnTo>
                    <a:pt x="183" y="17"/>
                  </a:lnTo>
                  <a:lnTo>
                    <a:pt x="29" y="709"/>
                  </a:lnTo>
                  <a:lnTo>
                    <a:pt x="0" y="727"/>
                  </a:lnTo>
                  <a:lnTo>
                    <a:pt x="153" y="34"/>
                  </a:lnTo>
                  <a:lnTo>
                    <a:pt x="124" y="17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467"/>
            <p:cNvSpPr>
              <a:spLocks/>
            </p:cNvSpPr>
            <p:nvPr userDrawn="1"/>
          </p:nvSpPr>
          <p:spPr bwMode="auto">
            <a:xfrm>
              <a:off x="7018718" y="2667602"/>
              <a:ext cx="332535" cy="1321056"/>
            </a:xfrm>
            <a:custGeom>
              <a:avLst/>
              <a:gdLst>
                <a:gd name="T0" fmla="*/ 124 w 183"/>
                <a:gd name="T1" fmla="*/ 17 h 727"/>
                <a:gd name="T2" fmla="*/ 153 w 183"/>
                <a:gd name="T3" fmla="*/ 0 h 727"/>
                <a:gd name="T4" fmla="*/ 183 w 183"/>
                <a:gd name="T5" fmla="*/ 17 h 727"/>
                <a:gd name="T6" fmla="*/ 29 w 183"/>
                <a:gd name="T7" fmla="*/ 709 h 727"/>
                <a:gd name="T8" fmla="*/ 0 w 183"/>
                <a:gd name="T9" fmla="*/ 727 h 727"/>
                <a:gd name="T10" fmla="*/ 153 w 183"/>
                <a:gd name="T11" fmla="*/ 34 h 727"/>
                <a:gd name="T12" fmla="*/ 124 w 183"/>
                <a:gd name="T13" fmla="*/ 17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727">
                  <a:moveTo>
                    <a:pt x="124" y="17"/>
                  </a:moveTo>
                  <a:lnTo>
                    <a:pt x="153" y="0"/>
                  </a:lnTo>
                  <a:lnTo>
                    <a:pt x="183" y="17"/>
                  </a:lnTo>
                  <a:lnTo>
                    <a:pt x="29" y="709"/>
                  </a:lnTo>
                  <a:lnTo>
                    <a:pt x="0" y="727"/>
                  </a:lnTo>
                  <a:lnTo>
                    <a:pt x="153" y="34"/>
                  </a:lnTo>
                  <a:lnTo>
                    <a:pt x="124" y="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Freeform 468"/>
            <p:cNvSpPr>
              <a:spLocks/>
            </p:cNvSpPr>
            <p:nvPr userDrawn="1"/>
          </p:nvSpPr>
          <p:spPr bwMode="auto">
            <a:xfrm>
              <a:off x="7220420" y="2869304"/>
              <a:ext cx="321632" cy="247130"/>
            </a:xfrm>
            <a:custGeom>
              <a:avLst/>
              <a:gdLst>
                <a:gd name="T0" fmla="*/ 0 w 177"/>
                <a:gd name="T1" fmla="*/ 0 h 136"/>
                <a:gd name="T2" fmla="*/ 0 w 177"/>
                <a:gd name="T3" fmla="*/ 34 h 136"/>
                <a:gd name="T4" fmla="*/ 177 w 177"/>
                <a:gd name="T5" fmla="*/ 136 h 136"/>
                <a:gd name="T6" fmla="*/ 177 w 177"/>
                <a:gd name="T7" fmla="*/ 102 h 136"/>
                <a:gd name="T8" fmla="*/ 0 w 17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36">
                  <a:moveTo>
                    <a:pt x="0" y="0"/>
                  </a:moveTo>
                  <a:lnTo>
                    <a:pt x="0" y="34"/>
                  </a:lnTo>
                  <a:lnTo>
                    <a:pt x="177" y="136"/>
                  </a:lnTo>
                  <a:lnTo>
                    <a:pt x="177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469"/>
            <p:cNvSpPr>
              <a:spLocks/>
            </p:cNvSpPr>
            <p:nvPr userDrawn="1"/>
          </p:nvSpPr>
          <p:spPr bwMode="auto">
            <a:xfrm>
              <a:off x="7220420" y="2869304"/>
              <a:ext cx="321632" cy="247130"/>
            </a:xfrm>
            <a:custGeom>
              <a:avLst/>
              <a:gdLst>
                <a:gd name="T0" fmla="*/ 0 w 177"/>
                <a:gd name="T1" fmla="*/ 0 h 136"/>
                <a:gd name="T2" fmla="*/ 0 w 177"/>
                <a:gd name="T3" fmla="*/ 34 h 136"/>
                <a:gd name="T4" fmla="*/ 177 w 177"/>
                <a:gd name="T5" fmla="*/ 136 h 136"/>
                <a:gd name="T6" fmla="*/ 177 w 177"/>
                <a:gd name="T7" fmla="*/ 102 h 136"/>
                <a:gd name="T8" fmla="*/ 0 w 17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36">
                  <a:moveTo>
                    <a:pt x="0" y="0"/>
                  </a:moveTo>
                  <a:lnTo>
                    <a:pt x="0" y="34"/>
                  </a:lnTo>
                  <a:lnTo>
                    <a:pt x="177" y="136"/>
                  </a:lnTo>
                  <a:lnTo>
                    <a:pt x="177" y="10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Freeform 470"/>
            <p:cNvSpPr>
              <a:spLocks/>
            </p:cNvSpPr>
            <p:nvPr userDrawn="1"/>
          </p:nvSpPr>
          <p:spPr bwMode="auto">
            <a:xfrm>
              <a:off x="7138648" y="3330856"/>
              <a:ext cx="319815" cy="232593"/>
            </a:xfrm>
            <a:custGeom>
              <a:avLst/>
              <a:gdLst>
                <a:gd name="T0" fmla="*/ 14 w 176"/>
                <a:gd name="T1" fmla="*/ 0 h 128"/>
                <a:gd name="T2" fmla="*/ 0 w 176"/>
                <a:gd name="T3" fmla="*/ 25 h 128"/>
                <a:gd name="T4" fmla="*/ 176 w 176"/>
                <a:gd name="T5" fmla="*/ 128 h 128"/>
                <a:gd name="T6" fmla="*/ 176 w 176"/>
                <a:gd name="T7" fmla="*/ 93 h 128"/>
                <a:gd name="T8" fmla="*/ 14 w 176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8">
                  <a:moveTo>
                    <a:pt x="14" y="0"/>
                  </a:moveTo>
                  <a:lnTo>
                    <a:pt x="0" y="25"/>
                  </a:lnTo>
                  <a:lnTo>
                    <a:pt x="176" y="128"/>
                  </a:lnTo>
                  <a:lnTo>
                    <a:pt x="176" y="9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471"/>
            <p:cNvSpPr>
              <a:spLocks/>
            </p:cNvSpPr>
            <p:nvPr userDrawn="1"/>
          </p:nvSpPr>
          <p:spPr bwMode="auto">
            <a:xfrm>
              <a:off x="7138648" y="3330856"/>
              <a:ext cx="319815" cy="232593"/>
            </a:xfrm>
            <a:custGeom>
              <a:avLst/>
              <a:gdLst>
                <a:gd name="T0" fmla="*/ 14 w 176"/>
                <a:gd name="T1" fmla="*/ 0 h 128"/>
                <a:gd name="T2" fmla="*/ 0 w 176"/>
                <a:gd name="T3" fmla="*/ 25 h 128"/>
                <a:gd name="T4" fmla="*/ 176 w 176"/>
                <a:gd name="T5" fmla="*/ 128 h 128"/>
                <a:gd name="T6" fmla="*/ 176 w 176"/>
                <a:gd name="T7" fmla="*/ 93 h 128"/>
                <a:gd name="T8" fmla="*/ 14 w 176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8">
                  <a:moveTo>
                    <a:pt x="14" y="0"/>
                  </a:moveTo>
                  <a:lnTo>
                    <a:pt x="0" y="25"/>
                  </a:lnTo>
                  <a:lnTo>
                    <a:pt x="176" y="128"/>
                  </a:lnTo>
                  <a:lnTo>
                    <a:pt x="176" y="93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472"/>
            <p:cNvSpPr>
              <a:spLocks/>
            </p:cNvSpPr>
            <p:nvPr userDrawn="1"/>
          </p:nvSpPr>
          <p:spPr bwMode="auto">
            <a:xfrm>
              <a:off x="7084133" y="3550730"/>
              <a:ext cx="319815" cy="227141"/>
            </a:xfrm>
            <a:custGeom>
              <a:avLst/>
              <a:gdLst>
                <a:gd name="T0" fmla="*/ 17 w 176"/>
                <a:gd name="T1" fmla="*/ 0 h 125"/>
                <a:gd name="T2" fmla="*/ 0 w 176"/>
                <a:gd name="T3" fmla="*/ 23 h 125"/>
                <a:gd name="T4" fmla="*/ 176 w 176"/>
                <a:gd name="T5" fmla="*/ 125 h 125"/>
                <a:gd name="T6" fmla="*/ 176 w 176"/>
                <a:gd name="T7" fmla="*/ 92 h 125"/>
                <a:gd name="T8" fmla="*/ 17 w 176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5">
                  <a:moveTo>
                    <a:pt x="17" y="0"/>
                  </a:moveTo>
                  <a:lnTo>
                    <a:pt x="0" y="23"/>
                  </a:lnTo>
                  <a:lnTo>
                    <a:pt x="176" y="125"/>
                  </a:lnTo>
                  <a:lnTo>
                    <a:pt x="176" y="9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473"/>
            <p:cNvSpPr>
              <a:spLocks/>
            </p:cNvSpPr>
            <p:nvPr userDrawn="1"/>
          </p:nvSpPr>
          <p:spPr bwMode="auto">
            <a:xfrm>
              <a:off x="7084133" y="3550730"/>
              <a:ext cx="319815" cy="227141"/>
            </a:xfrm>
            <a:custGeom>
              <a:avLst/>
              <a:gdLst>
                <a:gd name="T0" fmla="*/ 17 w 176"/>
                <a:gd name="T1" fmla="*/ 0 h 125"/>
                <a:gd name="T2" fmla="*/ 0 w 176"/>
                <a:gd name="T3" fmla="*/ 23 h 125"/>
                <a:gd name="T4" fmla="*/ 176 w 176"/>
                <a:gd name="T5" fmla="*/ 125 h 125"/>
                <a:gd name="T6" fmla="*/ 176 w 176"/>
                <a:gd name="T7" fmla="*/ 92 h 125"/>
                <a:gd name="T8" fmla="*/ 17 w 176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5">
                  <a:moveTo>
                    <a:pt x="17" y="0"/>
                  </a:moveTo>
                  <a:lnTo>
                    <a:pt x="0" y="23"/>
                  </a:lnTo>
                  <a:lnTo>
                    <a:pt x="176" y="125"/>
                  </a:lnTo>
                  <a:lnTo>
                    <a:pt x="176" y="92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474"/>
            <p:cNvSpPr>
              <a:spLocks/>
            </p:cNvSpPr>
            <p:nvPr userDrawn="1"/>
          </p:nvSpPr>
          <p:spPr bwMode="auto">
            <a:xfrm>
              <a:off x="7200431" y="3109167"/>
              <a:ext cx="292558" cy="223507"/>
            </a:xfrm>
            <a:custGeom>
              <a:avLst/>
              <a:gdLst>
                <a:gd name="T0" fmla="*/ 7 w 161"/>
                <a:gd name="T1" fmla="*/ 0 h 123"/>
                <a:gd name="T2" fmla="*/ 0 w 161"/>
                <a:gd name="T3" fmla="*/ 31 h 123"/>
                <a:gd name="T4" fmla="*/ 161 w 161"/>
                <a:gd name="T5" fmla="*/ 123 h 123"/>
                <a:gd name="T6" fmla="*/ 161 w 161"/>
                <a:gd name="T7" fmla="*/ 90 h 123"/>
                <a:gd name="T8" fmla="*/ 7 w 161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3">
                  <a:moveTo>
                    <a:pt x="7" y="0"/>
                  </a:moveTo>
                  <a:lnTo>
                    <a:pt x="0" y="31"/>
                  </a:lnTo>
                  <a:lnTo>
                    <a:pt x="161" y="123"/>
                  </a:lnTo>
                  <a:lnTo>
                    <a:pt x="161" y="9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475"/>
            <p:cNvSpPr>
              <a:spLocks/>
            </p:cNvSpPr>
            <p:nvPr userDrawn="1"/>
          </p:nvSpPr>
          <p:spPr bwMode="auto">
            <a:xfrm>
              <a:off x="7200431" y="3109167"/>
              <a:ext cx="292558" cy="223507"/>
            </a:xfrm>
            <a:custGeom>
              <a:avLst/>
              <a:gdLst>
                <a:gd name="T0" fmla="*/ 7 w 161"/>
                <a:gd name="T1" fmla="*/ 0 h 123"/>
                <a:gd name="T2" fmla="*/ 0 w 161"/>
                <a:gd name="T3" fmla="*/ 31 h 123"/>
                <a:gd name="T4" fmla="*/ 161 w 161"/>
                <a:gd name="T5" fmla="*/ 123 h 123"/>
                <a:gd name="T6" fmla="*/ 161 w 161"/>
                <a:gd name="T7" fmla="*/ 90 h 123"/>
                <a:gd name="T8" fmla="*/ 7 w 161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3">
                  <a:moveTo>
                    <a:pt x="7" y="0"/>
                  </a:moveTo>
                  <a:lnTo>
                    <a:pt x="0" y="31"/>
                  </a:lnTo>
                  <a:lnTo>
                    <a:pt x="161" y="123"/>
                  </a:lnTo>
                  <a:lnTo>
                    <a:pt x="161" y="90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476"/>
            <p:cNvSpPr>
              <a:spLocks/>
            </p:cNvSpPr>
            <p:nvPr userDrawn="1"/>
          </p:nvSpPr>
          <p:spPr bwMode="auto">
            <a:xfrm>
              <a:off x="7031438" y="3766968"/>
              <a:ext cx="319815" cy="227141"/>
            </a:xfrm>
            <a:custGeom>
              <a:avLst/>
              <a:gdLst>
                <a:gd name="T0" fmla="*/ 20 w 176"/>
                <a:gd name="T1" fmla="*/ 0 h 125"/>
                <a:gd name="T2" fmla="*/ 0 w 176"/>
                <a:gd name="T3" fmla="*/ 22 h 125"/>
                <a:gd name="T4" fmla="*/ 176 w 176"/>
                <a:gd name="T5" fmla="*/ 125 h 125"/>
                <a:gd name="T6" fmla="*/ 176 w 176"/>
                <a:gd name="T7" fmla="*/ 91 h 125"/>
                <a:gd name="T8" fmla="*/ 20 w 176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5">
                  <a:moveTo>
                    <a:pt x="20" y="0"/>
                  </a:moveTo>
                  <a:lnTo>
                    <a:pt x="0" y="22"/>
                  </a:lnTo>
                  <a:lnTo>
                    <a:pt x="176" y="125"/>
                  </a:lnTo>
                  <a:lnTo>
                    <a:pt x="176" y="9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477"/>
            <p:cNvSpPr>
              <a:spLocks/>
            </p:cNvSpPr>
            <p:nvPr userDrawn="1"/>
          </p:nvSpPr>
          <p:spPr bwMode="auto">
            <a:xfrm>
              <a:off x="7031438" y="3766968"/>
              <a:ext cx="319815" cy="227141"/>
            </a:xfrm>
            <a:custGeom>
              <a:avLst/>
              <a:gdLst>
                <a:gd name="T0" fmla="*/ 20 w 176"/>
                <a:gd name="T1" fmla="*/ 0 h 125"/>
                <a:gd name="T2" fmla="*/ 0 w 176"/>
                <a:gd name="T3" fmla="*/ 22 h 125"/>
                <a:gd name="T4" fmla="*/ 176 w 176"/>
                <a:gd name="T5" fmla="*/ 125 h 125"/>
                <a:gd name="T6" fmla="*/ 176 w 176"/>
                <a:gd name="T7" fmla="*/ 91 h 125"/>
                <a:gd name="T8" fmla="*/ 20 w 176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5">
                  <a:moveTo>
                    <a:pt x="20" y="0"/>
                  </a:moveTo>
                  <a:lnTo>
                    <a:pt x="0" y="22"/>
                  </a:lnTo>
                  <a:lnTo>
                    <a:pt x="176" y="125"/>
                  </a:lnTo>
                  <a:lnTo>
                    <a:pt x="176" y="91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478"/>
            <p:cNvSpPr>
              <a:spLocks/>
            </p:cNvSpPr>
            <p:nvPr userDrawn="1"/>
          </p:nvSpPr>
          <p:spPr bwMode="auto">
            <a:xfrm>
              <a:off x="7067781" y="3736076"/>
              <a:ext cx="336169" cy="258033"/>
            </a:xfrm>
            <a:custGeom>
              <a:avLst/>
              <a:gdLst>
                <a:gd name="T0" fmla="*/ 0 w 185"/>
                <a:gd name="T1" fmla="*/ 17 h 142"/>
                <a:gd name="T2" fmla="*/ 28 w 185"/>
                <a:gd name="T3" fmla="*/ 0 h 142"/>
                <a:gd name="T4" fmla="*/ 185 w 185"/>
                <a:gd name="T5" fmla="*/ 91 h 142"/>
                <a:gd name="T6" fmla="*/ 185 w 185"/>
                <a:gd name="T7" fmla="*/ 125 h 142"/>
                <a:gd name="T8" fmla="*/ 156 w 185"/>
                <a:gd name="T9" fmla="*/ 142 h 142"/>
                <a:gd name="T10" fmla="*/ 156 w 185"/>
                <a:gd name="T11" fmla="*/ 108 h 142"/>
                <a:gd name="T12" fmla="*/ 0 w 185"/>
                <a:gd name="T13" fmla="*/ 1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42">
                  <a:moveTo>
                    <a:pt x="0" y="17"/>
                  </a:moveTo>
                  <a:lnTo>
                    <a:pt x="28" y="0"/>
                  </a:lnTo>
                  <a:lnTo>
                    <a:pt x="185" y="91"/>
                  </a:lnTo>
                  <a:lnTo>
                    <a:pt x="185" y="125"/>
                  </a:lnTo>
                  <a:lnTo>
                    <a:pt x="156" y="142"/>
                  </a:lnTo>
                  <a:lnTo>
                    <a:pt x="156" y="108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479"/>
            <p:cNvSpPr>
              <a:spLocks/>
            </p:cNvSpPr>
            <p:nvPr userDrawn="1"/>
          </p:nvSpPr>
          <p:spPr bwMode="auto">
            <a:xfrm>
              <a:off x="7067781" y="3736076"/>
              <a:ext cx="336169" cy="258033"/>
            </a:xfrm>
            <a:custGeom>
              <a:avLst/>
              <a:gdLst>
                <a:gd name="T0" fmla="*/ 0 w 185"/>
                <a:gd name="T1" fmla="*/ 17 h 142"/>
                <a:gd name="T2" fmla="*/ 28 w 185"/>
                <a:gd name="T3" fmla="*/ 0 h 142"/>
                <a:gd name="T4" fmla="*/ 185 w 185"/>
                <a:gd name="T5" fmla="*/ 91 h 142"/>
                <a:gd name="T6" fmla="*/ 185 w 185"/>
                <a:gd name="T7" fmla="*/ 125 h 142"/>
                <a:gd name="T8" fmla="*/ 156 w 185"/>
                <a:gd name="T9" fmla="*/ 142 h 142"/>
                <a:gd name="T10" fmla="*/ 156 w 185"/>
                <a:gd name="T11" fmla="*/ 108 h 142"/>
                <a:gd name="T12" fmla="*/ 0 w 185"/>
                <a:gd name="T13" fmla="*/ 1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42">
                  <a:moveTo>
                    <a:pt x="0" y="17"/>
                  </a:moveTo>
                  <a:lnTo>
                    <a:pt x="28" y="0"/>
                  </a:lnTo>
                  <a:lnTo>
                    <a:pt x="185" y="91"/>
                  </a:lnTo>
                  <a:lnTo>
                    <a:pt x="185" y="125"/>
                  </a:lnTo>
                  <a:lnTo>
                    <a:pt x="156" y="142"/>
                  </a:lnTo>
                  <a:lnTo>
                    <a:pt x="156" y="108"/>
                  </a:lnTo>
                  <a:lnTo>
                    <a:pt x="0" y="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Freeform 480"/>
            <p:cNvSpPr>
              <a:spLocks/>
            </p:cNvSpPr>
            <p:nvPr userDrawn="1"/>
          </p:nvSpPr>
          <p:spPr bwMode="auto">
            <a:xfrm>
              <a:off x="7220420" y="2840230"/>
              <a:ext cx="374329" cy="276204"/>
            </a:xfrm>
            <a:custGeom>
              <a:avLst/>
              <a:gdLst>
                <a:gd name="T0" fmla="*/ 0 w 206"/>
                <a:gd name="T1" fmla="*/ 16 h 152"/>
                <a:gd name="T2" fmla="*/ 29 w 206"/>
                <a:gd name="T3" fmla="*/ 0 h 152"/>
                <a:gd name="T4" fmla="*/ 206 w 206"/>
                <a:gd name="T5" fmla="*/ 101 h 152"/>
                <a:gd name="T6" fmla="*/ 206 w 206"/>
                <a:gd name="T7" fmla="*/ 135 h 152"/>
                <a:gd name="T8" fmla="*/ 177 w 206"/>
                <a:gd name="T9" fmla="*/ 152 h 152"/>
                <a:gd name="T10" fmla="*/ 177 w 206"/>
                <a:gd name="T11" fmla="*/ 118 h 152"/>
                <a:gd name="T12" fmla="*/ 0 w 206"/>
                <a:gd name="T13" fmla="*/ 1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52">
                  <a:moveTo>
                    <a:pt x="0" y="16"/>
                  </a:moveTo>
                  <a:lnTo>
                    <a:pt x="29" y="0"/>
                  </a:lnTo>
                  <a:lnTo>
                    <a:pt x="206" y="101"/>
                  </a:lnTo>
                  <a:lnTo>
                    <a:pt x="206" y="135"/>
                  </a:lnTo>
                  <a:lnTo>
                    <a:pt x="177" y="152"/>
                  </a:lnTo>
                  <a:lnTo>
                    <a:pt x="177" y="11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481"/>
            <p:cNvSpPr>
              <a:spLocks/>
            </p:cNvSpPr>
            <p:nvPr userDrawn="1"/>
          </p:nvSpPr>
          <p:spPr bwMode="auto">
            <a:xfrm>
              <a:off x="7220420" y="2840230"/>
              <a:ext cx="374329" cy="276204"/>
            </a:xfrm>
            <a:custGeom>
              <a:avLst/>
              <a:gdLst>
                <a:gd name="T0" fmla="*/ 0 w 206"/>
                <a:gd name="T1" fmla="*/ 16 h 152"/>
                <a:gd name="T2" fmla="*/ 29 w 206"/>
                <a:gd name="T3" fmla="*/ 0 h 152"/>
                <a:gd name="T4" fmla="*/ 206 w 206"/>
                <a:gd name="T5" fmla="*/ 101 h 152"/>
                <a:gd name="T6" fmla="*/ 206 w 206"/>
                <a:gd name="T7" fmla="*/ 135 h 152"/>
                <a:gd name="T8" fmla="*/ 177 w 206"/>
                <a:gd name="T9" fmla="*/ 152 h 152"/>
                <a:gd name="T10" fmla="*/ 177 w 206"/>
                <a:gd name="T11" fmla="*/ 118 h 152"/>
                <a:gd name="T12" fmla="*/ 0 w 206"/>
                <a:gd name="T13" fmla="*/ 1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52">
                  <a:moveTo>
                    <a:pt x="0" y="16"/>
                  </a:moveTo>
                  <a:lnTo>
                    <a:pt x="29" y="0"/>
                  </a:lnTo>
                  <a:lnTo>
                    <a:pt x="206" y="101"/>
                  </a:lnTo>
                  <a:lnTo>
                    <a:pt x="206" y="135"/>
                  </a:lnTo>
                  <a:lnTo>
                    <a:pt x="177" y="152"/>
                  </a:lnTo>
                  <a:lnTo>
                    <a:pt x="177" y="118"/>
                  </a:lnTo>
                  <a:lnTo>
                    <a:pt x="0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Freeform 482"/>
            <p:cNvSpPr>
              <a:spLocks/>
            </p:cNvSpPr>
            <p:nvPr userDrawn="1"/>
          </p:nvSpPr>
          <p:spPr bwMode="auto">
            <a:xfrm>
              <a:off x="7213151" y="3080092"/>
              <a:ext cx="332535" cy="252581"/>
            </a:xfrm>
            <a:custGeom>
              <a:avLst/>
              <a:gdLst>
                <a:gd name="T0" fmla="*/ 0 w 183"/>
                <a:gd name="T1" fmla="*/ 16 h 139"/>
                <a:gd name="T2" fmla="*/ 28 w 183"/>
                <a:gd name="T3" fmla="*/ 0 h 139"/>
                <a:gd name="T4" fmla="*/ 183 w 183"/>
                <a:gd name="T5" fmla="*/ 89 h 139"/>
                <a:gd name="T6" fmla="*/ 183 w 183"/>
                <a:gd name="T7" fmla="*/ 123 h 139"/>
                <a:gd name="T8" fmla="*/ 154 w 183"/>
                <a:gd name="T9" fmla="*/ 139 h 139"/>
                <a:gd name="T10" fmla="*/ 154 w 183"/>
                <a:gd name="T11" fmla="*/ 106 h 139"/>
                <a:gd name="T12" fmla="*/ 0 w 183"/>
                <a:gd name="T13" fmla="*/ 1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39">
                  <a:moveTo>
                    <a:pt x="0" y="16"/>
                  </a:moveTo>
                  <a:lnTo>
                    <a:pt x="28" y="0"/>
                  </a:lnTo>
                  <a:lnTo>
                    <a:pt x="183" y="89"/>
                  </a:lnTo>
                  <a:lnTo>
                    <a:pt x="183" y="123"/>
                  </a:lnTo>
                  <a:lnTo>
                    <a:pt x="154" y="139"/>
                  </a:lnTo>
                  <a:lnTo>
                    <a:pt x="154" y="10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483"/>
            <p:cNvSpPr>
              <a:spLocks/>
            </p:cNvSpPr>
            <p:nvPr userDrawn="1"/>
          </p:nvSpPr>
          <p:spPr bwMode="auto">
            <a:xfrm>
              <a:off x="7213151" y="3080092"/>
              <a:ext cx="332535" cy="252581"/>
            </a:xfrm>
            <a:custGeom>
              <a:avLst/>
              <a:gdLst>
                <a:gd name="T0" fmla="*/ 0 w 183"/>
                <a:gd name="T1" fmla="*/ 16 h 139"/>
                <a:gd name="T2" fmla="*/ 28 w 183"/>
                <a:gd name="T3" fmla="*/ 0 h 139"/>
                <a:gd name="T4" fmla="*/ 183 w 183"/>
                <a:gd name="T5" fmla="*/ 89 h 139"/>
                <a:gd name="T6" fmla="*/ 183 w 183"/>
                <a:gd name="T7" fmla="*/ 123 h 139"/>
                <a:gd name="T8" fmla="*/ 154 w 183"/>
                <a:gd name="T9" fmla="*/ 139 h 139"/>
                <a:gd name="T10" fmla="*/ 154 w 183"/>
                <a:gd name="T11" fmla="*/ 106 h 139"/>
                <a:gd name="T12" fmla="*/ 0 w 183"/>
                <a:gd name="T13" fmla="*/ 1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39">
                  <a:moveTo>
                    <a:pt x="0" y="16"/>
                  </a:moveTo>
                  <a:lnTo>
                    <a:pt x="28" y="0"/>
                  </a:lnTo>
                  <a:lnTo>
                    <a:pt x="183" y="89"/>
                  </a:lnTo>
                  <a:lnTo>
                    <a:pt x="183" y="123"/>
                  </a:lnTo>
                  <a:lnTo>
                    <a:pt x="154" y="139"/>
                  </a:lnTo>
                  <a:lnTo>
                    <a:pt x="154" y="106"/>
                  </a:lnTo>
                  <a:lnTo>
                    <a:pt x="0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484"/>
            <p:cNvSpPr>
              <a:spLocks/>
            </p:cNvSpPr>
            <p:nvPr userDrawn="1"/>
          </p:nvSpPr>
          <p:spPr bwMode="auto">
            <a:xfrm>
              <a:off x="7164088" y="3298148"/>
              <a:ext cx="347072" cy="265300"/>
            </a:xfrm>
            <a:custGeom>
              <a:avLst/>
              <a:gdLst>
                <a:gd name="T0" fmla="*/ 0 w 191"/>
                <a:gd name="T1" fmla="*/ 18 h 146"/>
                <a:gd name="T2" fmla="*/ 29 w 191"/>
                <a:gd name="T3" fmla="*/ 0 h 146"/>
                <a:gd name="T4" fmla="*/ 191 w 191"/>
                <a:gd name="T5" fmla="*/ 94 h 146"/>
                <a:gd name="T6" fmla="*/ 191 w 191"/>
                <a:gd name="T7" fmla="*/ 128 h 146"/>
                <a:gd name="T8" fmla="*/ 162 w 191"/>
                <a:gd name="T9" fmla="*/ 146 h 146"/>
                <a:gd name="T10" fmla="*/ 162 w 191"/>
                <a:gd name="T11" fmla="*/ 111 h 146"/>
                <a:gd name="T12" fmla="*/ 0 w 191"/>
                <a:gd name="T13" fmla="*/ 1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146">
                  <a:moveTo>
                    <a:pt x="0" y="18"/>
                  </a:moveTo>
                  <a:lnTo>
                    <a:pt x="29" y="0"/>
                  </a:lnTo>
                  <a:lnTo>
                    <a:pt x="191" y="94"/>
                  </a:lnTo>
                  <a:lnTo>
                    <a:pt x="191" y="128"/>
                  </a:lnTo>
                  <a:lnTo>
                    <a:pt x="162" y="146"/>
                  </a:lnTo>
                  <a:lnTo>
                    <a:pt x="162" y="111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485"/>
            <p:cNvSpPr>
              <a:spLocks/>
            </p:cNvSpPr>
            <p:nvPr userDrawn="1"/>
          </p:nvSpPr>
          <p:spPr bwMode="auto">
            <a:xfrm>
              <a:off x="7164088" y="3298148"/>
              <a:ext cx="347072" cy="265300"/>
            </a:xfrm>
            <a:custGeom>
              <a:avLst/>
              <a:gdLst>
                <a:gd name="T0" fmla="*/ 0 w 191"/>
                <a:gd name="T1" fmla="*/ 18 h 146"/>
                <a:gd name="T2" fmla="*/ 29 w 191"/>
                <a:gd name="T3" fmla="*/ 0 h 146"/>
                <a:gd name="T4" fmla="*/ 191 w 191"/>
                <a:gd name="T5" fmla="*/ 94 h 146"/>
                <a:gd name="T6" fmla="*/ 191 w 191"/>
                <a:gd name="T7" fmla="*/ 128 h 146"/>
                <a:gd name="T8" fmla="*/ 162 w 191"/>
                <a:gd name="T9" fmla="*/ 146 h 146"/>
                <a:gd name="T10" fmla="*/ 162 w 191"/>
                <a:gd name="T11" fmla="*/ 111 h 146"/>
                <a:gd name="T12" fmla="*/ 0 w 191"/>
                <a:gd name="T13" fmla="*/ 1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146">
                  <a:moveTo>
                    <a:pt x="0" y="18"/>
                  </a:moveTo>
                  <a:lnTo>
                    <a:pt x="29" y="0"/>
                  </a:lnTo>
                  <a:lnTo>
                    <a:pt x="191" y="94"/>
                  </a:lnTo>
                  <a:lnTo>
                    <a:pt x="191" y="128"/>
                  </a:lnTo>
                  <a:lnTo>
                    <a:pt x="162" y="146"/>
                  </a:lnTo>
                  <a:lnTo>
                    <a:pt x="162" y="111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Freeform 486"/>
            <p:cNvSpPr>
              <a:spLocks/>
            </p:cNvSpPr>
            <p:nvPr userDrawn="1"/>
          </p:nvSpPr>
          <p:spPr bwMode="auto">
            <a:xfrm>
              <a:off x="7115026" y="3518020"/>
              <a:ext cx="343437" cy="259850"/>
            </a:xfrm>
            <a:custGeom>
              <a:avLst/>
              <a:gdLst>
                <a:gd name="T0" fmla="*/ 0 w 189"/>
                <a:gd name="T1" fmla="*/ 18 h 143"/>
                <a:gd name="T2" fmla="*/ 29 w 189"/>
                <a:gd name="T3" fmla="*/ 0 h 143"/>
                <a:gd name="T4" fmla="*/ 189 w 189"/>
                <a:gd name="T5" fmla="*/ 92 h 143"/>
                <a:gd name="T6" fmla="*/ 189 w 189"/>
                <a:gd name="T7" fmla="*/ 126 h 143"/>
                <a:gd name="T8" fmla="*/ 159 w 189"/>
                <a:gd name="T9" fmla="*/ 143 h 143"/>
                <a:gd name="T10" fmla="*/ 159 w 189"/>
                <a:gd name="T11" fmla="*/ 110 h 143"/>
                <a:gd name="T12" fmla="*/ 0 w 189"/>
                <a:gd name="T13" fmla="*/ 1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143">
                  <a:moveTo>
                    <a:pt x="0" y="18"/>
                  </a:moveTo>
                  <a:lnTo>
                    <a:pt x="29" y="0"/>
                  </a:lnTo>
                  <a:lnTo>
                    <a:pt x="189" y="92"/>
                  </a:lnTo>
                  <a:lnTo>
                    <a:pt x="189" y="126"/>
                  </a:lnTo>
                  <a:lnTo>
                    <a:pt x="159" y="143"/>
                  </a:lnTo>
                  <a:lnTo>
                    <a:pt x="159" y="11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487"/>
            <p:cNvSpPr>
              <a:spLocks/>
            </p:cNvSpPr>
            <p:nvPr userDrawn="1"/>
          </p:nvSpPr>
          <p:spPr bwMode="auto">
            <a:xfrm>
              <a:off x="7115026" y="3518020"/>
              <a:ext cx="343437" cy="259850"/>
            </a:xfrm>
            <a:custGeom>
              <a:avLst/>
              <a:gdLst>
                <a:gd name="T0" fmla="*/ 0 w 189"/>
                <a:gd name="T1" fmla="*/ 18 h 143"/>
                <a:gd name="T2" fmla="*/ 29 w 189"/>
                <a:gd name="T3" fmla="*/ 0 h 143"/>
                <a:gd name="T4" fmla="*/ 189 w 189"/>
                <a:gd name="T5" fmla="*/ 92 h 143"/>
                <a:gd name="T6" fmla="*/ 189 w 189"/>
                <a:gd name="T7" fmla="*/ 126 h 143"/>
                <a:gd name="T8" fmla="*/ 159 w 189"/>
                <a:gd name="T9" fmla="*/ 143 h 143"/>
                <a:gd name="T10" fmla="*/ 159 w 189"/>
                <a:gd name="T11" fmla="*/ 110 h 143"/>
                <a:gd name="T12" fmla="*/ 0 w 189"/>
                <a:gd name="T13" fmla="*/ 1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143">
                  <a:moveTo>
                    <a:pt x="0" y="18"/>
                  </a:moveTo>
                  <a:lnTo>
                    <a:pt x="29" y="0"/>
                  </a:lnTo>
                  <a:lnTo>
                    <a:pt x="189" y="92"/>
                  </a:lnTo>
                  <a:lnTo>
                    <a:pt x="189" y="126"/>
                  </a:lnTo>
                  <a:lnTo>
                    <a:pt x="159" y="143"/>
                  </a:lnTo>
                  <a:lnTo>
                    <a:pt x="159" y="110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Freeform 488"/>
            <p:cNvSpPr>
              <a:spLocks/>
            </p:cNvSpPr>
            <p:nvPr userDrawn="1"/>
          </p:nvSpPr>
          <p:spPr bwMode="auto">
            <a:xfrm>
              <a:off x="7260396" y="2863852"/>
              <a:ext cx="334352" cy="252581"/>
            </a:xfrm>
            <a:custGeom>
              <a:avLst/>
              <a:gdLst>
                <a:gd name="T0" fmla="*/ 30 w 184"/>
                <a:gd name="T1" fmla="*/ 0 h 139"/>
                <a:gd name="T2" fmla="*/ 0 w 184"/>
                <a:gd name="T3" fmla="*/ 16 h 139"/>
                <a:gd name="T4" fmla="*/ 155 w 184"/>
                <a:gd name="T5" fmla="*/ 105 h 139"/>
                <a:gd name="T6" fmla="*/ 155 w 184"/>
                <a:gd name="T7" fmla="*/ 139 h 139"/>
                <a:gd name="T8" fmla="*/ 184 w 184"/>
                <a:gd name="T9" fmla="*/ 122 h 139"/>
                <a:gd name="T10" fmla="*/ 184 w 184"/>
                <a:gd name="T11" fmla="*/ 88 h 139"/>
                <a:gd name="T12" fmla="*/ 30 w 184"/>
                <a:gd name="T1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39">
                  <a:moveTo>
                    <a:pt x="30" y="0"/>
                  </a:moveTo>
                  <a:lnTo>
                    <a:pt x="0" y="16"/>
                  </a:lnTo>
                  <a:lnTo>
                    <a:pt x="155" y="105"/>
                  </a:lnTo>
                  <a:lnTo>
                    <a:pt x="155" y="139"/>
                  </a:lnTo>
                  <a:lnTo>
                    <a:pt x="184" y="122"/>
                  </a:lnTo>
                  <a:lnTo>
                    <a:pt x="184" y="8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489"/>
            <p:cNvSpPr>
              <a:spLocks/>
            </p:cNvSpPr>
            <p:nvPr userDrawn="1"/>
          </p:nvSpPr>
          <p:spPr bwMode="auto">
            <a:xfrm>
              <a:off x="7260396" y="2863852"/>
              <a:ext cx="334352" cy="252581"/>
            </a:xfrm>
            <a:custGeom>
              <a:avLst/>
              <a:gdLst>
                <a:gd name="T0" fmla="*/ 30 w 184"/>
                <a:gd name="T1" fmla="*/ 0 h 139"/>
                <a:gd name="T2" fmla="*/ 0 w 184"/>
                <a:gd name="T3" fmla="*/ 16 h 139"/>
                <a:gd name="T4" fmla="*/ 155 w 184"/>
                <a:gd name="T5" fmla="*/ 105 h 139"/>
                <a:gd name="T6" fmla="*/ 155 w 184"/>
                <a:gd name="T7" fmla="*/ 139 h 139"/>
                <a:gd name="T8" fmla="*/ 184 w 184"/>
                <a:gd name="T9" fmla="*/ 122 h 139"/>
                <a:gd name="T10" fmla="*/ 184 w 184"/>
                <a:gd name="T11" fmla="*/ 88 h 139"/>
                <a:gd name="T12" fmla="*/ 30 w 184"/>
                <a:gd name="T1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39">
                  <a:moveTo>
                    <a:pt x="30" y="0"/>
                  </a:moveTo>
                  <a:lnTo>
                    <a:pt x="0" y="16"/>
                  </a:lnTo>
                  <a:lnTo>
                    <a:pt x="155" y="105"/>
                  </a:lnTo>
                  <a:lnTo>
                    <a:pt x="155" y="139"/>
                  </a:lnTo>
                  <a:lnTo>
                    <a:pt x="184" y="122"/>
                  </a:lnTo>
                  <a:lnTo>
                    <a:pt x="184" y="88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Freeform 490"/>
            <p:cNvSpPr>
              <a:spLocks/>
            </p:cNvSpPr>
            <p:nvPr userDrawn="1"/>
          </p:nvSpPr>
          <p:spPr bwMode="auto">
            <a:xfrm>
              <a:off x="7213151" y="3080092"/>
              <a:ext cx="332535" cy="252581"/>
            </a:xfrm>
            <a:custGeom>
              <a:avLst/>
              <a:gdLst>
                <a:gd name="T0" fmla="*/ 28 w 183"/>
                <a:gd name="T1" fmla="*/ 0 h 139"/>
                <a:gd name="T2" fmla="*/ 0 w 183"/>
                <a:gd name="T3" fmla="*/ 16 h 139"/>
                <a:gd name="T4" fmla="*/ 154 w 183"/>
                <a:gd name="T5" fmla="*/ 106 h 139"/>
                <a:gd name="T6" fmla="*/ 154 w 183"/>
                <a:gd name="T7" fmla="*/ 139 h 139"/>
                <a:gd name="T8" fmla="*/ 183 w 183"/>
                <a:gd name="T9" fmla="*/ 123 h 139"/>
                <a:gd name="T10" fmla="*/ 183 w 183"/>
                <a:gd name="T11" fmla="*/ 89 h 139"/>
                <a:gd name="T12" fmla="*/ 174 w 183"/>
                <a:gd name="T13" fmla="*/ 84 h 139"/>
                <a:gd name="T14" fmla="*/ 28 w 183"/>
                <a:gd name="T1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39">
                  <a:moveTo>
                    <a:pt x="28" y="0"/>
                  </a:moveTo>
                  <a:lnTo>
                    <a:pt x="0" y="16"/>
                  </a:lnTo>
                  <a:lnTo>
                    <a:pt x="154" y="106"/>
                  </a:lnTo>
                  <a:lnTo>
                    <a:pt x="154" y="139"/>
                  </a:lnTo>
                  <a:lnTo>
                    <a:pt x="183" y="123"/>
                  </a:lnTo>
                  <a:lnTo>
                    <a:pt x="183" y="89"/>
                  </a:lnTo>
                  <a:lnTo>
                    <a:pt x="174" y="8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491"/>
            <p:cNvSpPr>
              <a:spLocks/>
            </p:cNvSpPr>
            <p:nvPr userDrawn="1"/>
          </p:nvSpPr>
          <p:spPr bwMode="auto">
            <a:xfrm>
              <a:off x="7213151" y="3080092"/>
              <a:ext cx="332535" cy="252581"/>
            </a:xfrm>
            <a:custGeom>
              <a:avLst/>
              <a:gdLst>
                <a:gd name="T0" fmla="*/ 28 w 183"/>
                <a:gd name="T1" fmla="*/ 0 h 139"/>
                <a:gd name="T2" fmla="*/ 0 w 183"/>
                <a:gd name="T3" fmla="*/ 16 h 139"/>
                <a:gd name="T4" fmla="*/ 154 w 183"/>
                <a:gd name="T5" fmla="*/ 106 h 139"/>
                <a:gd name="T6" fmla="*/ 154 w 183"/>
                <a:gd name="T7" fmla="*/ 139 h 139"/>
                <a:gd name="T8" fmla="*/ 183 w 183"/>
                <a:gd name="T9" fmla="*/ 123 h 139"/>
                <a:gd name="T10" fmla="*/ 183 w 183"/>
                <a:gd name="T11" fmla="*/ 89 h 139"/>
                <a:gd name="T12" fmla="*/ 174 w 183"/>
                <a:gd name="T13" fmla="*/ 84 h 139"/>
                <a:gd name="T14" fmla="*/ 28 w 183"/>
                <a:gd name="T1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39">
                  <a:moveTo>
                    <a:pt x="28" y="0"/>
                  </a:moveTo>
                  <a:lnTo>
                    <a:pt x="0" y="16"/>
                  </a:lnTo>
                  <a:lnTo>
                    <a:pt x="154" y="106"/>
                  </a:lnTo>
                  <a:lnTo>
                    <a:pt x="154" y="139"/>
                  </a:lnTo>
                  <a:lnTo>
                    <a:pt x="183" y="123"/>
                  </a:lnTo>
                  <a:lnTo>
                    <a:pt x="183" y="89"/>
                  </a:lnTo>
                  <a:lnTo>
                    <a:pt x="174" y="84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Freeform 492"/>
            <p:cNvSpPr>
              <a:spLocks/>
            </p:cNvSpPr>
            <p:nvPr userDrawn="1"/>
          </p:nvSpPr>
          <p:spPr bwMode="auto">
            <a:xfrm>
              <a:off x="7164088" y="3298148"/>
              <a:ext cx="347072" cy="265300"/>
            </a:xfrm>
            <a:custGeom>
              <a:avLst/>
              <a:gdLst>
                <a:gd name="T0" fmla="*/ 29 w 191"/>
                <a:gd name="T1" fmla="*/ 0 h 146"/>
                <a:gd name="T2" fmla="*/ 29 w 191"/>
                <a:gd name="T3" fmla="*/ 0 h 146"/>
                <a:gd name="T4" fmla="*/ 0 w 191"/>
                <a:gd name="T5" fmla="*/ 18 h 146"/>
                <a:gd name="T6" fmla="*/ 162 w 191"/>
                <a:gd name="T7" fmla="*/ 111 h 146"/>
                <a:gd name="T8" fmla="*/ 162 w 191"/>
                <a:gd name="T9" fmla="*/ 146 h 146"/>
                <a:gd name="T10" fmla="*/ 191 w 191"/>
                <a:gd name="T11" fmla="*/ 128 h 146"/>
                <a:gd name="T12" fmla="*/ 191 w 191"/>
                <a:gd name="T13" fmla="*/ 103 h 146"/>
                <a:gd name="T14" fmla="*/ 191 w 191"/>
                <a:gd name="T15" fmla="*/ 94 h 146"/>
                <a:gd name="T16" fmla="*/ 29 w 191"/>
                <a:gd name="T1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46">
                  <a:moveTo>
                    <a:pt x="29" y="0"/>
                  </a:moveTo>
                  <a:lnTo>
                    <a:pt x="29" y="0"/>
                  </a:lnTo>
                  <a:lnTo>
                    <a:pt x="0" y="18"/>
                  </a:lnTo>
                  <a:lnTo>
                    <a:pt x="162" y="111"/>
                  </a:lnTo>
                  <a:lnTo>
                    <a:pt x="162" y="146"/>
                  </a:lnTo>
                  <a:lnTo>
                    <a:pt x="191" y="128"/>
                  </a:lnTo>
                  <a:lnTo>
                    <a:pt x="191" y="103"/>
                  </a:lnTo>
                  <a:lnTo>
                    <a:pt x="191" y="9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493"/>
            <p:cNvSpPr>
              <a:spLocks/>
            </p:cNvSpPr>
            <p:nvPr userDrawn="1"/>
          </p:nvSpPr>
          <p:spPr bwMode="auto">
            <a:xfrm>
              <a:off x="7164088" y="3298148"/>
              <a:ext cx="347072" cy="265300"/>
            </a:xfrm>
            <a:custGeom>
              <a:avLst/>
              <a:gdLst>
                <a:gd name="T0" fmla="*/ 29 w 191"/>
                <a:gd name="T1" fmla="*/ 0 h 146"/>
                <a:gd name="T2" fmla="*/ 29 w 191"/>
                <a:gd name="T3" fmla="*/ 0 h 146"/>
                <a:gd name="T4" fmla="*/ 0 w 191"/>
                <a:gd name="T5" fmla="*/ 18 h 146"/>
                <a:gd name="T6" fmla="*/ 162 w 191"/>
                <a:gd name="T7" fmla="*/ 111 h 146"/>
                <a:gd name="T8" fmla="*/ 162 w 191"/>
                <a:gd name="T9" fmla="*/ 146 h 146"/>
                <a:gd name="T10" fmla="*/ 191 w 191"/>
                <a:gd name="T11" fmla="*/ 128 h 146"/>
                <a:gd name="T12" fmla="*/ 191 w 191"/>
                <a:gd name="T13" fmla="*/ 103 h 146"/>
                <a:gd name="T14" fmla="*/ 191 w 191"/>
                <a:gd name="T15" fmla="*/ 94 h 146"/>
                <a:gd name="T16" fmla="*/ 29 w 191"/>
                <a:gd name="T1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46">
                  <a:moveTo>
                    <a:pt x="29" y="0"/>
                  </a:moveTo>
                  <a:lnTo>
                    <a:pt x="29" y="0"/>
                  </a:lnTo>
                  <a:lnTo>
                    <a:pt x="0" y="18"/>
                  </a:lnTo>
                  <a:lnTo>
                    <a:pt x="162" y="111"/>
                  </a:lnTo>
                  <a:lnTo>
                    <a:pt x="162" y="146"/>
                  </a:lnTo>
                  <a:lnTo>
                    <a:pt x="191" y="128"/>
                  </a:lnTo>
                  <a:lnTo>
                    <a:pt x="191" y="103"/>
                  </a:lnTo>
                  <a:lnTo>
                    <a:pt x="191" y="94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Freeform 494"/>
            <p:cNvSpPr>
              <a:spLocks/>
            </p:cNvSpPr>
            <p:nvPr userDrawn="1"/>
          </p:nvSpPr>
          <p:spPr bwMode="auto">
            <a:xfrm>
              <a:off x="7115026" y="3518020"/>
              <a:ext cx="343437" cy="259850"/>
            </a:xfrm>
            <a:custGeom>
              <a:avLst/>
              <a:gdLst>
                <a:gd name="T0" fmla="*/ 29 w 189"/>
                <a:gd name="T1" fmla="*/ 0 h 143"/>
                <a:gd name="T2" fmla="*/ 0 w 189"/>
                <a:gd name="T3" fmla="*/ 18 h 143"/>
                <a:gd name="T4" fmla="*/ 159 w 189"/>
                <a:gd name="T5" fmla="*/ 110 h 143"/>
                <a:gd name="T6" fmla="*/ 159 w 189"/>
                <a:gd name="T7" fmla="*/ 143 h 143"/>
                <a:gd name="T8" fmla="*/ 189 w 189"/>
                <a:gd name="T9" fmla="*/ 126 h 143"/>
                <a:gd name="T10" fmla="*/ 189 w 189"/>
                <a:gd name="T11" fmla="*/ 92 h 143"/>
                <a:gd name="T12" fmla="*/ 124 w 189"/>
                <a:gd name="T13" fmla="*/ 54 h 143"/>
                <a:gd name="T14" fmla="*/ 29 w 189"/>
                <a:gd name="T1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143">
                  <a:moveTo>
                    <a:pt x="29" y="0"/>
                  </a:moveTo>
                  <a:lnTo>
                    <a:pt x="0" y="18"/>
                  </a:lnTo>
                  <a:lnTo>
                    <a:pt x="159" y="110"/>
                  </a:lnTo>
                  <a:lnTo>
                    <a:pt x="159" y="143"/>
                  </a:lnTo>
                  <a:lnTo>
                    <a:pt x="189" y="126"/>
                  </a:lnTo>
                  <a:lnTo>
                    <a:pt x="189" y="92"/>
                  </a:lnTo>
                  <a:lnTo>
                    <a:pt x="124" y="5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495"/>
            <p:cNvSpPr>
              <a:spLocks/>
            </p:cNvSpPr>
            <p:nvPr userDrawn="1"/>
          </p:nvSpPr>
          <p:spPr bwMode="auto">
            <a:xfrm>
              <a:off x="7115026" y="3518020"/>
              <a:ext cx="343437" cy="259850"/>
            </a:xfrm>
            <a:custGeom>
              <a:avLst/>
              <a:gdLst>
                <a:gd name="T0" fmla="*/ 29 w 189"/>
                <a:gd name="T1" fmla="*/ 0 h 143"/>
                <a:gd name="T2" fmla="*/ 0 w 189"/>
                <a:gd name="T3" fmla="*/ 18 h 143"/>
                <a:gd name="T4" fmla="*/ 159 w 189"/>
                <a:gd name="T5" fmla="*/ 110 h 143"/>
                <a:gd name="T6" fmla="*/ 159 w 189"/>
                <a:gd name="T7" fmla="*/ 143 h 143"/>
                <a:gd name="T8" fmla="*/ 189 w 189"/>
                <a:gd name="T9" fmla="*/ 126 h 143"/>
                <a:gd name="T10" fmla="*/ 189 w 189"/>
                <a:gd name="T11" fmla="*/ 92 h 143"/>
                <a:gd name="T12" fmla="*/ 124 w 189"/>
                <a:gd name="T13" fmla="*/ 54 h 143"/>
                <a:gd name="T14" fmla="*/ 29 w 189"/>
                <a:gd name="T1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143">
                  <a:moveTo>
                    <a:pt x="29" y="0"/>
                  </a:moveTo>
                  <a:lnTo>
                    <a:pt x="0" y="18"/>
                  </a:lnTo>
                  <a:lnTo>
                    <a:pt x="159" y="110"/>
                  </a:lnTo>
                  <a:lnTo>
                    <a:pt x="159" y="143"/>
                  </a:lnTo>
                  <a:lnTo>
                    <a:pt x="189" y="126"/>
                  </a:lnTo>
                  <a:lnTo>
                    <a:pt x="189" y="92"/>
                  </a:lnTo>
                  <a:lnTo>
                    <a:pt x="124" y="54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Freeform 496"/>
            <p:cNvSpPr>
              <a:spLocks/>
            </p:cNvSpPr>
            <p:nvPr userDrawn="1"/>
          </p:nvSpPr>
          <p:spPr bwMode="auto">
            <a:xfrm>
              <a:off x="7067781" y="3736076"/>
              <a:ext cx="336169" cy="258033"/>
            </a:xfrm>
            <a:custGeom>
              <a:avLst/>
              <a:gdLst>
                <a:gd name="T0" fmla="*/ 28 w 185"/>
                <a:gd name="T1" fmla="*/ 0 h 142"/>
                <a:gd name="T2" fmla="*/ 0 w 185"/>
                <a:gd name="T3" fmla="*/ 17 h 142"/>
                <a:gd name="T4" fmla="*/ 156 w 185"/>
                <a:gd name="T5" fmla="*/ 108 h 142"/>
                <a:gd name="T6" fmla="*/ 156 w 185"/>
                <a:gd name="T7" fmla="*/ 142 h 142"/>
                <a:gd name="T8" fmla="*/ 185 w 185"/>
                <a:gd name="T9" fmla="*/ 125 h 142"/>
                <a:gd name="T10" fmla="*/ 185 w 185"/>
                <a:gd name="T11" fmla="*/ 91 h 142"/>
                <a:gd name="T12" fmla="*/ 28 w 185"/>
                <a:gd name="T1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42">
                  <a:moveTo>
                    <a:pt x="28" y="0"/>
                  </a:moveTo>
                  <a:lnTo>
                    <a:pt x="0" y="17"/>
                  </a:lnTo>
                  <a:lnTo>
                    <a:pt x="156" y="108"/>
                  </a:lnTo>
                  <a:lnTo>
                    <a:pt x="156" y="142"/>
                  </a:lnTo>
                  <a:lnTo>
                    <a:pt x="185" y="125"/>
                  </a:lnTo>
                  <a:lnTo>
                    <a:pt x="185" y="9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497"/>
            <p:cNvSpPr>
              <a:spLocks/>
            </p:cNvSpPr>
            <p:nvPr userDrawn="1"/>
          </p:nvSpPr>
          <p:spPr bwMode="auto">
            <a:xfrm>
              <a:off x="7067781" y="3736076"/>
              <a:ext cx="336169" cy="258033"/>
            </a:xfrm>
            <a:custGeom>
              <a:avLst/>
              <a:gdLst>
                <a:gd name="T0" fmla="*/ 28 w 185"/>
                <a:gd name="T1" fmla="*/ 0 h 142"/>
                <a:gd name="T2" fmla="*/ 0 w 185"/>
                <a:gd name="T3" fmla="*/ 17 h 142"/>
                <a:gd name="T4" fmla="*/ 156 w 185"/>
                <a:gd name="T5" fmla="*/ 108 h 142"/>
                <a:gd name="T6" fmla="*/ 156 w 185"/>
                <a:gd name="T7" fmla="*/ 142 h 142"/>
                <a:gd name="T8" fmla="*/ 185 w 185"/>
                <a:gd name="T9" fmla="*/ 125 h 142"/>
                <a:gd name="T10" fmla="*/ 185 w 185"/>
                <a:gd name="T11" fmla="*/ 91 h 142"/>
                <a:gd name="T12" fmla="*/ 28 w 185"/>
                <a:gd name="T1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42">
                  <a:moveTo>
                    <a:pt x="28" y="0"/>
                  </a:moveTo>
                  <a:lnTo>
                    <a:pt x="0" y="17"/>
                  </a:lnTo>
                  <a:lnTo>
                    <a:pt x="156" y="108"/>
                  </a:lnTo>
                  <a:lnTo>
                    <a:pt x="156" y="142"/>
                  </a:lnTo>
                  <a:lnTo>
                    <a:pt x="185" y="125"/>
                  </a:lnTo>
                  <a:lnTo>
                    <a:pt x="185" y="91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498"/>
            <p:cNvSpPr>
              <a:spLocks/>
            </p:cNvSpPr>
            <p:nvPr userDrawn="1"/>
          </p:nvSpPr>
          <p:spPr bwMode="auto">
            <a:xfrm>
              <a:off x="7338533" y="2852949"/>
              <a:ext cx="332535" cy="1319239"/>
            </a:xfrm>
            <a:custGeom>
              <a:avLst/>
              <a:gdLst>
                <a:gd name="T0" fmla="*/ 124 w 183"/>
                <a:gd name="T1" fmla="*/ 17 h 726"/>
                <a:gd name="T2" fmla="*/ 153 w 183"/>
                <a:gd name="T3" fmla="*/ 0 h 726"/>
                <a:gd name="T4" fmla="*/ 183 w 183"/>
                <a:gd name="T5" fmla="*/ 17 h 726"/>
                <a:gd name="T6" fmla="*/ 29 w 183"/>
                <a:gd name="T7" fmla="*/ 709 h 726"/>
                <a:gd name="T8" fmla="*/ 0 w 183"/>
                <a:gd name="T9" fmla="*/ 726 h 726"/>
                <a:gd name="T10" fmla="*/ 153 w 183"/>
                <a:gd name="T11" fmla="*/ 34 h 726"/>
                <a:gd name="T12" fmla="*/ 124 w 183"/>
                <a:gd name="T13" fmla="*/ 17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726">
                  <a:moveTo>
                    <a:pt x="124" y="17"/>
                  </a:moveTo>
                  <a:lnTo>
                    <a:pt x="153" y="0"/>
                  </a:lnTo>
                  <a:lnTo>
                    <a:pt x="183" y="17"/>
                  </a:lnTo>
                  <a:lnTo>
                    <a:pt x="29" y="709"/>
                  </a:lnTo>
                  <a:lnTo>
                    <a:pt x="0" y="726"/>
                  </a:lnTo>
                  <a:lnTo>
                    <a:pt x="153" y="34"/>
                  </a:lnTo>
                  <a:lnTo>
                    <a:pt x="124" y="17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499"/>
            <p:cNvSpPr>
              <a:spLocks/>
            </p:cNvSpPr>
            <p:nvPr userDrawn="1"/>
          </p:nvSpPr>
          <p:spPr bwMode="auto">
            <a:xfrm>
              <a:off x="6964202" y="2587649"/>
              <a:ext cx="365243" cy="1401009"/>
            </a:xfrm>
            <a:custGeom>
              <a:avLst/>
              <a:gdLst>
                <a:gd name="T0" fmla="*/ 0 w 201"/>
                <a:gd name="T1" fmla="*/ 753 h 771"/>
                <a:gd name="T2" fmla="*/ 30 w 201"/>
                <a:gd name="T3" fmla="*/ 771 h 771"/>
                <a:gd name="T4" fmla="*/ 201 w 201"/>
                <a:gd name="T5" fmla="*/ 0 h 771"/>
                <a:gd name="T6" fmla="*/ 154 w 201"/>
                <a:gd name="T7" fmla="*/ 61 h 771"/>
                <a:gd name="T8" fmla="*/ 0 w 201"/>
                <a:gd name="T9" fmla="*/ 753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771">
                  <a:moveTo>
                    <a:pt x="0" y="753"/>
                  </a:moveTo>
                  <a:lnTo>
                    <a:pt x="30" y="771"/>
                  </a:lnTo>
                  <a:lnTo>
                    <a:pt x="201" y="0"/>
                  </a:lnTo>
                  <a:lnTo>
                    <a:pt x="154" y="61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500"/>
            <p:cNvSpPr>
              <a:spLocks/>
            </p:cNvSpPr>
            <p:nvPr userDrawn="1"/>
          </p:nvSpPr>
          <p:spPr bwMode="auto">
            <a:xfrm>
              <a:off x="7276749" y="2656700"/>
              <a:ext cx="323450" cy="247130"/>
            </a:xfrm>
            <a:custGeom>
              <a:avLst/>
              <a:gdLst>
                <a:gd name="T0" fmla="*/ 0 w 178"/>
                <a:gd name="T1" fmla="*/ 0 h 136"/>
                <a:gd name="T2" fmla="*/ 0 w 178"/>
                <a:gd name="T3" fmla="*/ 34 h 136"/>
                <a:gd name="T4" fmla="*/ 178 w 178"/>
                <a:gd name="T5" fmla="*/ 136 h 136"/>
                <a:gd name="T6" fmla="*/ 176 w 178"/>
                <a:gd name="T7" fmla="*/ 102 h 136"/>
                <a:gd name="T8" fmla="*/ 0 w 178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36">
                  <a:moveTo>
                    <a:pt x="0" y="0"/>
                  </a:moveTo>
                  <a:lnTo>
                    <a:pt x="0" y="34"/>
                  </a:lnTo>
                  <a:lnTo>
                    <a:pt x="178" y="136"/>
                  </a:lnTo>
                  <a:lnTo>
                    <a:pt x="17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501"/>
            <p:cNvSpPr>
              <a:spLocks/>
            </p:cNvSpPr>
            <p:nvPr userDrawn="1"/>
          </p:nvSpPr>
          <p:spPr bwMode="auto">
            <a:xfrm>
              <a:off x="7284016" y="2694859"/>
              <a:ext cx="381598" cy="1477329"/>
            </a:xfrm>
            <a:custGeom>
              <a:avLst/>
              <a:gdLst>
                <a:gd name="T0" fmla="*/ 0 w 210"/>
                <a:gd name="T1" fmla="*/ 796 h 813"/>
                <a:gd name="T2" fmla="*/ 30 w 210"/>
                <a:gd name="T3" fmla="*/ 813 h 813"/>
                <a:gd name="T4" fmla="*/ 210 w 210"/>
                <a:gd name="T5" fmla="*/ 0 h 813"/>
                <a:gd name="T6" fmla="*/ 154 w 210"/>
                <a:gd name="T7" fmla="*/ 104 h 813"/>
                <a:gd name="T8" fmla="*/ 0 w 210"/>
                <a:gd name="T9" fmla="*/ 796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813">
                  <a:moveTo>
                    <a:pt x="0" y="796"/>
                  </a:moveTo>
                  <a:lnTo>
                    <a:pt x="30" y="813"/>
                  </a:lnTo>
                  <a:lnTo>
                    <a:pt x="210" y="0"/>
                  </a:lnTo>
                  <a:lnTo>
                    <a:pt x="154" y="104"/>
                  </a:lnTo>
                  <a:lnTo>
                    <a:pt x="0" y="796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Freeform 502"/>
            <p:cNvSpPr>
              <a:spLocks/>
            </p:cNvSpPr>
            <p:nvPr userDrawn="1"/>
          </p:nvSpPr>
          <p:spPr bwMode="auto">
            <a:xfrm>
              <a:off x="7271300" y="2836596"/>
              <a:ext cx="45428" cy="32708"/>
            </a:xfrm>
            <a:custGeom>
              <a:avLst/>
              <a:gdLst>
                <a:gd name="T0" fmla="*/ 16 w 25"/>
                <a:gd name="T1" fmla="*/ 18 h 18"/>
                <a:gd name="T2" fmla="*/ 24 w 25"/>
                <a:gd name="T3" fmla="*/ 15 h 18"/>
                <a:gd name="T4" fmla="*/ 25 w 25"/>
                <a:gd name="T5" fmla="*/ 9 h 18"/>
                <a:gd name="T6" fmla="*/ 1 w 25"/>
                <a:gd name="T7" fmla="*/ 0 h 18"/>
                <a:gd name="T8" fmla="*/ 0 w 25"/>
                <a:gd name="T9" fmla="*/ 7 h 18"/>
                <a:gd name="T10" fmla="*/ 16 w 25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8">
                  <a:moveTo>
                    <a:pt x="16" y="18"/>
                  </a:moveTo>
                  <a:lnTo>
                    <a:pt x="24" y="15"/>
                  </a:lnTo>
                  <a:lnTo>
                    <a:pt x="25" y="9"/>
                  </a:lnTo>
                  <a:lnTo>
                    <a:pt x="1" y="0"/>
                  </a:lnTo>
                  <a:lnTo>
                    <a:pt x="0" y="7"/>
                  </a:lnTo>
                  <a:lnTo>
                    <a:pt x="16" y="18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503"/>
            <p:cNvSpPr>
              <a:spLocks/>
            </p:cNvSpPr>
            <p:nvPr userDrawn="1"/>
          </p:nvSpPr>
          <p:spPr bwMode="auto">
            <a:xfrm>
              <a:off x="7503892" y="2449546"/>
              <a:ext cx="210787" cy="739573"/>
            </a:xfrm>
            <a:custGeom>
              <a:avLst/>
              <a:gdLst>
                <a:gd name="T0" fmla="*/ 0 w 116"/>
                <a:gd name="T1" fmla="*/ 391 h 407"/>
                <a:gd name="T2" fmla="*/ 29 w 116"/>
                <a:gd name="T3" fmla="*/ 407 h 407"/>
                <a:gd name="T4" fmla="*/ 116 w 116"/>
                <a:gd name="T5" fmla="*/ 16 h 407"/>
                <a:gd name="T6" fmla="*/ 87 w 116"/>
                <a:gd name="T7" fmla="*/ 0 h 407"/>
                <a:gd name="T8" fmla="*/ 0 w 116"/>
                <a:gd name="T9" fmla="*/ 391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407">
                  <a:moveTo>
                    <a:pt x="0" y="391"/>
                  </a:moveTo>
                  <a:lnTo>
                    <a:pt x="29" y="407"/>
                  </a:lnTo>
                  <a:lnTo>
                    <a:pt x="116" y="16"/>
                  </a:lnTo>
                  <a:lnTo>
                    <a:pt x="87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504"/>
            <p:cNvSpPr>
              <a:spLocks/>
            </p:cNvSpPr>
            <p:nvPr userDrawn="1"/>
          </p:nvSpPr>
          <p:spPr bwMode="auto">
            <a:xfrm>
              <a:off x="7322179" y="1935298"/>
              <a:ext cx="127199" cy="69051"/>
            </a:xfrm>
            <a:custGeom>
              <a:avLst/>
              <a:gdLst>
                <a:gd name="T0" fmla="*/ 0 w 70"/>
                <a:gd name="T1" fmla="*/ 20 h 38"/>
                <a:gd name="T2" fmla="*/ 5 w 70"/>
                <a:gd name="T3" fmla="*/ 18 h 38"/>
                <a:gd name="T4" fmla="*/ 35 w 70"/>
                <a:gd name="T5" fmla="*/ 0 h 38"/>
                <a:gd name="T6" fmla="*/ 40 w 70"/>
                <a:gd name="T7" fmla="*/ 4 h 38"/>
                <a:gd name="T8" fmla="*/ 70 w 70"/>
                <a:gd name="T9" fmla="*/ 21 h 38"/>
                <a:gd name="T10" fmla="*/ 40 w 70"/>
                <a:gd name="T11" fmla="*/ 38 h 38"/>
                <a:gd name="T12" fmla="*/ 11 w 70"/>
                <a:gd name="T13" fmla="*/ 21 h 38"/>
                <a:gd name="T14" fmla="*/ 11 w 70"/>
                <a:gd name="T15" fmla="*/ 21 h 38"/>
                <a:gd name="T16" fmla="*/ 10 w 70"/>
                <a:gd name="T17" fmla="*/ 20 h 38"/>
                <a:gd name="T18" fmla="*/ 3 w 70"/>
                <a:gd name="T19" fmla="*/ 24 h 38"/>
                <a:gd name="T20" fmla="*/ 0 w 70"/>
                <a:gd name="T21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38">
                  <a:moveTo>
                    <a:pt x="0" y="20"/>
                  </a:moveTo>
                  <a:lnTo>
                    <a:pt x="5" y="18"/>
                  </a:lnTo>
                  <a:lnTo>
                    <a:pt x="35" y="0"/>
                  </a:lnTo>
                  <a:lnTo>
                    <a:pt x="40" y="4"/>
                  </a:lnTo>
                  <a:lnTo>
                    <a:pt x="70" y="21"/>
                  </a:lnTo>
                  <a:lnTo>
                    <a:pt x="40" y="38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0" y="20"/>
                  </a:lnTo>
                  <a:lnTo>
                    <a:pt x="3" y="2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505"/>
            <p:cNvSpPr>
              <a:spLocks/>
            </p:cNvSpPr>
            <p:nvPr userDrawn="1"/>
          </p:nvSpPr>
          <p:spPr bwMode="auto">
            <a:xfrm>
              <a:off x="7322179" y="1935298"/>
              <a:ext cx="127199" cy="69051"/>
            </a:xfrm>
            <a:custGeom>
              <a:avLst/>
              <a:gdLst>
                <a:gd name="T0" fmla="*/ 0 w 70"/>
                <a:gd name="T1" fmla="*/ 20 h 38"/>
                <a:gd name="T2" fmla="*/ 5 w 70"/>
                <a:gd name="T3" fmla="*/ 18 h 38"/>
                <a:gd name="T4" fmla="*/ 35 w 70"/>
                <a:gd name="T5" fmla="*/ 0 h 38"/>
                <a:gd name="T6" fmla="*/ 40 w 70"/>
                <a:gd name="T7" fmla="*/ 4 h 38"/>
                <a:gd name="T8" fmla="*/ 70 w 70"/>
                <a:gd name="T9" fmla="*/ 21 h 38"/>
                <a:gd name="T10" fmla="*/ 40 w 70"/>
                <a:gd name="T11" fmla="*/ 38 h 38"/>
                <a:gd name="T12" fmla="*/ 11 w 70"/>
                <a:gd name="T13" fmla="*/ 21 h 38"/>
                <a:gd name="T14" fmla="*/ 11 w 70"/>
                <a:gd name="T15" fmla="*/ 21 h 38"/>
                <a:gd name="T16" fmla="*/ 10 w 70"/>
                <a:gd name="T17" fmla="*/ 20 h 38"/>
                <a:gd name="T18" fmla="*/ 3 w 70"/>
                <a:gd name="T19" fmla="*/ 24 h 38"/>
                <a:gd name="T20" fmla="*/ 0 w 70"/>
                <a:gd name="T21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38">
                  <a:moveTo>
                    <a:pt x="0" y="20"/>
                  </a:moveTo>
                  <a:lnTo>
                    <a:pt x="5" y="18"/>
                  </a:lnTo>
                  <a:lnTo>
                    <a:pt x="35" y="0"/>
                  </a:lnTo>
                  <a:lnTo>
                    <a:pt x="40" y="4"/>
                  </a:lnTo>
                  <a:lnTo>
                    <a:pt x="70" y="21"/>
                  </a:lnTo>
                  <a:lnTo>
                    <a:pt x="40" y="38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0" y="20"/>
                  </a:lnTo>
                  <a:lnTo>
                    <a:pt x="3" y="24"/>
                  </a:lnTo>
                  <a:lnTo>
                    <a:pt x="0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Freeform 506"/>
            <p:cNvSpPr>
              <a:spLocks noEditPoints="1"/>
            </p:cNvSpPr>
            <p:nvPr userDrawn="1"/>
          </p:nvSpPr>
          <p:spPr bwMode="auto">
            <a:xfrm>
              <a:off x="7322179" y="1935298"/>
              <a:ext cx="127199" cy="69051"/>
            </a:xfrm>
            <a:custGeom>
              <a:avLst/>
              <a:gdLst>
                <a:gd name="T0" fmla="*/ 65 w 70"/>
                <a:gd name="T1" fmla="*/ 18 h 38"/>
                <a:gd name="T2" fmla="*/ 70 w 70"/>
                <a:gd name="T3" fmla="*/ 21 h 38"/>
                <a:gd name="T4" fmla="*/ 65 w 70"/>
                <a:gd name="T5" fmla="*/ 18 h 38"/>
                <a:gd name="T6" fmla="*/ 35 w 70"/>
                <a:gd name="T7" fmla="*/ 0 h 38"/>
                <a:gd name="T8" fmla="*/ 5 w 70"/>
                <a:gd name="T9" fmla="*/ 18 h 38"/>
                <a:gd name="T10" fmla="*/ 0 w 70"/>
                <a:gd name="T11" fmla="*/ 20 h 38"/>
                <a:gd name="T12" fmla="*/ 3 w 70"/>
                <a:gd name="T13" fmla="*/ 24 h 38"/>
                <a:gd name="T14" fmla="*/ 10 w 70"/>
                <a:gd name="T15" fmla="*/ 20 h 38"/>
                <a:gd name="T16" fmla="*/ 11 w 70"/>
                <a:gd name="T17" fmla="*/ 21 h 38"/>
                <a:gd name="T18" fmla="*/ 11 w 70"/>
                <a:gd name="T19" fmla="*/ 21 h 38"/>
                <a:gd name="T20" fmla="*/ 40 w 70"/>
                <a:gd name="T21" fmla="*/ 38 h 38"/>
                <a:gd name="T22" fmla="*/ 40 w 70"/>
                <a:gd name="T23" fmla="*/ 4 h 38"/>
                <a:gd name="T24" fmla="*/ 62 w 70"/>
                <a:gd name="T25" fmla="*/ 17 h 38"/>
                <a:gd name="T26" fmla="*/ 62 w 70"/>
                <a:gd name="T27" fmla="*/ 17 h 38"/>
                <a:gd name="T28" fmla="*/ 40 w 70"/>
                <a:gd name="T29" fmla="*/ 4 h 38"/>
                <a:gd name="T30" fmla="*/ 35 w 70"/>
                <a:gd name="T3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" h="38">
                  <a:moveTo>
                    <a:pt x="65" y="18"/>
                  </a:moveTo>
                  <a:lnTo>
                    <a:pt x="70" y="21"/>
                  </a:lnTo>
                  <a:lnTo>
                    <a:pt x="65" y="18"/>
                  </a:lnTo>
                  <a:close/>
                  <a:moveTo>
                    <a:pt x="35" y="0"/>
                  </a:moveTo>
                  <a:lnTo>
                    <a:pt x="5" y="18"/>
                  </a:lnTo>
                  <a:lnTo>
                    <a:pt x="0" y="20"/>
                  </a:lnTo>
                  <a:lnTo>
                    <a:pt x="3" y="24"/>
                  </a:lnTo>
                  <a:lnTo>
                    <a:pt x="10" y="20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40" y="38"/>
                  </a:lnTo>
                  <a:lnTo>
                    <a:pt x="40" y="4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40" y="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507"/>
            <p:cNvSpPr>
              <a:spLocks noEditPoints="1"/>
            </p:cNvSpPr>
            <p:nvPr userDrawn="1"/>
          </p:nvSpPr>
          <p:spPr bwMode="auto">
            <a:xfrm>
              <a:off x="7322179" y="1935298"/>
              <a:ext cx="127199" cy="69051"/>
            </a:xfrm>
            <a:custGeom>
              <a:avLst/>
              <a:gdLst>
                <a:gd name="T0" fmla="*/ 65 w 70"/>
                <a:gd name="T1" fmla="*/ 18 h 38"/>
                <a:gd name="T2" fmla="*/ 70 w 70"/>
                <a:gd name="T3" fmla="*/ 21 h 38"/>
                <a:gd name="T4" fmla="*/ 65 w 70"/>
                <a:gd name="T5" fmla="*/ 18 h 38"/>
                <a:gd name="T6" fmla="*/ 35 w 70"/>
                <a:gd name="T7" fmla="*/ 0 h 38"/>
                <a:gd name="T8" fmla="*/ 5 w 70"/>
                <a:gd name="T9" fmla="*/ 18 h 38"/>
                <a:gd name="T10" fmla="*/ 0 w 70"/>
                <a:gd name="T11" fmla="*/ 20 h 38"/>
                <a:gd name="T12" fmla="*/ 3 w 70"/>
                <a:gd name="T13" fmla="*/ 24 h 38"/>
                <a:gd name="T14" fmla="*/ 10 w 70"/>
                <a:gd name="T15" fmla="*/ 20 h 38"/>
                <a:gd name="T16" fmla="*/ 11 w 70"/>
                <a:gd name="T17" fmla="*/ 21 h 38"/>
                <a:gd name="T18" fmla="*/ 11 w 70"/>
                <a:gd name="T19" fmla="*/ 21 h 38"/>
                <a:gd name="T20" fmla="*/ 40 w 70"/>
                <a:gd name="T21" fmla="*/ 38 h 38"/>
                <a:gd name="T22" fmla="*/ 40 w 70"/>
                <a:gd name="T23" fmla="*/ 4 h 38"/>
                <a:gd name="T24" fmla="*/ 62 w 70"/>
                <a:gd name="T25" fmla="*/ 17 h 38"/>
                <a:gd name="T26" fmla="*/ 62 w 70"/>
                <a:gd name="T27" fmla="*/ 17 h 38"/>
                <a:gd name="T28" fmla="*/ 40 w 70"/>
                <a:gd name="T29" fmla="*/ 4 h 38"/>
                <a:gd name="T30" fmla="*/ 35 w 70"/>
                <a:gd name="T3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" h="38">
                  <a:moveTo>
                    <a:pt x="65" y="18"/>
                  </a:moveTo>
                  <a:lnTo>
                    <a:pt x="70" y="21"/>
                  </a:lnTo>
                  <a:lnTo>
                    <a:pt x="65" y="18"/>
                  </a:lnTo>
                  <a:moveTo>
                    <a:pt x="35" y="0"/>
                  </a:moveTo>
                  <a:lnTo>
                    <a:pt x="5" y="18"/>
                  </a:lnTo>
                  <a:lnTo>
                    <a:pt x="0" y="20"/>
                  </a:lnTo>
                  <a:lnTo>
                    <a:pt x="3" y="24"/>
                  </a:lnTo>
                  <a:lnTo>
                    <a:pt x="10" y="20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40" y="38"/>
                  </a:lnTo>
                  <a:lnTo>
                    <a:pt x="40" y="4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40" y="4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Freeform 508"/>
            <p:cNvSpPr>
              <a:spLocks/>
            </p:cNvSpPr>
            <p:nvPr userDrawn="1"/>
          </p:nvSpPr>
          <p:spPr bwMode="auto">
            <a:xfrm>
              <a:off x="7342166" y="1973457"/>
              <a:ext cx="161724" cy="461552"/>
            </a:xfrm>
            <a:custGeom>
              <a:avLst/>
              <a:gdLst>
                <a:gd name="T0" fmla="*/ 89 w 89"/>
                <a:gd name="T1" fmla="*/ 51 h 254"/>
                <a:gd name="T2" fmla="*/ 89 w 89"/>
                <a:gd name="T3" fmla="*/ 254 h 254"/>
                <a:gd name="T4" fmla="*/ 0 w 89"/>
                <a:gd name="T5" fmla="*/ 204 h 254"/>
                <a:gd name="T6" fmla="*/ 0 w 89"/>
                <a:gd name="T7" fmla="*/ 0 h 254"/>
                <a:gd name="T8" fmla="*/ 89 w 89"/>
                <a:gd name="T9" fmla="*/ 5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54">
                  <a:moveTo>
                    <a:pt x="89" y="51"/>
                  </a:moveTo>
                  <a:lnTo>
                    <a:pt x="89" y="254"/>
                  </a:lnTo>
                  <a:lnTo>
                    <a:pt x="0" y="204"/>
                  </a:lnTo>
                  <a:lnTo>
                    <a:pt x="0" y="0"/>
                  </a:lnTo>
                  <a:lnTo>
                    <a:pt x="89" y="51"/>
                  </a:lnTo>
                  <a:close/>
                </a:path>
              </a:pathLst>
            </a:custGeom>
            <a:solidFill>
              <a:srgbClr val="00C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509"/>
            <p:cNvSpPr>
              <a:spLocks/>
            </p:cNvSpPr>
            <p:nvPr userDrawn="1"/>
          </p:nvSpPr>
          <p:spPr bwMode="auto">
            <a:xfrm>
              <a:off x="7342166" y="1973457"/>
              <a:ext cx="161724" cy="461552"/>
            </a:xfrm>
            <a:custGeom>
              <a:avLst/>
              <a:gdLst>
                <a:gd name="T0" fmla="*/ 89 w 89"/>
                <a:gd name="T1" fmla="*/ 51 h 254"/>
                <a:gd name="T2" fmla="*/ 89 w 89"/>
                <a:gd name="T3" fmla="*/ 254 h 254"/>
                <a:gd name="T4" fmla="*/ 0 w 89"/>
                <a:gd name="T5" fmla="*/ 204 h 254"/>
                <a:gd name="T6" fmla="*/ 0 w 89"/>
                <a:gd name="T7" fmla="*/ 0 h 254"/>
                <a:gd name="T8" fmla="*/ 89 w 89"/>
                <a:gd name="T9" fmla="*/ 5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54">
                  <a:moveTo>
                    <a:pt x="89" y="51"/>
                  </a:moveTo>
                  <a:lnTo>
                    <a:pt x="89" y="254"/>
                  </a:lnTo>
                  <a:lnTo>
                    <a:pt x="0" y="204"/>
                  </a:lnTo>
                  <a:lnTo>
                    <a:pt x="0" y="0"/>
                  </a:lnTo>
                  <a:lnTo>
                    <a:pt x="89" y="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Freeform 510"/>
            <p:cNvSpPr>
              <a:spLocks/>
            </p:cNvSpPr>
            <p:nvPr userDrawn="1"/>
          </p:nvSpPr>
          <p:spPr bwMode="auto">
            <a:xfrm>
              <a:off x="7394865" y="1942567"/>
              <a:ext cx="161724" cy="463367"/>
            </a:xfrm>
            <a:custGeom>
              <a:avLst/>
              <a:gdLst>
                <a:gd name="T0" fmla="*/ 89 w 89"/>
                <a:gd name="T1" fmla="*/ 50 h 255"/>
                <a:gd name="T2" fmla="*/ 89 w 89"/>
                <a:gd name="T3" fmla="*/ 255 h 255"/>
                <a:gd name="T4" fmla="*/ 0 w 89"/>
                <a:gd name="T5" fmla="*/ 204 h 255"/>
                <a:gd name="T6" fmla="*/ 0 w 89"/>
                <a:gd name="T7" fmla="*/ 0 h 255"/>
                <a:gd name="T8" fmla="*/ 89 w 89"/>
                <a:gd name="T9" fmla="*/ 5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55">
                  <a:moveTo>
                    <a:pt x="89" y="50"/>
                  </a:moveTo>
                  <a:lnTo>
                    <a:pt x="89" y="255"/>
                  </a:lnTo>
                  <a:lnTo>
                    <a:pt x="0" y="204"/>
                  </a:lnTo>
                  <a:lnTo>
                    <a:pt x="0" y="0"/>
                  </a:lnTo>
                  <a:lnTo>
                    <a:pt x="89" y="50"/>
                  </a:lnTo>
                  <a:close/>
                </a:path>
              </a:pathLst>
            </a:custGeom>
            <a:solidFill>
              <a:srgbClr val="00C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Freeform 511"/>
            <p:cNvSpPr>
              <a:spLocks/>
            </p:cNvSpPr>
            <p:nvPr userDrawn="1"/>
          </p:nvSpPr>
          <p:spPr bwMode="auto">
            <a:xfrm>
              <a:off x="7394865" y="1942567"/>
              <a:ext cx="161724" cy="463367"/>
            </a:xfrm>
            <a:custGeom>
              <a:avLst/>
              <a:gdLst>
                <a:gd name="T0" fmla="*/ 89 w 89"/>
                <a:gd name="T1" fmla="*/ 50 h 255"/>
                <a:gd name="T2" fmla="*/ 89 w 89"/>
                <a:gd name="T3" fmla="*/ 255 h 255"/>
                <a:gd name="T4" fmla="*/ 0 w 89"/>
                <a:gd name="T5" fmla="*/ 204 h 255"/>
                <a:gd name="T6" fmla="*/ 0 w 89"/>
                <a:gd name="T7" fmla="*/ 0 h 255"/>
                <a:gd name="T8" fmla="*/ 89 w 89"/>
                <a:gd name="T9" fmla="*/ 5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55">
                  <a:moveTo>
                    <a:pt x="89" y="50"/>
                  </a:moveTo>
                  <a:lnTo>
                    <a:pt x="89" y="255"/>
                  </a:lnTo>
                  <a:lnTo>
                    <a:pt x="0" y="204"/>
                  </a:lnTo>
                  <a:lnTo>
                    <a:pt x="0" y="0"/>
                  </a:lnTo>
                  <a:lnTo>
                    <a:pt x="89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Freeform 512"/>
            <p:cNvSpPr>
              <a:spLocks/>
            </p:cNvSpPr>
            <p:nvPr userDrawn="1"/>
          </p:nvSpPr>
          <p:spPr bwMode="auto">
            <a:xfrm>
              <a:off x="7418487" y="2387763"/>
              <a:ext cx="85406" cy="419757"/>
            </a:xfrm>
            <a:custGeom>
              <a:avLst/>
              <a:gdLst>
                <a:gd name="T0" fmla="*/ 47 w 47"/>
                <a:gd name="T1" fmla="*/ 26 h 231"/>
                <a:gd name="T2" fmla="*/ 47 w 47"/>
                <a:gd name="T3" fmla="*/ 231 h 231"/>
                <a:gd name="T4" fmla="*/ 0 w 47"/>
                <a:gd name="T5" fmla="*/ 205 h 231"/>
                <a:gd name="T6" fmla="*/ 0 w 47"/>
                <a:gd name="T7" fmla="*/ 0 h 231"/>
                <a:gd name="T8" fmla="*/ 47 w 47"/>
                <a:gd name="T9" fmla="*/ 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31">
                  <a:moveTo>
                    <a:pt x="47" y="26"/>
                  </a:moveTo>
                  <a:lnTo>
                    <a:pt x="47" y="231"/>
                  </a:lnTo>
                  <a:lnTo>
                    <a:pt x="0" y="205"/>
                  </a:lnTo>
                  <a:lnTo>
                    <a:pt x="0" y="0"/>
                  </a:lnTo>
                  <a:lnTo>
                    <a:pt x="47" y="26"/>
                  </a:lnTo>
                  <a:close/>
                </a:path>
              </a:pathLst>
            </a:custGeom>
            <a:solidFill>
              <a:srgbClr val="5556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Freeform 513"/>
            <p:cNvSpPr>
              <a:spLocks/>
            </p:cNvSpPr>
            <p:nvPr userDrawn="1"/>
          </p:nvSpPr>
          <p:spPr bwMode="auto">
            <a:xfrm>
              <a:off x="7342166" y="2344153"/>
              <a:ext cx="76320" cy="416123"/>
            </a:xfrm>
            <a:custGeom>
              <a:avLst/>
              <a:gdLst>
                <a:gd name="T0" fmla="*/ 42 w 42"/>
                <a:gd name="T1" fmla="*/ 24 h 229"/>
                <a:gd name="T2" fmla="*/ 42 w 42"/>
                <a:gd name="T3" fmla="*/ 229 h 229"/>
                <a:gd name="T4" fmla="*/ 0 w 42"/>
                <a:gd name="T5" fmla="*/ 203 h 229"/>
                <a:gd name="T6" fmla="*/ 0 w 42"/>
                <a:gd name="T7" fmla="*/ 0 h 229"/>
                <a:gd name="T8" fmla="*/ 42 w 42"/>
                <a:gd name="T9" fmla="*/ 2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29">
                  <a:moveTo>
                    <a:pt x="42" y="24"/>
                  </a:moveTo>
                  <a:lnTo>
                    <a:pt x="42" y="229"/>
                  </a:lnTo>
                  <a:lnTo>
                    <a:pt x="0" y="203"/>
                  </a:lnTo>
                  <a:lnTo>
                    <a:pt x="0" y="0"/>
                  </a:lnTo>
                  <a:lnTo>
                    <a:pt x="42" y="24"/>
                  </a:lnTo>
                  <a:close/>
                </a:path>
              </a:pathLst>
            </a:custGeom>
            <a:solidFill>
              <a:srgbClr val="5556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Freeform 514"/>
            <p:cNvSpPr>
              <a:spLocks/>
            </p:cNvSpPr>
            <p:nvPr userDrawn="1"/>
          </p:nvSpPr>
          <p:spPr bwMode="auto">
            <a:xfrm>
              <a:off x="7503892" y="2033423"/>
              <a:ext cx="52696" cy="372512"/>
            </a:xfrm>
            <a:custGeom>
              <a:avLst/>
              <a:gdLst>
                <a:gd name="T0" fmla="*/ 29 w 29"/>
                <a:gd name="T1" fmla="*/ 0 h 205"/>
                <a:gd name="T2" fmla="*/ 29 w 29"/>
                <a:gd name="T3" fmla="*/ 205 h 205"/>
                <a:gd name="T4" fmla="*/ 0 w 29"/>
                <a:gd name="T5" fmla="*/ 188 h 205"/>
                <a:gd name="T6" fmla="*/ 0 w 29"/>
                <a:gd name="T7" fmla="*/ 18 h 205"/>
                <a:gd name="T8" fmla="*/ 29 w 29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05">
                  <a:moveTo>
                    <a:pt x="29" y="0"/>
                  </a:moveTo>
                  <a:lnTo>
                    <a:pt x="29" y="205"/>
                  </a:lnTo>
                  <a:lnTo>
                    <a:pt x="0" y="188"/>
                  </a:lnTo>
                  <a:lnTo>
                    <a:pt x="0" y="18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Freeform 515"/>
            <p:cNvSpPr>
              <a:spLocks/>
            </p:cNvSpPr>
            <p:nvPr userDrawn="1"/>
          </p:nvSpPr>
          <p:spPr bwMode="auto">
            <a:xfrm>
              <a:off x="7503892" y="2033423"/>
              <a:ext cx="52696" cy="372512"/>
            </a:xfrm>
            <a:custGeom>
              <a:avLst/>
              <a:gdLst>
                <a:gd name="T0" fmla="*/ 29 w 29"/>
                <a:gd name="T1" fmla="*/ 0 h 205"/>
                <a:gd name="T2" fmla="*/ 29 w 29"/>
                <a:gd name="T3" fmla="*/ 205 h 205"/>
                <a:gd name="T4" fmla="*/ 0 w 29"/>
                <a:gd name="T5" fmla="*/ 188 h 205"/>
                <a:gd name="T6" fmla="*/ 0 w 29"/>
                <a:gd name="T7" fmla="*/ 18 h 205"/>
                <a:gd name="T8" fmla="*/ 29 w 29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05">
                  <a:moveTo>
                    <a:pt x="29" y="0"/>
                  </a:moveTo>
                  <a:lnTo>
                    <a:pt x="29" y="205"/>
                  </a:lnTo>
                  <a:lnTo>
                    <a:pt x="0" y="188"/>
                  </a:lnTo>
                  <a:lnTo>
                    <a:pt x="0" y="18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Freeform 516"/>
            <p:cNvSpPr>
              <a:spLocks/>
            </p:cNvSpPr>
            <p:nvPr userDrawn="1"/>
          </p:nvSpPr>
          <p:spPr bwMode="auto">
            <a:xfrm>
              <a:off x="7503892" y="2375044"/>
              <a:ext cx="52696" cy="59965"/>
            </a:xfrm>
            <a:custGeom>
              <a:avLst/>
              <a:gdLst>
                <a:gd name="T0" fmla="*/ 0 w 29"/>
                <a:gd name="T1" fmla="*/ 0 h 33"/>
                <a:gd name="T2" fmla="*/ 0 w 29"/>
                <a:gd name="T3" fmla="*/ 0 h 33"/>
                <a:gd name="T4" fmla="*/ 29 w 29"/>
                <a:gd name="T5" fmla="*/ 17 h 33"/>
                <a:gd name="T6" fmla="*/ 0 w 29"/>
                <a:gd name="T7" fmla="*/ 33 h 33"/>
                <a:gd name="T8" fmla="*/ 0 w 29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3">
                  <a:moveTo>
                    <a:pt x="0" y="0"/>
                  </a:moveTo>
                  <a:lnTo>
                    <a:pt x="0" y="0"/>
                  </a:lnTo>
                  <a:lnTo>
                    <a:pt x="29" y="17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Freeform 517"/>
            <p:cNvSpPr>
              <a:spLocks/>
            </p:cNvSpPr>
            <p:nvPr userDrawn="1"/>
          </p:nvSpPr>
          <p:spPr bwMode="auto">
            <a:xfrm>
              <a:off x="7405768" y="2380495"/>
              <a:ext cx="29074" cy="388867"/>
            </a:xfrm>
            <a:custGeom>
              <a:avLst/>
              <a:gdLst>
                <a:gd name="T0" fmla="*/ 0 w 16"/>
                <a:gd name="T1" fmla="*/ 204 h 214"/>
                <a:gd name="T2" fmla="*/ 16 w 16"/>
                <a:gd name="T3" fmla="*/ 214 h 214"/>
                <a:gd name="T4" fmla="*/ 16 w 16"/>
                <a:gd name="T5" fmla="*/ 9 h 214"/>
                <a:gd name="T6" fmla="*/ 0 w 16"/>
                <a:gd name="T7" fmla="*/ 0 h 214"/>
                <a:gd name="T8" fmla="*/ 0 w 16"/>
                <a:gd name="T9" fmla="*/ 20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14">
                  <a:moveTo>
                    <a:pt x="0" y="204"/>
                  </a:moveTo>
                  <a:lnTo>
                    <a:pt x="16" y="214"/>
                  </a:lnTo>
                  <a:lnTo>
                    <a:pt x="16" y="9"/>
                  </a:lnTo>
                  <a:lnTo>
                    <a:pt x="0" y="0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342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Freeform 518"/>
            <p:cNvSpPr>
              <a:spLocks/>
            </p:cNvSpPr>
            <p:nvPr userDrawn="1"/>
          </p:nvSpPr>
          <p:spPr bwMode="auto">
            <a:xfrm>
              <a:off x="7503892" y="2066132"/>
              <a:ext cx="210787" cy="119931"/>
            </a:xfrm>
            <a:custGeom>
              <a:avLst/>
              <a:gdLst>
                <a:gd name="T0" fmla="*/ 0 w 99"/>
                <a:gd name="T1" fmla="*/ 0 h 56"/>
                <a:gd name="T2" fmla="*/ 45 w 99"/>
                <a:gd name="T3" fmla="*/ 37 h 56"/>
                <a:gd name="T4" fmla="*/ 54 w 99"/>
                <a:gd name="T5" fmla="*/ 37 h 56"/>
                <a:gd name="T6" fmla="*/ 99 w 99"/>
                <a:gd name="T7" fmla="*/ 11 h 56"/>
                <a:gd name="T8" fmla="*/ 99 w 99"/>
                <a:gd name="T9" fmla="*/ 28 h 56"/>
                <a:gd name="T10" fmla="*/ 54 w 99"/>
                <a:gd name="T11" fmla="*/ 54 h 56"/>
                <a:gd name="T12" fmla="*/ 45 w 99"/>
                <a:gd name="T13" fmla="*/ 53 h 56"/>
                <a:gd name="T14" fmla="*/ 0 w 99"/>
                <a:gd name="T15" fmla="*/ 17 h 56"/>
                <a:gd name="T16" fmla="*/ 0 w 99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56">
                  <a:moveTo>
                    <a:pt x="0" y="0"/>
                  </a:moveTo>
                  <a:cubicBezTo>
                    <a:pt x="45" y="37"/>
                    <a:pt x="45" y="37"/>
                    <a:pt x="45" y="37"/>
                  </a:cubicBezTo>
                  <a:cubicBezTo>
                    <a:pt x="48" y="39"/>
                    <a:pt x="51" y="39"/>
                    <a:pt x="54" y="37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1" y="56"/>
                    <a:pt x="48" y="55"/>
                    <a:pt x="45" y="5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C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Freeform 519"/>
            <p:cNvSpPr>
              <a:spLocks/>
            </p:cNvSpPr>
            <p:nvPr userDrawn="1"/>
          </p:nvSpPr>
          <p:spPr bwMode="auto">
            <a:xfrm>
              <a:off x="7394865" y="1973457"/>
              <a:ext cx="161724" cy="92673"/>
            </a:xfrm>
            <a:custGeom>
              <a:avLst/>
              <a:gdLst>
                <a:gd name="T0" fmla="*/ 30 w 89"/>
                <a:gd name="T1" fmla="*/ 0 h 51"/>
                <a:gd name="T2" fmla="*/ 89 w 89"/>
                <a:gd name="T3" fmla="*/ 33 h 51"/>
                <a:gd name="T4" fmla="*/ 60 w 89"/>
                <a:gd name="T5" fmla="*/ 51 h 51"/>
                <a:gd name="T6" fmla="*/ 0 w 89"/>
                <a:gd name="T7" fmla="*/ 17 h 51"/>
                <a:gd name="T8" fmla="*/ 30 w 89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1">
                  <a:moveTo>
                    <a:pt x="30" y="0"/>
                  </a:moveTo>
                  <a:lnTo>
                    <a:pt x="89" y="33"/>
                  </a:lnTo>
                  <a:lnTo>
                    <a:pt x="60" y="51"/>
                  </a:lnTo>
                  <a:lnTo>
                    <a:pt x="0" y="1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Freeform 520"/>
            <p:cNvSpPr>
              <a:spLocks/>
            </p:cNvSpPr>
            <p:nvPr userDrawn="1"/>
          </p:nvSpPr>
          <p:spPr bwMode="auto">
            <a:xfrm>
              <a:off x="7394865" y="1973457"/>
              <a:ext cx="161724" cy="92673"/>
            </a:xfrm>
            <a:custGeom>
              <a:avLst/>
              <a:gdLst>
                <a:gd name="T0" fmla="*/ 30 w 89"/>
                <a:gd name="T1" fmla="*/ 0 h 51"/>
                <a:gd name="T2" fmla="*/ 89 w 89"/>
                <a:gd name="T3" fmla="*/ 33 h 51"/>
                <a:gd name="T4" fmla="*/ 60 w 89"/>
                <a:gd name="T5" fmla="*/ 51 h 51"/>
                <a:gd name="T6" fmla="*/ 0 w 89"/>
                <a:gd name="T7" fmla="*/ 17 h 51"/>
                <a:gd name="T8" fmla="*/ 30 w 89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1">
                  <a:moveTo>
                    <a:pt x="30" y="0"/>
                  </a:moveTo>
                  <a:lnTo>
                    <a:pt x="89" y="33"/>
                  </a:lnTo>
                  <a:lnTo>
                    <a:pt x="60" y="51"/>
                  </a:lnTo>
                  <a:lnTo>
                    <a:pt x="0" y="17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Freeform 521"/>
            <p:cNvSpPr>
              <a:spLocks/>
            </p:cNvSpPr>
            <p:nvPr userDrawn="1"/>
          </p:nvSpPr>
          <p:spPr bwMode="auto">
            <a:xfrm>
              <a:off x="7503892" y="2033423"/>
              <a:ext cx="210787" cy="116297"/>
            </a:xfrm>
            <a:custGeom>
              <a:avLst/>
              <a:gdLst>
                <a:gd name="T0" fmla="*/ 74 w 99"/>
                <a:gd name="T1" fmla="*/ 12 h 54"/>
                <a:gd name="T2" fmla="*/ 99 w 99"/>
                <a:gd name="T3" fmla="*/ 26 h 54"/>
                <a:gd name="T4" fmla="*/ 54 w 99"/>
                <a:gd name="T5" fmla="*/ 52 h 54"/>
                <a:gd name="T6" fmla="*/ 45 w 99"/>
                <a:gd name="T7" fmla="*/ 52 h 54"/>
                <a:gd name="T8" fmla="*/ 0 w 99"/>
                <a:gd name="T9" fmla="*/ 15 h 54"/>
                <a:gd name="T10" fmla="*/ 25 w 99"/>
                <a:gd name="T11" fmla="*/ 0 h 54"/>
                <a:gd name="T12" fmla="*/ 45 w 99"/>
                <a:gd name="T13" fmla="*/ 22 h 54"/>
                <a:gd name="T14" fmla="*/ 55 w 99"/>
                <a:gd name="T15" fmla="*/ 23 h 54"/>
                <a:gd name="T16" fmla="*/ 74 w 99"/>
                <a:gd name="T17" fmla="*/ 1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54">
                  <a:moveTo>
                    <a:pt x="74" y="12"/>
                  </a:moveTo>
                  <a:cubicBezTo>
                    <a:pt x="99" y="26"/>
                    <a:pt x="99" y="26"/>
                    <a:pt x="99" y="26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1" y="54"/>
                    <a:pt x="48" y="54"/>
                    <a:pt x="45" y="5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8" y="24"/>
                    <a:pt x="52" y="25"/>
                    <a:pt x="55" y="23"/>
                  </a:cubicBezTo>
                  <a:cubicBezTo>
                    <a:pt x="74" y="12"/>
                    <a:pt x="74" y="12"/>
                    <a:pt x="74" y="12"/>
                  </a:cubicBezTo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Freeform 522"/>
            <p:cNvSpPr>
              <a:spLocks/>
            </p:cNvSpPr>
            <p:nvPr userDrawn="1"/>
          </p:nvSpPr>
          <p:spPr bwMode="auto">
            <a:xfrm>
              <a:off x="7434842" y="1966189"/>
              <a:ext cx="14537" cy="7269"/>
            </a:xfrm>
            <a:custGeom>
              <a:avLst/>
              <a:gdLst>
                <a:gd name="T0" fmla="*/ 0 w 8"/>
                <a:gd name="T1" fmla="*/ 0 h 4"/>
                <a:gd name="T2" fmla="*/ 0 w 8"/>
                <a:gd name="T3" fmla="*/ 0 h 4"/>
                <a:gd name="T4" fmla="*/ 8 w 8"/>
                <a:gd name="T5" fmla="*/ 4 h 4"/>
                <a:gd name="T6" fmla="*/ 8 w 8"/>
                <a:gd name="T7" fmla="*/ 4 h 4"/>
                <a:gd name="T8" fmla="*/ 3 w 8"/>
                <a:gd name="T9" fmla="*/ 1 h 4"/>
                <a:gd name="T10" fmla="*/ 0 w 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8" y="4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Freeform 523"/>
            <p:cNvSpPr>
              <a:spLocks/>
            </p:cNvSpPr>
            <p:nvPr userDrawn="1"/>
          </p:nvSpPr>
          <p:spPr bwMode="auto">
            <a:xfrm>
              <a:off x="7434842" y="1966189"/>
              <a:ext cx="14537" cy="7269"/>
            </a:xfrm>
            <a:custGeom>
              <a:avLst/>
              <a:gdLst>
                <a:gd name="T0" fmla="*/ 0 w 8"/>
                <a:gd name="T1" fmla="*/ 0 h 4"/>
                <a:gd name="T2" fmla="*/ 0 w 8"/>
                <a:gd name="T3" fmla="*/ 0 h 4"/>
                <a:gd name="T4" fmla="*/ 8 w 8"/>
                <a:gd name="T5" fmla="*/ 4 h 4"/>
                <a:gd name="T6" fmla="*/ 8 w 8"/>
                <a:gd name="T7" fmla="*/ 4 h 4"/>
                <a:gd name="T8" fmla="*/ 3 w 8"/>
                <a:gd name="T9" fmla="*/ 1 h 4"/>
                <a:gd name="T10" fmla="*/ 0 w 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8" y="4"/>
                  </a:lnTo>
                  <a:lnTo>
                    <a:pt x="3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Freeform 524"/>
            <p:cNvSpPr>
              <a:spLocks/>
            </p:cNvSpPr>
            <p:nvPr userDrawn="1"/>
          </p:nvSpPr>
          <p:spPr bwMode="auto">
            <a:xfrm>
              <a:off x="7394865" y="1966189"/>
              <a:ext cx="54514" cy="38159"/>
            </a:xfrm>
            <a:custGeom>
              <a:avLst/>
              <a:gdLst>
                <a:gd name="T0" fmla="*/ 22 w 30"/>
                <a:gd name="T1" fmla="*/ 0 h 21"/>
                <a:gd name="T2" fmla="*/ 0 w 30"/>
                <a:gd name="T3" fmla="*/ 21 h 21"/>
                <a:gd name="T4" fmla="*/ 30 w 30"/>
                <a:gd name="T5" fmla="*/ 4 h 21"/>
                <a:gd name="T6" fmla="*/ 22 w 3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1">
                  <a:moveTo>
                    <a:pt x="22" y="0"/>
                  </a:moveTo>
                  <a:lnTo>
                    <a:pt x="0" y="21"/>
                  </a:lnTo>
                  <a:lnTo>
                    <a:pt x="30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C8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Freeform 525"/>
            <p:cNvSpPr>
              <a:spLocks/>
            </p:cNvSpPr>
            <p:nvPr userDrawn="1"/>
          </p:nvSpPr>
          <p:spPr bwMode="auto">
            <a:xfrm>
              <a:off x="7394865" y="1966189"/>
              <a:ext cx="54514" cy="38159"/>
            </a:xfrm>
            <a:custGeom>
              <a:avLst/>
              <a:gdLst>
                <a:gd name="T0" fmla="*/ 22 w 30"/>
                <a:gd name="T1" fmla="*/ 0 h 21"/>
                <a:gd name="T2" fmla="*/ 0 w 30"/>
                <a:gd name="T3" fmla="*/ 21 h 21"/>
                <a:gd name="T4" fmla="*/ 30 w 30"/>
                <a:gd name="T5" fmla="*/ 4 h 21"/>
                <a:gd name="T6" fmla="*/ 22 w 3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1">
                  <a:moveTo>
                    <a:pt x="22" y="0"/>
                  </a:moveTo>
                  <a:lnTo>
                    <a:pt x="0" y="21"/>
                  </a:lnTo>
                  <a:lnTo>
                    <a:pt x="30" y="4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Freeform 526"/>
            <p:cNvSpPr>
              <a:spLocks/>
            </p:cNvSpPr>
            <p:nvPr userDrawn="1"/>
          </p:nvSpPr>
          <p:spPr bwMode="auto">
            <a:xfrm>
              <a:off x="7394865" y="1966189"/>
              <a:ext cx="54514" cy="38159"/>
            </a:xfrm>
            <a:custGeom>
              <a:avLst/>
              <a:gdLst>
                <a:gd name="T0" fmla="*/ 22 w 30"/>
                <a:gd name="T1" fmla="*/ 0 h 21"/>
                <a:gd name="T2" fmla="*/ 0 w 30"/>
                <a:gd name="T3" fmla="*/ 21 h 21"/>
                <a:gd name="T4" fmla="*/ 30 w 30"/>
                <a:gd name="T5" fmla="*/ 4 h 21"/>
                <a:gd name="T6" fmla="*/ 22 w 3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1">
                  <a:moveTo>
                    <a:pt x="22" y="0"/>
                  </a:moveTo>
                  <a:lnTo>
                    <a:pt x="0" y="21"/>
                  </a:lnTo>
                  <a:lnTo>
                    <a:pt x="30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Freeform 527"/>
            <p:cNvSpPr>
              <a:spLocks/>
            </p:cNvSpPr>
            <p:nvPr userDrawn="1"/>
          </p:nvSpPr>
          <p:spPr bwMode="auto">
            <a:xfrm>
              <a:off x="7394865" y="1966189"/>
              <a:ext cx="54514" cy="38159"/>
            </a:xfrm>
            <a:custGeom>
              <a:avLst/>
              <a:gdLst>
                <a:gd name="T0" fmla="*/ 22 w 30"/>
                <a:gd name="T1" fmla="*/ 0 h 21"/>
                <a:gd name="T2" fmla="*/ 0 w 30"/>
                <a:gd name="T3" fmla="*/ 21 h 21"/>
                <a:gd name="T4" fmla="*/ 30 w 30"/>
                <a:gd name="T5" fmla="*/ 4 h 21"/>
                <a:gd name="T6" fmla="*/ 22 w 3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1">
                  <a:moveTo>
                    <a:pt x="22" y="0"/>
                  </a:moveTo>
                  <a:lnTo>
                    <a:pt x="0" y="21"/>
                  </a:lnTo>
                  <a:lnTo>
                    <a:pt x="30" y="4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Freeform 528"/>
            <p:cNvSpPr>
              <a:spLocks/>
            </p:cNvSpPr>
            <p:nvPr userDrawn="1"/>
          </p:nvSpPr>
          <p:spPr bwMode="auto">
            <a:xfrm>
              <a:off x="7394865" y="1973457"/>
              <a:ext cx="161724" cy="92673"/>
            </a:xfrm>
            <a:custGeom>
              <a:avLst/>
              <a:gdLst>
                <a:gd name="T0" fmla="*/ 30 w 89"/>
                <a:gd name="T1" fmla="*/ 0 h 51"/>
                <a:gd name="T2" fmla="*/ 30 w 89"/>
                <a:gd name="T3" fmla="*/ 0 h 51"/>
                <a:gd name="T4" fmla="*/ 0 w 89"/>
                <a:gd name="T5" fmla="*/ 17 h 51"/>
                <a:gd name="T6" fmla="*/ 60 w 89"/>
                <a:gd name="T7" fmla="*/ 51 h 51"/>
                <a:gd name="T8" fmla="*/ 60 w 89"/>
                <a:gd name="T9" fmla="*/ 51 h 51"/>
                <a:gd name="T10" fmla="*/ 60 w 89"/>
                <a:gd name="T11" fmla="*/ 51 h 51"/>
                <a:gd name="T12" fmla="*/ 89 w 89"/>
                <a:gd name="T13" fmla="*/ 33 h 51"/>
                <a:gd name="T14" fmla="*/ 30 w 89"/>
                <a:gd name="T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51">
                  <a:moveTo>
                    <a:pt x="30" y="0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89" y="3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Freeform 529"/>
            <p:cNvSpPr>
              <a:spLocks/>
            </p:cNvSpPr>
            <p:nvPr userDrawn="1"/>
          </p:nvSpPr>
          <p:spPr bwMode="auto">
            <a:xfrm>
              <a:off x="7394865" y="1973457"/>
              <a:ext cx="161724" cy="92673"/>
            </a:xfrm>
            <a:custGeom>
              <a:avLst/>
              <a:gdLst>
                <a:gd name="T0" fmla="*/ 30 w 89"/>
                <a:gd name="T1" fmla="*/ 0 h 51"/>
                <a:gd name="T2" fmla="*/ 30 w 89"/>
                <a:gd name="T3" fmla="*/ 0 h 51"/>
                <a:gd name="T4" fmla="*/ 0 w 89"/>
                <a:gd name="T5" fmla="*/ 17 h 51"/>
                <a:gd name="T6" fmla="*/ 60 w 89"/>
                <a:gd name="T7" fmla="*/ 51 h 51"/>
                <a:gd name="T8" fmla="*/ 60 w 89"/>
                <a:gd name="T9" fmla="*/ 51 h 51"/>
                <a:gd name="T10" fmla="*/ 60 w 89"/>
                <a:gd name="T11" fmla="*/ 51 h 51"/>
                <a:gd name="T12" fmla="*/ 89 w 89"/>
                <a:gd name="T13" fmla="*/ 33 h 51"/>
                <a:gd name="T14" fmla="*/ 30 w 89"/>
                <a:gd name="T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51">
                  <a:moveTo>
                    <a:pt x="30" y="0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89" y="33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Freeform 530"/>
            <p:cNvSpPr>
              <a:spLocks/>
            </p:cNvSpPr>
            <p:nvPr userDrawn="1"/>
          </p:nvSpPr>
          <p:spPr bwMode="auto">
            <a:xfrm>
              <a:off x="7503892" y="2033423"/>
              <a:ext cx="210787" cy="114479"/>
            </a:xfrm>
            <a:custGeom>
              <a:avLst/>
              <a:gdLst>
                <a:gd name="T0" fmla="*/ 25 w 99"/>
                <a:gd name="T1" fmla="*/ 0 h 53"/>
                <a:gd name="T2" fmla="*/ 25 w 99"/>
                <a:gd name="T3" fmla="*/ 0 h 53"/>
                <a:gd name="T4" fmla="*/ 0 w 99"/>
                <a:gd name="T5" fmla="*/ 15 h 53"/>
                <a:gd name="T6" fmla="*/ 45 w 99"/>
                <a:gd name="T7" fmla="*/ 52 h 53"/>
                <a:gd name="T8" fmla="*/ 50 w 99"/>
                <a:gd name="T9" fmla="*/ 53 h 53"/>
                <a:gd name="T10" fmla="*/ 54 w 99"/>
                <a:gd name="T11" fmla="*/ 52 h 53"/>
                <a:gd name="T12" fmla="*/ 99 w 99"/>
                <a:gd name="T13" fmla="*/ 26 h 53"/>
                <a:gd name="T14" fmla="*/ 74 w 99"/>
                <a:gd name="T15" fmla="*/ 12 h 53"/>
                <a:gd name="T16" fmla="*/ 55 w 99"/>
                <a:gd name="T17" fmla="*/ 23 h 53"/>
                <a:gd name="T18" fmla="*/ 51 w 99"/>
                <a:gd name="T19" fmla="*/ 24 h 53"/>
                <a:gd name="T20" fmla="*/ 45 w 99"/>
                <a:gd name="T21" fmla="*/ 22 h 53"/>
                <a:gd name="T22" fmla="*/ 25 w 99"/>
                <a:gd name="T2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53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7" y="53"/>
                    <a:pt x="48" y="53"/>
                    <a:pt x="50" y="53"/>
                  </a:cubicBezTo>
                  <a:cubicBezTo>
                    <a:pt x="52" y="53"/>
                    <a:pt x="53" y="53"/>
                    <a:pt x="54" y="52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4" y="24"/>
                    <a:pt x="52" y="24"/>
                    <a:pt x="51" y="24"/>
                  </a:cubicBezTo>
                  <a:cubicBezTo>
                    <a:pt x="49" y="24"/>
                    <a:pt x="47" y="23"/>
                    <a:pt x="45" y="22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Freeform 531"/>
            <p:cNvSpPr>
              <a:spLocks/>
            </p:cNvSpPr>
            <p:nvPr userDrawn="1"/>
          </p:nvSpPr>
          <p:spPr bwMode="auto">
            <a:xfrm>
              <a:off x="7661983" y="2044326"/>
              <a:ext cx="81770" cy="45428"/>
            </a:xfrm>
            <a:custGeom>
              <a:avLst/>
              <a:gdLst>
                <a:gd name="T0" fmla="*/ 15 w 45"/>
                <a:gd name="T1" fmla="*/ 0 h 25"/>
                <a:gd name="T2" fmla="*/ 0 w 45"/>
                <a:gd name="T3" fmla="*/ 9 h 25"/>
                <a:gd name="T4" fmla="*/ 29 w 45"/>
                <a:gd name="T5" fmla="*/ 25 h 25"/>
                <a:gd name="T6" fmla="*/ 45 w 45"/>
                <a:gd name="T7" fmla="*/ 17 h 25"/>
                <a:gd name="T8" fmla="*/ 15 w 45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5">
                  <a:moveTo>
                    <a:pt x="15" y="0"/>
                  </a:moveTo>
                  <a:lnTo>
                    <a:pt x="0" y="9"/>
                  </a:lnTo>
                  <a:lnTo>
                    <a:pt x="29" y="25"/>
                  </a:lnTo>
                  <a:lnTo>
                    <a:pt x="45" y="1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532"/>
            <p:cNvSpPr>
              <a:spLocks/>
            </p:cNvSpPr>
            <p:nvPr userDrawn="1"/>
          </p:nvSpPr>
          <p:spPr bwMode="auto">
            <a:xfrm>
              <a:off x="7714680" y="2075216"/>
              <a:ext cx="29074" cy="50880"/>
            </a:xfrm>
            <a:custGeom>
              <a:avLst/>
              <a:gdLst>
                <a:gd name="T0" fmla="*/ 0 w 16"/>
                <a:gd name="T1" fmla="*/ 8 h 28"/>
                <a:gd name="T2" fmla="*/ 16 w 16"/>
                <a:gd name="T3" fmla="*/ 0 h 28"/>
                <a:gd name="T4" fmla="*/ 16 w 16"/>
                <a:gd name="T5" fmla="*/ 20 h 28"/>
                <a:gd name="T6" fmla="*/ 0 w 16"/>
                <a:gd name="T7" fmla="*/ 28 h 28"/>
                <a:gd name="T8" fmla="*/ 0 w 16"/>
                <a:gd name="T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8">
                  <a:moveTo>
                    <a:pt x="0" y="8"/>
                  </a:moveTo>
                  <a:lnTo>
                    <a:pt x="16" y="0"/>
                  </a:lnTo>
                  <a:lnTo>
                    <a:pt x="16" y="20"/>
                  </a:lnTo>
                  <a:lnTo>
                    <a:pt x="0" y="2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533"/>
            <p:cNvSpPr>
              <a:spLocks/>
            </p:cNvSpPr>
            <p:nvPr userDrawn="1"/>
          </p:nvSpPr>
          <p:spPr bwMode="auto">
            <a:xfrm>
              <a:off x="7314908" y="2300541"/>
              <a:ext cx="27256" cy="43611"/>
            </a:xfrm>
            <a:custGeom>
              <a:avLst/>
              <a:gdLst>
                <a:gd name="T0" fmla="*/ 15 w 15"/>
                <a:gd name="T1" fmla="*/ 24 h 24"/>
                <a:gd name="T2" fmla="*/ 0 w 15"/>
                <a:gd name="T3" fmla="*/ 15 h 24"/>
                <a:gd name="T4" fmla="*/ 0 w 15"/>
                <a:gd name="T5" fmla="*/ 0 h 24"/>
                <a:gd name="T6" fmla="*/ 15 w 15"/>
                <a:gd name="T7" fmla="*/ 8 h 24"/>
                <a:gd name="T8" fmla="*/ 15 w 15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4">
                  <a:moveTo>
                    <a:pt x="15" y="24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5" y="8"/>
                  </a:lnTo>
                  <a:lnTo>
                    <a:pt x="15" y="24"/>
                  </a:lnTo>
                  <a:close/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Freeform 534"/>
            <p:cNvSpPr>
              <a:spLocks/>
            </p:cNvSpPr>
            <p:nvPr userDrawn="1"/>
          </p:nvSpPr>
          <p:spPr bwMode="auto">
            <a:xfrm>
              <a:off x="7542049" y="2676689"/>
              <a:ext cx="52696" cy="61783"/>
            </a:xfrm>
            <a:custGeom>
              <a:avLst/>
              <a:gdLst>
                <a:gd name="T0" fmla="*/ 0 w 29"/>
                <a:gd name="T1" fmla="*/ 34 h 34"/>
                <a:gd name="T2" fmla="*/ 29 w 29"/>
                <a:gd name="T3" fmla="*/ 16 h 34"/>
                <a:gd name="T4" fmla="*/ 0 w 29"/>
                <a:gd name="T5" fmla="*/ 0 h 34"/>
                <a:gd name="T6" fmla="*/ 0 w 29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0" y="34"/>
                  </a:moveTo>
                  <a:lnTo>
                    <a:pt x="29" y="16"/>
                  </a:lnTo>
                  <a:lnTo>
                    <a:pt x="0" y="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342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Freeform 535"/>
            <p:cNvSpPr>
              <a:spLocks/>
            </p:cNvSpPr>
            <p:nvPr userDrawn="1"/>
          </p:nvSpPr>
          <p:spPr bwMode="auto">
            <a:xfrm>
              <a:off x="7503890" y="2694859"/>
              <a:ext cx="107210" cy="112662"/>
            </a:xfrm>
            <a:custGeom>
              <a:avLst/>
              <a:gdLst>
                <a:gd name="T0" fmla="*/ 30 w 50"/>
                <a:gd name="T1" fmla="*/ 5 h 52"/>
                <a:gd name="T2" fmla="*/ 0 w 50"/>
                <a:gd name="T3" fmla="*/ 23 h 52"/>
                <a:gd name="T4" fmla="*/ 0 w 50"/>
                <a:gd name="T5" fmla="*/ 52 h 52"/>
                <a:gd name="T6" fmla="*/ 50 w 50"/>
                <a:gd name="T7" fmla="*/ 23 h 52"/>
                <a:gd name="T8" fmla="*/ 50 w 50"/>
                <a:gd name="T9" fmla="*/ 17 h 52"/>
                <a:gd name="T10" fmla="*/ 30 w 50"/>
                <a:gd name="T11" fmla="*/ 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52">
                  <a:moveTo>
                    <a:pt x="30" y="5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7"/>
                    <a:pt x="39" y="0"/>
                    <a:pt x="30" y="5"/>
                  </a:cubicBezTo>
                  <a:close/>
                </a:path>
              </a:pathLst>
            </a:custGeom>
            <a:solidFill>
              <a:srgbClr val="342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Freeform 536"/>
            <p:cNvSpPr>
              <a:spLocks/>
            </p:cNvSpPr>
            <p:nvPr userDrawn="1"/>
          </p:nvSpPr>
          <p:spPr bwMode="auto">
            <a:xfrm>
              <a:off x="7503890" y="2405935"/>
              <a:ext cx="52696" cy="401586"/>
            </a:xfrm>
            <a:custGeom>
              <a:avLst/>
              <a:gdLst>
                <a:gd name="T0" fmla="*/ 29 w 29"/>
                <a:gd name="T1" fmla="*/ 0 h 221"/>
                <a:gd name="T2" fmla="*/ 29 w 29"/>
                <a:gd name="T3" fmla="*/ 203 h 221"/>
                <a:gd name="T4" fmla="*/ 0 w 29"/>
                <a:gd name="T5" fmla="*/ 221 h 221"/>
                <a:gd name="T6" fmla="*/ 0 w 29"/>
                <a:gd name="T7" fmla="*/ 16 h 221"/>
                <a:gd name="T8" fmla="*/ 29 w 29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21">
                  <a:moveTo>
                    <a:pt x="29" y="0"/>
                  </a:moveTo>
                  <a:lnTo>
                    <a:pt x="29" y="203"/>
                  </a:lnTo>
                  <a:lnTo>
                    <a:pt x="0" y="221"/>
                  </a:lnTo>
                  <a:lnTo>
                    <a:pt x="0" y="16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2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Freeform 537"/>
            <p:cNvSpPr>
              <a:spLocks/>
            </p:cNvSpPr>
            <p:nvPr userDrawn="1"/>
          </p:nvSpPr>
          <p:spPr bwMode="auto">
            <a:xfrm>
              <a:off x="7376690" y="1824452"/>
              <a:ext cx="168993" cy="218056"/>
            </a:xfrm>
            <a:custGeom>
              <a:avLst/>
              <a:gdLst>
                <a:gd name="T0" fmla="*/ 79 w 79"/>
                <a:gd name="T1" fmla="*/ 23 h 102"/>
                <a:gd name="T2" fmla="*/ 39 w 79"/>
                <a:gd name="T3" fmla="*/ 0 h 102"/>
                <a:gd name="T4" fmla="*/ 8 w 79"/>
                <a:gd name="T5" fmla="*/ 17 h 102"/>
                <a:gd name="T6" fmla="*/ 0 w 79"/>
                <a:gd name="T7" fmla="*/ 31 h 102"/>
                <a:gd name="T8" fmla="*/ 0 w 79"/>
                <a:gd name="T9" fmla="*/ 79 h 102"/>
                <a:gd name="T10" fmla="*/ 41 w 79"/>
                <a:gd name="T11" fmla="*/ 102 h 102"/>
                <a:gd name="T12" fmla="*/ 65 w 79"/>
                <a:gd name="T13" fmla="*/ 89 h 102"/>
                <a:gd name="T14" fmla="*/ 79 w 79"/>
                <a:gd name="T15" fmla="*/ 65 h 102"/>
                <a:gd name="T16" fmla="*/ 79 w 79"/>
                <a:gd name="T17" fmla="*/ 2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102">
                  <a:moveTo>
                    <a:pt x="79" y="23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3" y="20"/>
                    <a:pt x="0" y="25"/>
                    <a:pt x="0" y="31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41" y="102"/>
                    <a:pt x="41" y="102"/>
                    <a:pt x="41" y="102"/>
                  </a:cubicBezTo>
                  <a:cubicBezTo>
                    <a:pt x="65" y="89"/>
                    <a:pt x="65" y="89"/>
                    <a:pt x="65" y="89"/>
                  </a:cubicBezTo>
                  <a:cubicBezTo>
                    <a:pt x="73" y="84"/>
                    <a:pt x="79" y="75"/>
                    <a:pt x="79" y="65"/>
                  </a:cubicBezTo>
                  <a:lnTo>
                    <a:pt x="79" y="23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Freeform 538"/>
            <p:cNvSpPr>
              <a:spLocks/>
            </p:cNvSpPr>
            <p:nvPr userDrawn="1"/>
          </p:nvSpPr>
          <p:spPr bwMode="auto">
            <a:xfrm>
              <a:off x="7483901" y="1895321"/>
              <a:ext cx="61783" cy="138102"/>
            </a:xfrm>
            <a:custGeom>
              <a:avLst/>
              <a:gdLst>
                <a:gd name="T0" fmla="*/ 29 w 29"/>
                <a:gd name="T1" fmla="*/ 0 h 65"/>
                <a:gd name="T2" fmla="*/ 8 w 29"/>
                <a:gd name="T3" fmla="*/ 12 h 65"/>
                <a:gd name="T4" fmla="*/ 0 w 29"/>
                <a:gd name="T5" fmla="*/ 26 h 65"/>
                <a:gd name="T6" fmla="*/ 0 w 29"/>
                <a:gd name="T7" fmla="*/ 65 h 65"/>
                <a:gd name="T8" fmla="*/ 15 w 29"/>
                <a:gd name="T9" fmla="*/ 56 h 65"/>
                <a:gd name="T10" fmla="*/ 29 w 29"/>
                <a:gd name="T11" fmla="*/ 32 h 65"/>
                <a:gd name="T12" fmla="*/ 29 w 29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65">
                  <a:moveTo>
                    <a:pt x="29" y="0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3" y="15"/>
                    <a:pt x="0" y="20"/>
                    <a:pt x="0" y="26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23" y="51"/>
                    <a:pt x="29" y="42"/>
                    <a:pt x="29" y="32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Freeform 539"/>
            <p:cNvSpPr>
              <a:spLocks/>
            </p:cNvSpPr>
            <p:nvPr userDrawn="1"/>
          </p:nvSpPr>
          <p:spPr bwMode="auto">
            <a:xfrm>
              <a:off x="7460279" y="1815367"/>
              <a:ext cx="99943" cy="79954"/>
            </a:xfrm>
            <a:custGeom>
              <a:avLst/>
              <a:gdLst>
                <a:gd name="T0" fmla="*/ 8 w 47"/>
                <a:gd name="T1" fmla="*/ 0 h 37"/>
                <a:gd name="T2" fmla="*/ 47 w 47"/>
                <a:gd name="T3" fmla="*/ 23 h 37"/>
                <a:gd name="T4" fmla="*/ 47 w 47"/>
                <a:gd name="T5" fmla="*/ 23 h 37"/>
                <a:gd name="T6" fmla="*/ 40 w 47"/>
                <a:gd name="T7" fmla="*/ 37 h 37"/>
                <a:gd name="T8" fmla="*/ 40 w 47"/>
                <a:gd name="T9" fmla="*/ 27 h 37"/>
                <a:gd name="T10" fmla="*/ 0 w 47"/>
                <a:gd name="T11" fmla="*/ 4 h 37"/>
                <a:gd name="T12" fmla="*/ 8 w 47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7">
                  <a:moveTo>
                    <a:pt x="8" y="0"/>
                  </a:moveTo>
                  <a:cubicBezTo>
                    <a:pt x="47" y="23"/>
                    <a:pt x="47" y="23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9"/>
                    <a:pt x="44" y="34"/>
                    <a:pt x="40" y="3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Freeform 540"/>
            <p:cNvSpPr>
              <a:spLocks/>
            </p:cNvSpPr>
            <p:nvPr userDrawn="1"/>
          </p:nvSpPr>
          <p:spPr bwMode="auto">
            <a:xfrm>
              <a:off x="7314911" y="1966188"/>
              <a:ext cx="27256" cy="350706"/>
            </a:xfrm>
            <a:custGeom>
              <a:avLst/>
              <a:gdLst>
                <a:gd name="T0" fmla="*/ 0 w 13"/>
                <a:gd name="T1" fmla="*/ 156 h 164"/>
                <a:gd name="T2" fmla="*/ 13 w 13"/>
                <a:gd name="T3" fmla="*/ 164 h 164"/>
                <a:gd name="T4" fmla="*/ 13 w 13"/>
                <a:gd name="T5" fmla="*/ 4 h 164"/>
                <a:gd name="T6" fmla="*/ 13 w 13"/>
                <a:gd name="T7" fmla="*/ 3 h 164"/>
                <a:gd name="T8" fmla="*/ 0 w 13"/>
                <a:gd name="T9" fmla="*/ 10 h 164"/>
                <a:gd name="T10" fmla="*/ 0 w 13"/>
                <a:gd name="T11" fmla="*/ 15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64">
                  <a:moveTo>
                    <a:pt x="0" y="156"/>
                  </a:moveTo>
                  <a:cubicBezTo>
                    <a:pt x="13" y="164"/>
                    <a:pt x="13" y="164"/>
                    <a:pt x="13" y="16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7" y="0"/>
                    <a:pt x="0" y="4"/>
                    <a:pt x="0" y="10"/>
                  </a:cubicBezTo>
                  <a:lnTo>
                    <a:pt x="0" y="156"/>
                  </a:lnTo>
                  <a:close/>
                </a:path>
              </a:pathLst>
            </a:custGeom>
            <a:solidFill>
              <a:srgbClr val="00C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Freeform 603"/>
            <p:cNvSpPr>
              <a:spLocks/>
            </p:cNvSpPr>
            <p:nvPr userDrawn="1"/>
          </p:nvSpPr>
          <p:spPr bwMode="auto">
            <a:xfrm>
              <a:off x="7503856" y="2449548"/>
              <a:ext cx="210787" cy="739573"/>
            </a:xfrm>
            <a:custGeom>
              <a:avLst/>
              <a:gdLst>
                <a:gd name="T0" fmla="*/ 29 w 116"/>
                <a:gd name="T1" fmla="*/ 407 h 407"/>
                <a:gd name="T2" fmla="*/ 0 w 116"/>
                <a:gd name="T3" fmla="*/ 391 h 407"/>
                <a:gd name="T4" fmla="*/ 87 w 116"/>
                <a:gd name="T5" fmla="*/ 0 h 407"/>
                <a:gd name="T6" fmla="*/ 116 w 116"/>
                <a:gd name="T7" fmla="*/ 16 h 407"/>
                <a:gd name="T8" fmla="*/ 29 w 116"/>
                <a:gd name="T9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407">
                  <a:moveTo>
                    <a:pt x="29" y="407"/>
                  </a:moveTo>
                  <a:lnTo>
                    <a:pt x="0" y="391"/>
                  </a:lnTo>
                  <a:lnTo>
                    <a:pt x="87" y="0"/>
                  </a:lnTo>
                  <a:lnTo>
                    <a:pt x="116" y="16"/>
                  </a:lnTo>
                  <a:lnTo>
                    <a:pt x="29" y="407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8617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E732-ABF1-42E0-A582-E20505624D11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1443-0960-41BB-9A12-266663430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32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E732-ABF1-42E0-A582-E20505624D11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1443-0960-41BB-9A12-266663430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91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E732-ABF1-42E0-A582-E20505624D11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1443-0960-41BB-9A12-266663430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52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E732-ABF1-42E0-A582-E20505624D11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1443-0960-41BB-9A12-266663430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61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E732-ABF1-42E0-A582-E20505624D11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1443-0960-41BB-9A12-266663430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8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E732-ABF1-42E0-A582-E20505624D11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1443-0960-41BB-9A12-266663430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89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E732-ABF1-42E0-A582-E20505624D11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1443-0960-41BB-9A12-266663430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03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E732-ABF1-42E0-A582-E20505624D11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1443-0960-41BB-9A12-266663430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83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0E732-ABF1-42E0-A582-E20505624D11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C1443-0960-41BB-9A12-266663430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41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zc07/bioinfoClass/blob/master/Materials/Rbasics.pdf" TargetMode="External"/><Relationship Id="rId2" Type="http://schemas.openxmlformats.org/officeDocument/2006/relationships/hyperlink" Target="http://girke.bioinformatics.ucr.edu/GEN242/mydoc_Rbasics_01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lizc07/bioinfoClass/blob/master/Materials/Programming_in_R.pdf" TargetMode="External"/><Relationship Id="rId4" Type="http://schemas.openxmlformats.org/officeDocument/2006/relationships/hyperlink" Target="http://girke.bioinformatics.ucr.edu/GEN242/mydoc_Programming_in_R_01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1076779" y="3626395"/>
            <a:ext cx="3684135" cy="248371"/>
          </a:xfrm>
        </p:spPr>
        <p:txBody>
          <a:bodyPr/>
          <a:lstStyle/>
          <a:p>
            <a:r>
              <a:rPr lang="en-US" altLang="zh-CN" dirty="0" err="1" smtClean="0"/>
              <a:t>Zongcheng</a:t>
            </a:r>
            <a:r>
              <a:rPr lang="en-US" altLang="zh-CN" dirty="0" smtClean="0"/>
              <a:t> Li</a:t>
            </a:r>
            <a:endParaRPr lang="en-US" altLang="zh-CN" dirty="0"/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11"/>
          </p:nvPr>
        </p:nvSpPr>
        <p:spPr>
          <a:xfrm>
            <a:off x="1076779" y="4084529"/>
            <a:ext cx="3684135" cy="248371"/>
          </a:xfrm>
        </p:spPr>
        <p:txBody>
          <a:bodyPr/>
          <a:lstStyle/>
          <a:p>
            <a:r>
              <a:rPr lang="zh-CN" altLang="en-US" dirty="0" smtClean="0"/>
              <a:t>生信小课堂二期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076779" y="2454140"/>
            <a:ext cx="5469618" cy="558799"/>
          </a:xfrm>
        </p:spPr>
        <p:txBody>
          <a:bodyPr/>
          <a:lstStyle/>
          <a:p>
            <a:r>
              <a:rPr lang="en-US" altLang="zh-CN" dirty="0" smtClean="0"/>
              <a:t>Road to be data scientist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76779" y="1074295"/>
            <a:ext cx="6499678" cy="131522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Start learning 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02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07472" y="1192344"/>
            <a:ext cx="82266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1" dirty="0" smtClean="0">
                <a:solidFill>
                  <a:srgbClr val="555555"/>
                </a:solidFill>
                <a:effectLst/>
                <a:latin typeface="Perpetua" panose="02020502060401020303" pitchFamily="18" charset="0"/>
              </a:rPr>
              <a:t>“I want to learn bioinformatics. Which programming language should I learn first?”</a:t>
            </a:r>
            <a:endParaRPr lang="zh-CN" altLang="en-US" sz="3200" dirty="0">
              <a:latin typeface="Perpetua" panose="02020502060401020303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07472" y="2958457"/>
            <a:ext cx="90966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latin typeface="Perpetua" panose="02020502060401020303" pitchFamily="18" charset="0"/>
              </a:rPr>
              <a:t>Python, R, and bash </a:t>
            </a:r>
            <a:r>
              <a:rPr lang="en-US" altLang="zh-CN" sz="3200" dirty="0" smtClean="0">
                <a:latin typeface="Perpetua" panose="02020502060401020303" pitchFamily="18" charset="0"/>
              </a:rPr>
              <a:t>are the most useful languages to learn right now in bioinformatics. Deciding which one to start with depends on your goals…</a:t>
            </a:r>
            <a:endParaRPr lang="zh-CN" altLang="en-US" sz="3200" dirty="0">
              <a:latin typeface="Perpetua" panose="02020502060401020303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25811" y="4828689"/>
            <a:ext cx="32426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i="1" dirty="0" smtClean="0">
                <a:latin typeface="Adobe Garamond Pro" panose="02020502060506020403" pitchFamily="18" charset="0"/>
              </a:rPr>
              <a:t>From </a:t>
            </a:r>
            <a:r>
              <a:rPr lang="zh-CN" altLang="en-US" sz="1200" i="1" dirty="0" smtClean="0">
                <a:latin typeface="Adobe Garamond Pro" panose="02020502060506020403" pitchFamily="18" charset="0"/>
              </a:rPr>
              <a:t>http://omgenomics.com/programming-languages/</a:t>
            </a:r>
            <a:endParaRPr lang="zh-CN" altLang="en-US" sz="1200" i="1" dirty="0">
              <a:latin typeface="Adobe Garamond Pro" panose="02020502060506020403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 flipH="1">
            <a:off x="1680837" y="1269044"/>
            <a:ext cx="45719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20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917902" y="3879472"/>
            <a:ext cx="6149898" cy="545789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Python</a:t>
            </a:r>
            <a:r>
              <a:rPr lang="en-US" altLang="zh-CN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vs </a:t>
            </a:r>
            <a:r>
              <a:rPr lang="en-US" altLang="zh-CN" b="1" dirty="0" smtClean="0">
                <a:solidFill>
                  <a:srgbClr val="7030A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</a:t>
            </a:r>
            <a:endParaRPr lang="zh-CN" altLang="en-US" b="1" dirty="0">
              <a:solidFill>
                <a:srgbClr val="7030A0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17902" y="4793942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统计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7030A0"/>
                </a:solidFill>
              </a:rPr>
              <a:t>帮助文档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chemeClr val="bg1"/>
                </a:solidFill>
              </a:rPr>
              <a:t>易用性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7030A0"/>
                </a:solidFill>
              </a:rPr>
              <a:t>软件包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00B0F0"/>
                </a:solidFill>
              </a:rPr>
              <a:t>机器学习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00B0F0"/>
                </a:solidFill>
              </a:rPr>
              <a:t>计算效率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00B0F0"/>
                </a:solidFill>
              </a:rPr>
              <a:t>多面手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24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278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Install R packages</a:t>
            </a:r>
            <a:endParaRPr lang="zh-CN" altLang="en-US" sz="2800" b="1" dirty="0">
              <a:latin typeface="Adobe Gothic Std B" panose="020B0800000000000000" pitchFamily="34" charset="-128"/>
            </a:endParaRPr>
          </a:p>
        </p:txBody>
      </p:sp>
      <p:sp>
        <p:nvSpPr>
          <p:cNvPr id="164" name="işľïḍè"/>
          <p:cNvSpPr/>
          <p:nvPr/>
        </p:nvSpPr>
        <p:spPr>
          <a:xfrm>
            <a:off x="738094" y="1376530"/>
            <a:ext cx="7318851" cy="44933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5" name="îSḻídè"/>
          <p:cNvGrpSpPr/>
          <p:nvPr/>
        </p:nvGrpSpPr>
        <p:grpSpPr>
          <a:xfrm>
            <a:off x="8615578" y="1772816"/>
            <a:ext cx="2592288" cy="3694661"/>
            <a:chOff x="4169666" y="2268389"/>
            <a:chExt cx="1673212" cy="2384748"/>
          </a:xfrm>
        </p:grpSpPr>
        <p:sp>
          <p:nvSpPr>
            <p:cNvPr id="183" name="iS1iḑê"/>
            <p:cNvSpPr>
              <a:spLocks noChangeAspect="1" noChangeArrowheads="1" noTextEdit="1"/>
            </p:cNvSpPr>
            <p:nvPr/>
          </p:nvSpPr>
          <p:spPr bwMode="auto">
            <a:xfrm>
              <a:off x="4171659" y="2271379"/>
              <a:ext cx="1669226" cy="2379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84" name="ïSľide"/>
            <p:cNvSpPr>
              <a:spLocks/>
            </p:cNvSpPr>
            <p:nvPr/>
          </p:nvSpPr>
          <p:spPr bwMode="auto">
            <a:xfrm>
              <a:off x="4691860" y="3253979"/>
              <a:ext cx="437487" cy="282024"/>
            </a:xfrm>
            <a:custGeom>
              <a:avLst/>
              <a:gdLst/>
              <a:ahLst/>
              <a:cxnLst>
                <a:cxn ang="0">
                  <a:pos x="474" y="335"/>
                </a:cxn>
                <a:cxn ang="0">
                  <a:pos x="525" y="323"/>
                </a:cxn>
                <a:cxn ang="0">
                  <a:pos x="512" y="270"/>
                </a:cxn>
                <a:cxn ang="0">
                  <a:pos x="61" y="10"/>
                </a:cxn>
                <a:cxn ang="0">
                  <a:pos x="11" y="22"/>
                </a:cxn>
                <a:cxn ang="0">
                  <a:pos x="23" y="75"/>
                </a:cxn>
                <a:cxn ang="0">
                  <a:pos x="474" y="335"/>
                </a:cxn>
              </a:cxnLst>
              <a:rect l="0" t="0" r="r" b="b"/>
              <a:pathLst>
                <a:path w="535" h="345">
                  <a:moveTo>
                    <a:pt x="474" y="335"/>
                  </a:moveTo>
                  <a:cubicBezTo>
                    <a:pt x="492" y="345"/>
                    <a:pt x="514" y="341"/>
                    <a:pt x="525" y="323"/>
                  </a:cubicBezTo>
                  <a:cubicBezTo>
                    <a:pt x="535" y="305"/>
                    <a:pt x="530" y="281"/>
                    <a:pt x="512" y="27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43" y="0"/>
                    <a:pt x="21" y="5"/>
                    <a:pt x="11" y="22"/>
                  </a:cubicBezTo>
                  <a:cubicBezTo>
                    <a:pt x="0" y="40"/>
                    <a:pt x="5" y="64"/>
                    <a:pt x="23" y="75"/>
                  </a:cubicBezTo>
                  <a:lnTo>
                    <a:pt x="474" y="33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85" name="îśľíďé"/>
            <p:cNvSpPr>
              <a:spLocks/>
            </p:cNvSpPr>
            <p:nvPr/>
          </p:nvSpPr>
          <p:spPr bwMode="auto">
            <a:xfrm>
              <a:off x="4646018" y="3332706"/>
              <a:ext cx="437487" cy="283021"/>
            </a:xfrm>
            <a:custGeom>
              <a:avLst/>
              <a:gdLst/>
              <a:ahLst/>
              <a:cxnLst>
                <a:cxn ang="0">
                  <a:pos x="24" y="76"/>
                </a:cxn>
                <a:cxn ang="0">
                  <a:pos x="474" y="336"/>
                </a:cxn>
                <a:cxn ang="0">
                  <a:pos x="525" y="323"/>
                </a:cxn>
                <a:cxn ang="0">
                  <a:pos x="512" y="271"/>
                </a:cxn>
                <a:cxn ang="0">
                  <a:pos x="61" y="11"/>
                </a:cxn>
                <a:cxn ang="0">
                  <a:pos x="11" y="23"/>
                </a:cxn>
                <a:cxn ang="0">
                  <a:pos x="24" y="76"/>
                </a:cxn>
              </a:cxnLst>
              <a:rect l="0" t="0" r="r" b="b"/>
              <a:pathLst>
                <a:path w="535" h="346">
                  <a:moveTo>
                    <a:pt x="24" y="76"/>
                  </a:moveTo>
                  <a:cubicBezTo>
                    <a:pt x="474" y="336"/>
                    <a:pt x="474" y="336"/>
                    <a:pt x="474" y="336"/>
                  </a:cubicBezTo>
                  <a:cubicBezTo>
                    <a:pt x="492" y="346"/>
                    <a:pt x="514" y="341"/>
                    <a:pt x="525" y="323"/>
                  </a:cubicBezTo>
                  <a:cubicBezTo>
                    <a:pt x="535" y="306"/>
                    <a:pt x="530" y="281"/>
                    <a:pt x="512" y="27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43" y="0"/>
                    <a:pt x="21" y="5"/>
                    <a:pt x="11" y="23"/>
                  </a:cubicBezTo>
                  <a:cubicBezTo>
                    <a:pt x="0" y="41"/>
                    <a:pt x="6" y="65"/>
                    <a:pt x="24" y="7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86" name="îŝľíḍê"/>
            <p:cNvSpPr>
              <a:spLocks noEditPoints="1"/>
            </p:cNvSpPr>
            <p:nvPr/>
          </p:nvSpPr>
          <p:spPr bwMode="auto">
            <a:xfrm>
              <a:off x="4169666" y="3412430"/>
              <a:ext cx="875970" cy="1240707"/>
            </a:xfrm>
            <a:custGeom>
              <a:avLst/>
              <a:gdLst/>
              <a:ahLst/>
              <a:cxnLst>
                <a:cxn ang="0">
                  <a:pos x="1068" y="298"/>
                </a:cxn>
                <a:cxn ang="0">
                  <a:pos x="1058" y="284"/>
                </a:cxn>
                <a:cxn ang="0">
                  <a:pos x="1038" y="271"/>
                </a:cxn>
                <a:cxn ang="0">
                  <a:pos x="587" y="11"/>
                </a:cxn>
                <a:cxn ang="0">
                  <a:pos x="567" y="3"/>
                </a:cxn>
                <a:cxn ang="0">
                  <a:pos x="536" y="17"/>
                </a:cxn>
                <a:cxn ang="0">
                  <a:pos x="24" y="903"/>
                </a:cxn>
                <a:cxn ang="0">
                  <a:pos x="24" y="903"/>
                </a:cxn>
                <a:cxn ang="0">
                  <a:pos x="1" y="1456"/>
                </a:cxn>
                <a:cxn ang="0">
                  <a:pos x="29" y="1507"/>
                </a:cxn>
                <a:cxn ang="0">
                  <a:pos x="87" y="1506"/>
                </a:cxn>
                <a:cxn ang="0">
                  <a:pos x="554" y="1209"/>
                </a:cxn>
                <a:cxn ang="0">
                  <a:pos x="554" y="1209"/>
                </a:cxn>
                <a:cxn ang="0">
                  <a:pos x="1066" y="323"/>
                </a:cxn>
                <a:cxn ang="0">
                  <a:pos x="1069" y="304"/>
                </a:cxn>
                <a:cxn ang="0">
                  <a:pos x="1068" y="298"/>
                </a:cxn>
                <a:cxn ang="0">
                  <a:pos x="509" y="1167"/>
                </a:cxn>
                <a:cxn ang="0">
                  <a:pos x="509" y="1167"/>
                </a:cxn>
                <a:cxn ang="0">
                  <a:pos x="195" y="1367"/>
                </a:cxn>
                <a:cxn ang="0">
                  <a:pos x="194" y="1366"/>
                </a:cxn>
                <a:cxn ang="0">
                  <a:pos x="142" y="1310"/>
                </a:cxn>
                <a:cxn ang="0">
                  <a:pos x="68" y="1289"/>
                </a:cxn>
                <a:cxn ang="0">
                  <a:pos x="68" y="1289"/>
                </a:cxn>
                <a:cxn ang="0">
                  <a:pos x="83" y="921"/>
                </a:cxn>
                <a:cxn ang="0">
                  <a:pos x="83" y="921"/>
                </a:cxn>
                <a:cxn ang="0">
                  <a:pos x="87" y="914"/>
                </a:cxn>
                <a:cxn ang="0">
                  <a:pos x="87" y="914"/>
                </a:cxn>
                <a:cxn ang="0">
                  <a:pos x="229" y="896"/>
                </a:cxn>
                <a:cxn ang="0">
                  <a:pos x="237" y="898"/>
                </a:cxn>
                <a:cxn ang="0">
                  <a:pos x="241" y="905"/>
                </a:cxn>
                <a:cxn ang="0">
                  <a:pos x="255" y="1023"/>
                </a:cxn>
                <a:cxn ang="0">
                  <a:pos x="281" y="1063"/>
                </a:cxn>
                <a:cxn ang="0">
                  <a:pos x="281" y="1063"/>
                </a:cxn>
                <a:cxn ang="0">
                  <a:pos x="328" y="1067"/>
                </a:cxn>
                <a:cxn ang="0">
                  <a:pos x="446" y="1021"/>
                </a:cxn>
                <a:cxn ang="0">
                  <a:pos x="457" y="1025"/>
                </a:cxn>
                <a:cxn ang="0">
                  <a:pos x="513" y="1161"/>
                </a:cxn>
                <a:cxn ang="0">
                  <a:pos x="513" y="1161"/>
                </a:cxn>
                <a:cxn ang="0">
                  <a:pos x="509" y="1167"/>
                </a:cxn>
                <a:cxn ang="0">
                  <a:pos x="538" y="1117"/>
                </a:cxn>
                <a:cxn ang="0">
                  <a:pos x="538" y="1117"/>
                </a:cxn>
                <a:cxn ang="0">
                  <a:pos x="494" y="1010"/>
                </a:cxn>
                <a:cxn ang="0">
                  <a:pos x="432" y="984"/>
                </a:cxn>
                <a:cxn ang="0">
                  <a:pos x="314" y="1030"/>
                </a:cxn>
                <a:cxn ang="0">
                  <a:pos x="301" y="1029"/>
                </a:cxn>
                <a:cxn ang="0">
                  <a:pos x="294" y="1018"/>
                </a:cxn>
                <a:cxn ang="0">
                  <a:pos x="280" y="901"/>
                </a:cxn>
                <a:cxn ang="0">
                  <a:pos x="267" y="872"/>
                </a:cxn>
                <a:cxn ang="0">
                  <a:pos x="224" y="856"/>
                </a:cxn>
                <a:cxn ang="0">
                  <a:pos x="113" y="871"/>
                </a:cxn>
                <a:cxn ang="0">
                  <a:pos x="112" y="870"/>
                </a:cxn>
                <a:cxn ang="0">
                  <a:pos x="566" y="85"/>
                </a:cxn>
                <a:cxn ang="0">
                  <a:pos x="566" y="85"/>
                </a:cxn>
                <a:cxn ang="0">
                  <a:pos x="992" y="331"/>
                </a:cxn>
                <a:cxn ang="0">
                  <a:pos x="992" y="331"/>
                </a:cxn>
                <a:cxn ang="0">
                  <a:pos x="538" y="1117"/>
                </a:cxn>
              </a:cxnLst>
              <a:rect l="0" t="0" r="r" b="b"/>
              <a:pathLst>
                <a:path w="1070" h="1517">
                  <a:moveTo>
                    <a:pt x="1068" y="298"/>
                  </a:moveTo>
                  <a:cubicBezTo>
                    <a:pt x="1066" y="293"/>
                    <a:pt x="1063" y="288"/>
                    <a:pt x="1058" y="284"/>
                  </a:cubicBezTo>
                  <a:cubicBezTo>
                    <a:pt x="1053" y="280"/>
                    <a:pt x="1046" y="275"/>
                    <a:pt x="1038" y="271"/>
                  </a:cubicBezTo>
                  <a:cubicBezTo>
                    <a:pt x="587" y="11"/>
                    <a:pt x="587" y="11"/>
                    <a:pt x="587" y="11"/>
                  </a:cubicBezTo>
                  <a:cubicBezTo>
                    <a:pt x="580" y="6"/>
                    <a:pt x="573" y="4"/>
                    <a:pt x="567" y="3"/>
                  </a:cubicBezTo>
                  <a:cubicBezTo>
                    <a:pt x="555" y="0"/>
                    <a:pt x="542" y="6"/>
                    <a:pt x="536" y="17"/>
                  </a:cubicBezTo>
                  <a:cubicBezTo>
                    <a:pt x="24" y="903"/>
                    <a:pt x="24" y="903"/>
                    <a:pt x="24" y="903"/>
                  </a:cubicBezTo>
                  <a:cubicBezTo>
                    <a:pt x="24" y="903"/>
                    <a:pt x="24" y="903"/>
                    <a:pt x="24" y="903"/>
                  </a:cubicBezTo>
                  <a:cubicBezTo>
                    <a:pt x="1" y="1456"/>
                    <a:pt x="1" y="1456"/>
                    <a:pt x="1" y="1456"/>
                  </a:cubicBezTo>
                  <a:cubicBezTo>
                    <a:pt x="0" y="1477"/>
                    <a:pt x="11" y="1496"/>
                    <a:pt x="29" y="1507"/>
                  </a:cubicBezTo>
                  <a:cubicBezTo>
                    <a:pt x="47" y="1517"/>
                    <a:pt x="70" y="1517"/>
                    <a:pt x="87" y="1506"/>
                  </a:cubicBezTo>
                  <a:cubicBezTo>
                    <a:pt x="554" y="1209"/>
                    <a:pt x="554" y="1209"/>
                    <a:pt x="554" y="1209"/>
                  </a:cubicBezTo>
                  <a:cubicBezTo>
                    <a:pt x="554" y="1209"/>
                    <a:pt x="554" y="1209"/>
                    <a:pt x="554" y="1209"/>
                  </a:cubicBezTo>
                  <a:cubicBezTo>
                    <a:pt x="1066" y="323"/>
                    <a:pt x="1066" y="323"/>
                    <a:pt x="1066" y="323"/>
                  </a:cubicBezTo>
                  <a:cubicBezTo>
                    <a:pt x="1069" y="317"/>
                    <a:pt x="1070" y="311"/>
                    <a:pt x="1069" y="304"/>
                  </a:cubicBezTo>
                  <a:cubicBezTo>
                    <a:pt x="1069" y="302"/>
                    <a:pt x="1069" y="300"/>
                    <a:pt x="1068" y="298"/>
                  </a:cubicBezTo>
                  <a:close/>
                  <a:moveTo>
                    <a:pt x="509" y="1167"/>
                  </a:moveTo>
                  <a:cubicBezTo>
                    <a:pt x="509" y="1167"/>
                    <a:pt x="509" y="1167"/>
                    <a:pt x="509" y="1167"/>
                  </a:cubicBezTo>
                  <a:cubicBezTo>
                    <a:pt x="195" y="1367"/>
                    <a:pt x="195" y="1367"/>
                    <a:pt x="195" y="1367"/>
                  </a:cubicBezTo>
                  <a:cubicBezTo>
                    <a:pt x="194" y="1366"/>
                    <a:pt x="194" y="1366"/>
                    <a:pt x="194" y="1366"/>
                  </a:cubicBezTo>
                  <a:cubicBezTo>
                    <a:pt x="179" y="1342"/>
                    <a:pt x="158" y="1320"/>
                    <a:pt x="142" y="1310"/>
                  </a:cubicBezTo>
                  <a:cubicBezTo>
                    <a:pt x="124" y="1300"/>
                    <a:pt x="95" y="1292"/>
                    <a:pt x="68" y="1289"/>
                  </a:cubicBezTo>
                  <a:cubicBezTo>
                    <a:pt x="68" y="1289"/>
                    <a:pt x="68" y="1289"/>
                    <a:pt x="68" y="1289"/>
                  </a:cubicBezTo>
                  <a:cubicBezTo>
                    <a:pt x="83" y="921"/>
                    <a:pt x="83" y="921"/>
                    <a:pt x="83" y="921"/>
                  </a:cubicBezTo>
                  <a:cubicBezTo>
                    <a:pt x="83" y="921"/>
                    <a:pt x="83" y="921"/>
                    <a:pt x="83" y="921"/>
                  </a:cubicBezTo>
                  <a:cubicBezTo>
                    <a:pt x="87" y="914"/>
                    <a:pt x="87" y="914"/>
                    <a:pt x="87" y="914"/>
                  </a:cubicBezTo>
                  <a:cubicBezTo>
                    <a:pt x="87" y="914"/>
                    <a:pt x="87" y="914"/>
                    <a:pt x="87" y="914"/>
                  </a:cubicBezTo>
                  <a:cubicBezTo>
                    <a:pt x="229" y="896"/>
                    <a:pt x="229" y="896"/>
                    <a:pt x="229" y="896"/>
                  </a:cubicBezTo>
                  <a:cubicBezTo>
                    <a:pt x="233" y="896"/>
                    <a:pt x="235" y="897"/>
                    <a:pt x="237" y="898"/>
                  </a:cubicBezTo>
                  <a:cubicBezTo>
                    <a:pt x="238" y="899"/>
                    <a:pt x="240" y="901"/>
                    <a:pt x="241" y="905"/>
                  </a:cubicBezTo>
                  <a:cubicBezTo>
                    <a:pt x="255" y="1023"/>
                    <a:pt x="255" y="1023"/>
                    <a:pt x="255" y="1023"/>
                  </a:cubicBezTo>
                  <a:cubicBezTo>
                    <a:pt x="257" y="1040"/>
                    <a:pt x="266" y="1054"/>
                    <a:pt x="281" y="1063"/>
                  </a:cubicBezTo>
                  <a:cubicBezTo>
                    <a:pt x="281" y="1063"/>
                    <a:pt x="281" y="1063"/>
                    <a:pt x="281" y="1063"/>
                  </a:cubicBezTo>
                  <a:cubicBezTo>
                    <a:pt x="296" y="1072"/>
                    <a:pt x="313" y="1073"/>
                    <a:pt x="328" y="1067"/>
                  </a:cubicBezTo>
                  <a:cubicBezTo>
                    <a:pt x="446" y="1021"/>
                    <a:pt x="446" y="1021"/>
                    <a:pt x="446" y="1021"/>
                  </a:cubicBezTo>
                  <a:cubicBezTo>
                    <a:pt x="450" y="1019"/>
                    <a:pt x="455" y="1021"/>
                    <a:pt x="457" y="1025"/>
                  </a:cubicBezTo>
                  <a:cubicBezTo>
                    <a:pt x="513" y="1161"/>
                    <a:pt x="513" y="1161"/>
                    <a:pt x="513" y="1161"/>
                  </a:cubicBezTo>
                  <a:cubicBezTo>
                    <a:pt x="513" y="1161"/>
                    <a:pt x="513" y="1161"/>
                    <a:pt x="513" y="1161"/>
                  </a:cubicBezTo>
                  <a:lnTo>
                    <a:pt x="509" y="1167"/>
                  </a:lnTo>
                  <a:close/>
                  <a:moveTo>
                    <a:pt x="538" y="1117"/>
                  </a:moveTo>
                  <a:cubicBezTo>
                    <a:pt x="538" y="1117"/>
                    <a:pt x="538" y="1117"/>
                    <a:pt x="538" y="1117"/>
                  </a:cubicBezTo>
                  <a:cubicBezTo>
                    <a:pt x="494" y="1010"/>
                    <a:pt x="494" y="1010"/>
                    <a:pt x="494" y="1010"/>
                  </a:cubicBezTo>
                  <a:cubicBezTo>
                    <a:pt x="484" y="986"/>
                    <a:pt x="456" y="974"/>
                    <a:pt x="432" y="984"/>
                  </a:cubicBezTo>
                  <a:cubicBezTo>
                    <a:pt x="314" y="1030"/>
                    <a:pt x="314" y="1030"/>
                    <a:pt x="314" y="1030"/>
                  </a:cubicBezTo>
                  <a:cubicBezTo>
                    <a:pt x="308" y="1032"/>
                    <a:pt x="303" y="1030"/>
                    <a:pt x="301" y="1029"/>
                  </a:cubicBezTo>
                  <a:cubicBezTo>
                    <a:pt x="299" y="1027"/>
                    <a:pt x="295" y="1024"/>
                    <a:pt x="294" y="1018"/>
                  </a:cubicBezTo>
                  <a:cubicBezTo>
                    <a:pt x="280" y="901"/>
                    <a:pt x="280" y="901"/>
                    <a:pt x="280" y="901"/>
                  </a:cubicBezTo>
                  <a:cubicBezTo>
                    <a:pt x="279" y="891"/>
                    <a:pt x="275" y="880"/>
                    <a:pt x="267" y="872"/>
                  </a:cubicBezTo>
                  <a:cubicBezTo>
                    <a:pt x="256" y="860"/>
                    <a:pt x="240" y="854"/>
                    <a:pt x="224" y="856"/>
                  </a:cubicBezTo>
                  <a:cubicBezTo>
                    <a:pt x="113" y="871"/>
                    <a:pt x="113" y="871"/>
                    <a:pt x="113" y="871"/>
                  </a:cubicBezTo>
                  <a:cubicBezTo>
                    <a:pt x="112" y="871"/>
                    <a:pt x="112" y="871"/>
                    <a:pt x="112" y="870"/>
                  </a:cubicBezTo>
                  <a:cubicBezTo>
                    <a:pt x="566" y="85"/>
                    <a:pt x="566" y="85"/>
                    <a:pt x="566" y="85"/>
                  </a:cubicBezTo>
                  <a:cubicBezTo>
                    <a:pt x="566" y="85"/>
                    <a:pt x="566" y="85"/>
                    <a:pt x="566" y="85"/>
                  </a:cubicBezTo>
                  <a:cubicBezTo>
                    <a:pt x="992" y="331"/>
                    <a:pt x="992" y="331"/>
                    <a:pt x="992" y="331"/>
                  </a:cubicBezTo>
                  <a:cubicBezTo>
                    <a:pt x="992" y="331"/>
                    <a:pt x="992" y="331"/>
                    <a:pt x="992" y="331"/>
                  </a:cubicBezTo>
                  <a:lnTo>
                    <a:pt x="538" y="111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87" name="íṧḷíḓè"/>
            <p:cNvSpPr>
              <a:spLocks/>
            </p:cNvSpPr>
            <p:nvPr/>
          </p:nvSpPr>
          <p:spPr bwMode="auto">
            <a:xfrm>
              <a:off x="5688412" y="2720823"/>
              <a:ext cx="154466" cy="84707"/>
            </a:xfrm>
            <a:custGeom>
              <a:avLst/>
              <a:gdLst/>
              <a:ahLst/>
              <a:cxnLst>
                <a:cxn ang="0">
                  <a:pos x="33" y="33"/>
                </a:cxn>
                <a:cxn ang="0">
                  <a:pos x="5" y="76"/>
                </a:cxn>
                <a:cxn ang="0">
                  <a:pos x="51" y="99"/>
                </a:cxn>
                <a:cxn ang="0">
                  <a:pos x="155" y="71"/>
                </a:cxn>
                <a:cxn ang="0">
                  <a:pos x="184" y="28"/>
                </a:cxn>
                <a:cxn ang="0">
                  <a:pos x="138" y="5"/>
                </a:cxn>
                <a:cxn ang="0">
                  <a:pos x="33" y="33"/>
                </a:cxn>
              </a:cxnLst>
              <a:rect l="0" t="0" r="r" b="b"/>
              <a:pathLst>
                <a:path w="189" h="104">
                  <a:moveTo>
                    <a:pt x="33" y="33"/>
                  </a:moveTo>
                  <a:cubicBezTo>
                    <a:pt x="13" y="39"/>
                    <a:pt x="0" y="58"/>
                    <a:pt x="5" y="76"/>
                  </a:cubicBezTo>
                  <a:cubicBezTo>
                    <a:pt x="10" y="94"/>
                    <a:pt x="31" y="104"/>
                    <a:pt x="51" y="99"/>
                  </a:cubicBezTo>
                  <a:cubicBezTo>
                    <a:pt x="155" y="71"/>
                    <a:pt x="155" y="71"/>
                    <a:pt x="155" y="71"/>
                  </a:cubicBezTo>
                  <a:cubicBezTo>
                    <a:pt x="176" y="65"/>
                    <a:pt x="189" y="46"/>
                    <a:pt x="184" y="28"/>
                  </a:cubicBezTo>
                  <a:cubicBezTo>
                    <a:pt x="179" y="10"/>
                    <a:pt x="158" y="0"/>
                    <a:pt x="138" y="5"/>
                  </a:cubicBezTo>
                  <a:lnTo>
                    <a:pt x="33" y="33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88" name="îśḻíḑè"/>
            <p:cNvSpPr>
              <a:spLocks/>
            </p:cNvSpPr>
            <p:nvPr/>
          </p:nvSpPr>
          <p:spPr bwMode="auto">
            <a:xfrm>
              <a:off x="4999794" y="2268389"/>
              <a:ext cx="84707" cy="154465"/>
            </a:xfrm>
            <a:custGeom>
              <a:avLst/>
              <a:gdLst/>
              <a:ahLst/>
              <a:cxnLst>
                <a:cxn ang="0">
                  <a:pos x="99" y="138"/>
                </a:cxn>
                <a:cxn ang="0">
                  <a:pos x="76" y="184"/>
                </a:cxn>
                <a:cxn ang="0">
                  <a:pos x="33" y="155"/>
                </a:cxn>
                <a:cxn ang="0">
                  <a:pos x="5" y="51"/>
                </a:cxn>
                <a:cxn ang="0">
                  <a:pos x="28" y="5"/>
                </a:cxn>
                <a:cxn ang="0">
                  <a:pos x="71" y="33"/>
                </a:cxn>
                <a:cxn ang="0">
                  <a:pos x="99" y="138"/>
                </a:cxn>
              </a:cxnLst>
              <a:rect l="0" t="0" r="r" b="b"/>
              <a:pathLst>
                <a:path w="104" h="189">
                  <a:moveTo>
                    <a:pt x="99" y="138"/>
                  </a:moveTo>
                  <a:cubicBezTo>
                    <a:pt x="104" y="158"/>
                    <a:pt x="94" y="179"/>
                    <a:pt x="76" y="184"/>
                  </a:cubicBezTo>
                  <a:cubicBezTo>
                    <a:pt x="58" y="189"/>
                    <a:pt x="39" y="176"/>
                    <a:pt x="33" y="155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0" y="31"/>
                    <a:pt x="10" y="10"/>
                    <a:pt x="28" y="5"/>
                  </a:cubicBezTo>
                  <a:cubicBezTo>
                    <a:pt x="46" y="0"/>
                    <a:pt x="65" y="13"/>
                    <a:pt x="71" y="33"/>
                  </a:cubicBezTo>
                  <a:lnTo>
                    <a:pt x="99" y="138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89" name="íSḻîḓè"/>
            <p:cNvSpPr>
              <a:spLocks/>
            </p:cNvSpPr>
            <p:nvPr/>
          </p:nvSpPr>
          <p:spPr bwMode="auto">
            <a:xfrm>
              <a:off x="5290788" y="3397482"/>
              <a:ext cx="85704" cy="153469"/>
            </a:xfrm>
            <a:custGeom>
              <a:avLst/>
              <a:gdLst/>
              <a:ahLst/>
              <a:cxnLst>
                <a:cxn ang="0">
                  <a:pos x="5" y="51"/>
                </a:cxn>
                <a:cxn ang="0">
                  <a:pos x="28" y="5"/>
                </a:cxn>
                <a:cxn ang="0">
                  <a:pos x="71" y="33"/>
                </a:cxn>
                <a:cxn ang="0">
                  <a:pos x="99" y="137"/>
                </a:cxn>
                <a:cxn ang="0">
                  <a:pos x="76" y="183"/>
                </a:cxn>
                <a:cxn ang="0">
                  <a:pos x="33" y="155"/>
                </a:cxn>
                <a:cxn ang="0">
                  <a:pos x="5" y="51"/>
                </a:cxn>
              </a:cxnLst>
              <a:rect l="0" t="0" r="r" b="b"/>
              <a:pathLst>
                <a:path w="104" h="188">
                  <a:moveTo>
                    <a:pt x="5" y="51"/>
                  </a:moveTo>
                  <a:cubicBezTo>
                    <a:pt x="0" y="30"/>
                    <a:pt x="10" y="10"/>
                    <a:pt x="28" y="5"/>
                  </a:cubicBezTo>
                  <a:cubicBezTo>
                    <a:pt x="46" y="0"/>
                    <a:pt x="65" y="13"/>
                    <a:pt x="71" y="33"/>
                  </a:cubicBezTo>
                  <a:cubicBezTo>
                    <a:pt x="99" y="137"/>
                    <a:pt x="99" y="137"/>
                    <a:pt x="99" y="137"/>
                  </a:cubicBezTo>
                  <a:cubicBezTo>
                    <a:pt x="104" y="158"/>
                    <a:pt x="94" y="179"/>
                    <a:pt x="76" y="183"/>
                  </a:cubicBezTo>
                  <a:cubicBezTo>
                    <a:pt x="58" y="188"/>
                    <a:pt x="39" y="175"/>
                    <a:pt x="33" y="155"/>
                  </a:cubicBezTo>
                  <a:lnTo>
                    <a:pt x="5" y="51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90" name="i$ḷíḓê"/>
            <p:cNvSpPr>
              <a:spLocks/>
            </p:cNvSpPr>
            <p:nvPr/>
          </p:nvSpPr>
          <p:spPr bwMode="auto">
            <a:xfrm>
              <a:off x="4561311" y="3030751"/>
              <a:ext cx="154466" cy="85703"/>
            </a:xfrm>
            <a:custGeom>
              <a:avLst/>
              <a:gdLst/>
              <a:ahLst/>
              <a:cxnLst>
                <a:cxn ang="0">
                  <a:pos x="155" y="72"/>
                </a:cxn>
                <a:cxn ang="0">
                  <a:pos x="184" y="29"/>
                </a:cxn>
                <a:cxn ang="0">
                  <a:pos x="138" y="6"/>
                </a:cxn>
                <a:cxn ang="0">
                  <a:pos x="34" y="34"/>
                </a:cxn>
                <a:cxn ang="0">
                  <a:pos x="5" y="77"/>
                </a:cxn>
                <a:cxn ang="0">
                  <a:pos x="51" y="99"/>
                </a:cxn>
                <a:cxn ang="0">
                  <a:pos x="155" y="72"/>
                </a:cxn>
              </a:cxnLst>
              <a:rect l="0" t="0" r="r" b="b"/>
              <a:pathLst>
                <a:path w="189" h="105">
                  <a:moveTo>
                    <a:pt x="155" y="72"/>
                  </a:moveTo>
                  <a:cubicBezTo>
                    <a:pt x="176" y="66"/>
                    <a:pt x="189" y="47"/>
                    <a:pt x="184" y="29"/>
                  </a:cubicBezTo>
                  <a:cubicBezTo>
                    <a:pt x="179" y="11"/>
                    <a:pt x="158" y="0"/>
                    <a:pt x="138" y="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13" y="39"/>
                    <a:pt x="0" y="59"/>
                    <a:pt x="5" y="77"/>
                  </a:cubicBezTo>
                  <a:cubicBezTo>
                    <a:pt x="10" y="95"/>
                    <a:pt x="31" y="105"/>
                    <a:pt x="51" y="99"/>
                  </a:cubicBezTo>
                  <a:lnTo>
                    <a:pt x="155" y="72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91" name="íŝ1ïdé"/>
            <p:cNvSpPr>
              <a:spLocks/>
            </p:cNvSpPr>
            <p:nvPr/>
          </p:nvSpPr>
          <p:spPr bwMode="auto">
            <a:xfrm>
              <a:off x="5448243" y="2317220"/>
              <a:ext cx="109621" cy="146493"/>
            </a:xfrm>
            <a:custGeom>
              <a:avLst/>
              <a:gdLst/>
              <a:ahLst/>
              <a:cxnLst>
                <a:cxn ang="0">
                  <a:pos x="10" y="119"/>
                </a:cxn>
                <a:cxn ang="0">
                  <a:pos x="21" y="170"/>
                </a:cxn>
                <a:cxn ang="0">
                  <a:pos x="69" y="153"/>
                </a:cxn>
                <a:cxn ang="0">
                  <a:pos x="123" y="60"/>
                </a:cxn>
                <a:cxn ang="0">
                  <a:pos x="113" y="9"/>
                </a:cxn>
                <a:cxn ang="0">
                  <a:pos x="64" y="26"/>
                </a:cxn>
                <a:cxn ang="0">
                  <a:pos x="10" y="119"/>
                </a:cxn>
              </a:cxnLst>
              <a:rect l="0" t="0" r="r" b="b"/>
              <a:pathLst>
                <a:path w="134" h="179">
                  <a:moveTo>
                    <a:pt x="10" y="119"/>
                  </a:moveTo>
                  <a:cubicBezTo>
                    <a:pt x="0" y="138"/>
                    <a:pt x="4" y="160"/>
                    <a:pt x="21" y="170"/>
                  </a:cubicBezTo>
                  <a:cubicBezTo>
                    <a:pt x="37" y="179"/>
                    <a:pt x="59" y="171"/>
                    <a:pt x="69" y="153"/>
                  </a:cubicBezTo>
                  <a:cubicBezTo>
                    <a:pt x="123" y="60"/>
                    <a:pt x="123" y="60"/>
                    <a:pt x="123" y="60"/>
                  </a:cubicBezTo>
                  <a:cubicBezTo>
                    <a:pt x="134" y="41"/>
                    <a:pt x="129" y="19"/>
                    <a:pt x="113" y="9"/>
                  </a:cubicBezTo>
                  <a:cubicBezTo>
                    <a:pt x="97" y="0"/>
                    <a:pt x="75" y="7"/>
                    <a:pt x="64" y="26"/>
                  </a:cubicBezTo>
                  <a:lnTo>
                    <a:pt x="10" y="119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92" name="ïṧļiḓê"/>
            <p:cNvSpPr>
              <a:spLocks/>
            </p:cNvSpPr>
            <p:nvPr/>
          </p:nvSpPr>
          <p:spPr bwMode="auto">
            <a:xfrm>
              <a:off x="4613132" y="2606220"/>
              <a:ext cx="146493" cy="109621"/>
            </a:xfrm>
            <a:custGeom>
              <a:avLst/>
              <a:gdLst/>
              <a:ahLst/>
              <a:cxnLst>
                <a:cxn ang="0">
                  <a:pos x="59" y="11"/>
                </a:cxn>
                <a:cxn ang="0">
                  <a:pos x="9" y="21"/>
                </a:cxn>
                <a:cxn ang="0">
                  <a:pos x="25" y="69"/>
                </a:cxn>
                <a:cxn ang="0">
                  <a:pos x="119" y="123"/>
                </a:cxn>
                <a:cxn ang="0">
                  <a:pos x="169" y="113"/>
                </a:cxn>
                <a:cxn ang="0">
                  <a:pos x="153" y="65"/>
                </a:cxn>
                <a:cxn ang="0">
                  <a:pos x="59" y="11"/>
                </a:cxn>
              </a:cxnLst>
              <a:rect l="0" t="0" r="r" b="b"/>
              <a:pathLst>
                <a:path w="179" h="134">
                  <a:moveTo>
                    <a:pt x="59" y="11"/>
                  </a:moveTo>
                  <a:cubicBezTo>
                    <a:pt x="41" y="0"/>
                    <a:pt x="18" y="5"/>
                    <a:pt x="9" y="21"/>
                  </a:cubicBezTo>
                  <a:cubicBezTo>
                    <a:pt x="0" y="37"/>
                    <a:pt x="7" y="59"/>
                    <a:pt x="25" y="69"/>
                  </a:cubicBezTo>
                  <a:cubicBezTo>
                    <a:pt x="119" y="123"/>
                    <a:pt x="119" y="123"/>
                    <a:pt x="119" y="123"/>
                  </a:cubicBezTo>
                  <a:cubicBezTo>
                    <a:pt x="137" y="134"/>
                    <a:pt x="160" y="129"/>
                    <a:pt x="169" y="113"/>
                  </a:cubicBezTo>
                  <a:cubicBezTo>
                    <a:pt x="179" y="97"/>
                    <a:pt x="171" y="75"/>
                    <a:pt x="153" y="65"/>
                  </a:cubicBezTo>
                  <a:lnTo>
                    <a:pt x="59" y="11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93" name="íṣlïḍê"/>
            <p:cNvSpPr>
              <a:spLocks/>
            </p:cNvSpPr>
            <p:nvPr/>
          </p:nvSpPr>
          <p:spPr bwMode="auto">
            <a:xfrm>
              <a:off x="5592743" y="3172261"/>
              <a:ext cx="146493" cy="109621"/>
            </a:xfrm>
            <a:custGeom>
              <a:avLst/>
              <a:gdLst/>
              <a:ahLst/>
              <a:cxnLst>
                <a:cxn ang="0">
                  <a:pos x="60" y="10"/>
                </a:cxn>
                <a:cxn ang="0">
                  <a:pos x="9" y="21"/>
                </a:cxn>
                <a:cxn ang="0">
                  <a:pos x="26" y="69"/>
                </a:cxn>
                <a:cxn ang="0">
                  <a:pos x="119" y="123"/>
                </a:cxn>
                <a:cxn ang="0">
                  <a:pos x="169" y="113"/>
                </a:cxn>
                <a:cxn ang="0">
                  <a:pos x="153" y="64"/>
                </a:cxn>
                <a:cxn ang="0">
                  <a:pos x="60" y="10"/>
                </a:cxn>
              </a:cxnLst>
              <a:rect l="0" t="0" r="r" b="b"/>
              <a:pathLst>
                <a:path w="179" h="134">
                  <a:moveTo>
                    <a:pt x="60" y="10"/>
                  </a:moveTo>
                  <a:cubicBezTo>
                    <a:pt x="41" y="0"/>
                    <a:pt x="19" y="4"/>
                    <a:pt x="9" y="21"/>
                  </a:cubicBezTo>
                  <a:cubicBezTo>
                    <a:pt x="0" y="37"/>
                    <a:pt x="7" y="59"/>
                    <a:pt x="26" y="69"/>
                  </a:cubicBezTo>
                  <a:cubicBezTo>
                    <a:pt x="119" y="123"/>
                    <a:pt x="119" y="123"/>
                    <a:pt x="119" y="123"/>
                  </a:cubicBezTo>
                  <a:cubicBezTo>
                    <a:pt x="137" y="134"/>
                    <a:pt x="160" y="129"/>
                    <a:pt x="169" y="113"/>
                  </a:cubicBezTo>
                  <a:cubicBezTo>
                    <a:pt x="179" y="97"/>
                    <a:pt x="171" y="75"/>
                    <a:pt x="153" y="64"/>
                  </a:cubicBezTo>
                  <a:lnTo>
                    <a:pt x="60" y="1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94" name="íśḷidê"/>
            <p:cNvSpPr>
              <a:spLocks noEditPoints="1"/>
            </p:cNvSpPr>
            <p:nvPr/>
          </p:nvSpPr>
          <p:spPr bwMode="auto">
            <a:xfrm>
              <a:off x="4733715" y="2441789"/>
              <a:ext cx="942739" cy="1026448"/>
            </a:xfrm>
            <a:custGeom>
              <a:avLst/>
              <a:gdLst/>
              <a:ahLst/>
              <a:cxnLst>
                <a:cxn ang="0">
                  <a:pos x="510" y="1256"/>
                </a:cxn>
                <a:cxn ang="0">
                  <a:pos x="0" y="961"/>
                </a:cxn>
                <a:cxn ang="0">
                  <a:pos x="13" y="937"/>
                </a:cxn>
                <a:cxn ang="0">
                  <a:pos x="32" y="713"/>
                </a:cxn>
                <a:cxn ang="0">
                  <a:pos x="73" y="317"/>
                </a:cxn>
                <a:cxn ang="0">
                  <a:pos x="373" y="37"/>
                </a:cxn>
                <a:cxn ang="0">
                  <a:pos x="616" y="7"/>
                </a:cxn>
                <a:cxn ang="0">
                  <a:pos x="848" y="77"/>
                </a:cxn>
                <a:cxn ang="0">
                  <a:pos x="852" y="80"/>
                </a:cxn>
                <a:cxn ang="0">
                  <a:pos x="853" y="80"/>
                </a:cxn>
                <a:cxn ang="0">
                  <a:pos x="1029" y="245"/>
                </a:cxn>
                <a:cxn ang="0">
                  <a:pos x="1125" y="470"/>
                </a:cxn>
                <a:cxn ang="0">
                  <a:pos x="1032" y="870"/>
                </a:cxn>
                <a:cxn ang="0">
                  <a:pos x="710" y="1104"/>
                </a:cxn>
                <a:cxn ang="0">
                  <a:pos x="524" y="1232"/>
                </a:cxn>
                <a:cxn ang="0">
                  <a:pos x="510" y="1256"/>
                </a:cxn>
                <a:cxn ang="0">
                  <a:pos x="75" y="939"/>
                </a:cxn>
                <a:cxn ang="0">
                  <a:pos x="492" y="1180"/>
                </a:cxn>
                <a:cxn ang="0">
                  <a:pos x="686" y="1053"/>
                </a:cxn>
                <a:cxn ang="0">
                  <a:pos x="987" y="836"/>
                </a:cxn>
                <a:cxn ang="0">
                  <a:pos x="1069" y="481"/>
                </a:cxn>
                <a:cxn ang="0">
                  <a:pos x="824" y="128"/>
                </a:cxn>
                <a:cxn ang="0">
                  <a:pos x="820" y="126"/>
                </a:cxn>
                <a:cxn ang="0">
                  <a:pos x="392" y="90"/>
                </a:cxn>
                <a:cxn ang="0">
                  <a:pos x="125" y="339"/>
                </a:cxn>
                <a:cxn ang="0">
                  <a:pos x="88" y="708"/>
                </a:cxn>
                <a:cxn ang="0">
                  <a:pos x="75" y="939"/>
                </a:cxn>
              </a:cxnLst>
              <a:rect l="0" t="0" r="r" b="b"/>
              <a:pathLst>
                <a:path w="1152" h="1256">
                  <a:moveTo>
                    <a:pt x="510" y="1256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13" y="937"/>
                    <a:pt x="13" y="937"/>
                    <a:pt x="13" y="937"/>
                  </a:cubicBezTo>
                  <a:cubicBezTo>
                    <a:pt x="46" y="877"/>
                    <a:pt x="40" y="801"/>
                    <a:pt x="32" y="713"/>
                  </a:cubicBezTo>
                  <a:cubicBezTo>
                    <a:pt x="23" y="604"/>
                    <a:pt x="11" y="468"/>
                    <a:pt x="73" y="317"/>
                  </a:cubicBezTo>
                  <a:cubicBezTo>
                    <a:pt x="128" y="184"/>
                    <a:pt x="234" y="85"/>
                    <a:pt x="373" y="37"/>
                  </a:cubicBezTo>
                  <a:cubicBezTo>
                    <a:pt x="449" y="10"/>
                    <a:pt x="533" y="0"/>
                    <a:pt x="616" y="7"/>
                  </a:cubicBezTo>
                  <a:cubicBezTo>
                    <a:pt x="699" y="14"/>
                    <a:pt x="779" y="38"/>
                    <a:pt x="848" y="77"/>
                  </a:cubicBezTo>
                  <a:cubicBezTo>
                    <a:pt x="852" y="80"/>
                    <a:pt x="852" y="80"/>
                    <a:pt x="852" y="80"/>
                  </a:cubicBezTo>
                  <a:cubicBezTo>
                    <a:pt x="853" y="80"/>
                    <a:pt x="853" y="80"/>
                    <a:pt x="853" y="80"/>
                  </a:cubicBezTo>
                  <a:cubicBezTo>
                    <a:pt x="920" y="120"/>
                    <a:pt x="981" y="177"/>
                    <a:pt x="1029" y="245"/>
                  </a:cubicBezTo>
                  <a:cubicBezTo>
                    <a:pt x="1076" y="313"/>
                    <a:pt x="1109" y="391"/>
                    <a:pt x="1125" y="470"/>
                  </a:cubicBezTo>
                  <a:cubicBezTo>
                    <a:pt x="1152" y="615"/>
                    <a:pt x="1119" y="757"/>
                    <a:pt x="1032" y="870"/>
                  </a:cubicBezTo>
                  <a:cubicBezTo>
                    <a:pt x="932" y="1000"/>
                    <a:pt x="809" y="1057"/>
                    <a:pt x="710" y="1104"/>
                  </a:cubicBezTo>
                  <a:cubicBezTo>
                    <a:pt x="629" y="1141"/>
                    <a:pt x="560" y="1174"/>
                    <a:pt x="524" y="1232"/>
                  </a:cubicBezTo>
                  <a:lnTo>
                    <a:pt x="510" y="1256"/>
                  </a:lnTo>
                  <a:close/>
                  <a:moveTo>
                    <a:pt x="75" y="939"/>
                  </a:moveTo>
                  <a:cubicBezTo>
                    <a:pt x="492" y="1180"/>
                    <a:pt x="492" y="1180"/>
                    <a:pt x="492" y="1180"/>
                  </a:cubicBezTo>
                  <a:cubicBezTo>
                    <a:pt x="538" y="1122"/>
                    <a:pt x="607" y="1090"/>
                    <a:pt x="686" y="1053"/>
                  </a:cubicBezTo>
                  <a:cubicBezTo>
                    <a:pt x="784" y="1007"/>
                    <a:pt x="896" y="955"/>
                    <a:pt x="987" y="836"/>
                  </a:cubicBezTo>
                  <a:cubicBezTo>
                    <a:pt x="1087" y="707"/>
                    <a:pt x="1087" y="572"/>
                    <a:pt x="1069" y="481"/>
                  </a:cubicBezTo>
                  <a:cubicBezTo>
                    <a:pt x="1042" y="337"/>
                    <a:pt x="948" y="201"/>
                    <a:pt x="824" y="128"/>
                  </a:cubicBezTo>
                  <a:cubicBezTo>
                    <a:pt x="820" y="126"/>
                    <a:pt x="820" y="126"/>
                    <a:pt x="820" y="126"/>
                  </a:cubicBezTo>
                  <a:cubicBezTo>
                    <a:pt x="695" y="55"/>
                    <a:pt x="530" y="41"/>
                    <a:pt x="392" y="90"/>
                  </a:cubicBezTo>
                  <a:cubicBezTo>
                    <a:pt x="304" y="120"/>
                    <a:pt x="187" y="188"/>
                    <a:pt x="125" y="339"/>
                  </a:cubicBezTo>
                  <a:cubicBezTo>
                    <a:pt x="68" y="477"/>
                    <a:pt x="79" y="600"/>
                    <a:pt x="88" y="708"/>
                  </a:cubicBezTo>
                  <a:cubicBezTo>
                    <a:pt x="96" y="795"/>
                    <a:pt x="102" y="871"/>
                    <a:pt x="75" y="93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98" name="ïṡliḍe"/>
            <p:cNvSpPr>
              <a:spLocks/>
            </p:cNvSpPr>
            <p:nvPr/>
          </p:nvSpPr>
          <p:spPr bwMode="auto">
            <a:xfrm>
              <a:off x="4896153" y="3102503"/>
              <a:ext cx="92679" cy="166424"/>
            </a:xfrm>
            <a:custGeom>
              <a:avLst/>
              <a:gdLst/>
              <a:ahLst/>
              <a:cxnLst>
                <a:cxn ang="0">
                  <a:pos x="18" y="197"/>
                </a:cxn>
                <a:cxn ang="0">
                  <a:pos x="14" y="195"/>
                </a:cxn>
                <a:cxn ang="0">
                  <a:pos x="9" y="156"/>
                </a:cxn>
                <a:cxn ang="0">
                  <a:pos x="44" y="35"/>
                </a:cxn>
                <a:cxn ang="0">
                  <a:pos x="67" y="3"/>
                </a:cxn>
                <a:cxn ang="0">
                  <a:pos x="99" y="26"/>
                </a:cxn>
                <a:cxn ang="0">
                  <a:pos x="54" y="190"/>
                </a:cxn>
                <a:cxn ang="0">
                  <a:pos x="18" y="197"/>
                </a:cxn>
              </a:cxnLst>
              <a:rect l="0" t="0" r="r" b="b"/>
              <a:pathLst>
                <a:path w="113" h="204">
                  <a:moveTo>
                    <a:pt x="18" y="197"/>
                  </a:moveTo>
                  <a:cubicBezTo>
                    <a:pt x="17" y="197"/>
                    <a:pt x="16" y="196"/>
                    <a:pt x="14" y="195"/>
                  </a:cubicBezTo>
                  <a:cubicBezTo>
                    <a:pt x="2" y="186"/>
                    <a:pt x="0" y="168"/>
                    <a:pt x="9" y="156"/>
                  </a:cubicBezTo>
                  <a:cubicBezTo>
                    <a:pt x="10" y="155"/>
                    <a:pt x="54" y="97"/>
                    <a:pt x="44" y="35"/>
                  </a:cubicBezTo>
                  <a:cubicBezTo>
                    <a:pt x="41" y="20"/>
                    <a:pt x="52" y="5"/>
                    <a:pt x="67" y="3"/>
                  </a:cubicBezTo>
                  <a:cubicBezTo>
                    <a:pt x="83" y="0"/>
                    <a:pt x="97" y="11"/>
                    <a:pt x="99" y="26"/>
                  </a:cubicBezTo>
                  <a:cubicBezTo>
                    <a:pt x="113" y="112"/>
                    <a:pt x="56" y="187"/>
                    <a:pt x="54" y="190"/>
                  </a:cubicBezTo>
                  <a:cubicBezTo>
                    <a:pt x="45" y="202"/>
                    <a:pt x="30" y="204"/>
                    <a:pt x="18" y="197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99" name="isḷïdé"/>
            <p:cNvSpPr>
              <a:spLocks/>
            </p:cNvSpPr>
            <p:nvPr/>
          </p:nvSpPr>
          <p:spPr bwMode="auto">
            <a:xfrm>
              <a:off x="5016736" y="3200165"/>
              <a:ext cx="136528" cy="139517"/>
            </a:xfrm>
            <a:custGeom>
              <a:avLst/>
              <a:gdLst/>
              <a:ahLst/>
              <a:cxnLst>
                <a:cxn ang="0">
                  <a:pos x="18" y="162"/>
                </a:cxn>
                <a:cxn ang="0">
                  <a:pos x="6" y="127"/>
                </a:cxn>
                <a:cxn ang="0">
                  <a:pos x="125" y="6"/>
                </a:cxn>
                <a:cxn ang="0">
                  <a:pos x="161" y="22"/>
                </a:cxn>
                <a:cxn ang="0">
                  <a:pos x="145" y="58"/>
                </a:cxn>
                <a:cxn ang="0">
                  <a:pos x="58" y="149"/>
                </a:cxn>
                <a:cxn ang="0">
                  <a:pos x="21" y="164"/>
                </a:cxn>
                <a:cxn ang="0">
                  <a:pos x="18" y="162"/>
                </a:cxn>
              </a:cxnLst>
              <a:rect l="0" t="0" r="r" b="b"/>
              <a:pathLst>
                <a:path w="167" h="170">
                  <a:moveTo>
                    <a:pt x="18" y="162"/>
                  </a:moveTo>
                  <a:cubicBezTo>
                    <a:pt x="6" y="155"/>
                    <a:pt x="0" y="140"/>
                    <a:pt x="6" y="127"/>
                  </a:cubicBezTo>
                  <a:cubicBezTo>
                    <a:pt x="7" y="124"/>
                    <a:pt x="44" y="37"/>
                    <a:pt x="125" y="6"/>
                  </a:cubicBezTo>
                  <a:cubicBezTo>
                    <a:pt x="140" y="0"/>
                    <a:pt x="156" y="8"/>
                    <a:pt x="161" y="22"/>
                  </a:cubicBezTo>
                  <a:cubicBezTo>
                    <a:pt x="167" y="37"/>
                    <a:pt x="160" y="53"/>
                    <a:pt x="145" y="58"/>
                  </a:cubicBezTo>
                  <a:cubicBezTo>
                    <a:pt x="87" y="81"/>
                    <a:pt x="58" y="148"/>
                    <a:pt x="58" y="149"/>
                  </a:cubicBezTo>
                  <a:cubicBezTo>
                    <a:pt x="52" y="163"/>
                    <a:pt x="35" y="170"/>
                    <a:pt x="21" y="164"/>
                  </a:cubicBezTo>
                  <a:cubicBezTo>
                    <a:pt x="20" y="163"/>
                    <a:pt x="19" y="163"/>
                    <a:pt x="18" y="162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177" name="îŝľïḓe"/>
          <p:cNvSpPr txBox="1"/>
          <p:nvPr/>
        </p:nvSpPr>
        <p:spPr>
          <a:xfrm>
            <a:off x="912831" y="1714507"/>
            <a:ext cx="3463816" cy="1601082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6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CRAN</a:t>
            </a:r>
            <a:endParaRPr lang="en-US" altLang="zh-CN" sz="1600" dirty="0" smtClean="0">
              <a:latin typeface="Arial" panose="020B0604020202020204" pitchFamily="34" charset="0"/>
              <a:cs typeface="Arial" panose="020B0604020202020204" pitchFamily="34" charset="0"/>
              <a:sym typeface="+mn-lt"/>
              <a:hlinkClick r:id="rId2"/>
            </a:endParaRPr>
          </a:p>
          <a:p>
            <a:pPr algn="ctr"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  <a:sym typeface="+mn-lt"/>
                <a:hlinkClick r:id="rId2"/>
              </a:rPr>
              <a:t>https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  <a:sym typeface="+mn-lt"/>
                <a:hlinkClick r:id="rId2"/>
              </a:rPr>
              <a:t>://cran.r-project.org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  <a:sym typeface="+mn-lt"/>
                <a:hlinkClick r:id="rId2"/>
              </a:rPr>
              <a:t>/</a:t>
            </a:r>
            <a:endParaRPr lang="en-US" altLang="zh-CN" sz="1200" dirty="0" smtClean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 algn="ctr"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&gt;</a:t>
            </a:r>
            <a:r>
              <a:rPr lang="en-US" altLang="zh-CN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chooseCRANmirror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()</a:t>
            </a:r>
            <a:endParaRPr lang="en-US" altLang="zh-CN" sz="1200" dirty="0" smtClean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&gt;</a:t>
            </a:r>
            <a:r>
              <a:rPr lang="en-US" altLang="zh-CN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install.packages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("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devtools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")</a:t>
            </a:r>
          </a:p>
          <a:p>
            <a:pPr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&gt;require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("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devtools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")</a:t>
            </a:r>
          </a:p>
        </p:txBody>
      </p:sp>
      <p:cxnSp>
        <p:nvCxnSpPr>
          <p:cNvPr id="171" name="直接连接符 170"/>
          <p:cNvCxnSpPr>
            <a:cxnSpLocks/>
            <a:stCxn id="164" idx="1"/>
            <a:endCxn id="164" idx="3"/>
          </p:cNvCxnSpPr>
          <p:nvPr/>
        </p:nvCxnSpPr>
        <p:spPr>
          <a:xfrm>
            <a:off x="738094" y="3623201"/>
            <a:ext cx="731885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cxnSpLocks/>
            <a:stCxn id="164" idx="0"/>
            <a:endCxn id="164" idx="2"/>
          </p:cNvCxnSpPr>
          <p:nvPr/>
        </p:nvCxnSpPr>
        <p:spPr>
          <a:xfrm>
            <a:off x="4397520" y="1376530"/>
            <a:ext cx="0" cy="449334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install_31590"/>
          <p:cNvSpPr>
            <a:spLocks noChangeAspect="1"/>
          </p:cNvSpPr>
          <p:nvPr/>
        </p:nvSpPr>
        <p:spPr bwMode="auto">
          <a:xfrm>
            <a:off x="9884703" y="2383745"/>
            <a:ext cx="694039" cy="704512"/>
          </a:xfrm>
          <a:custGeom>
            <a:avLst/>
            <a:gdLst>
              <a:gd name="T0" fmla="*/ 4141 w 4648"/>
              <a:gd name="T1" fmla="*/ 2881 h 4725"/>
              <a:gd name="T2" fmla="*/ 503 w 4648"/>
              <a:gd name="T3" fmla="*/ 0 h 4725"/>
              <a:gd name="T4" fmla="*/ 4058 w 4648"/>
              <a:gd name="T5" fmla="*/ 187 h 4725"/>
              <a:gd name="T6" fmla="*/ 503 w 4648"/>
              <a:gd name="T7" fmla="*/ 1571 h 4725"/>
              <a:gd name="T8" fmla="*/ 1413 w 4648"/>
              <a:gd name="T9" fmla="*/ 2704 h 4725"/>
              <a:gd name="T10" fmla="*/ 2864 w 4648"/>
              <a:gd name="T11" fmla="*/ 2430 h 4725"/>
              <a:gd name="T12" fmla="*/ 3910 w 4648"/>
              <a:gd name="T13" fmla="*/ 3054 h 4725"/>
              <a:gd name="T14" fmla="*/ 4648 w 4648"/>
              <a:gd name="T15" fmla="*/ 4725 h 4725"/>
              <a:gd name="T16" fmla="*/ 330 w 4648"/>
              <a:gd name="T17" fmla="*/ 4558 h 4725"/>
              <a:gd name="T18" fmla="*/ 809 w 4648"/>
              <a:gd name="T19" fmla="*/ 3787 h 4725"/>
              <a:gd name="T20" fmla="*/ 809 w 4648"/>
              <a:gd name="T21" fmla="*/ 3787 h 4725"/>
              <a:gd name="T22" fmla="*/ 1173 w 4648"/>
              <a:gd name="T23" fmla="*/ 3558 h 4725"/>
              <a:gd name="T24" fmla="*/ 1319 w 4648"/>
              <a:gd name="T25" fmla="*/ 3558 h 4725"/>
              <a:gd name="T26" fmla="*/ 1684 w 4648"/>
              <a:gd name="T27" fmla="*/ 3787 h 4725"/>
              <a:gd name="T28" fmla="*/ 2298 w 4648"/>
              <a:gd name="T29" fmla="*/ 3787 h 4725"/>
              <a:gd name="T30" fmla="*/ 2298 w 4648"/>
              <a:gd name="T31" fmla="*/ 3787 h 4725"/>
              <a:gd name="T32" fmla="*/ 2663 w 4648"/>
              <a:gd name="T33" fmla="*/ 3558 h 4725"/>
              <a:gd name="T34" fmla="*/ 2808 w 4648"/>
              <a:gd name="T35" fmla="*/ 3558 h 4725"/>
              <a:gd name="T36" fmla="*/ 3173 w 4648"/>
              <a:gd name="T37" fmla="*/ 3787 h 4725"/>
              <a:gd name="T38" fmla="*/ 652 w 4648"/>
              <a:gd name="T39" fmla="*/ 4117 h 4725"/>
              <a:gd name="T40" fmla="*/ 652 w 4648"/>
              <a:gd name="T41" fmla="*/ 4117 h 4725"/>
              <a:gd name="T42" fmla="*/ 1017 w 4648"/>
              <a:gd name="T43" fmla="*/ 3888 h 4725"/>
              <a:gd name="T44" fmla="*/ 1163 w 4648"/>
              <a:gd name="T45" fmla="*/ 4117 h 4725"/>
              <a:gd name="T46" fmla="*/ 1756 w 4648"/>
              <a:gd name="T47" fmla="*/ 4117 h 4725"/>
              <a:gd name="T48" fmla="*/ 1756 w 4648"/>
              <a:gd name="T49" fmla="*/ 4117 h 4725"/>
              <a:gd name="T50" fmla="*/ 2142 w 4648"/>
              <a:gd name="T51" fmla="*/ 3888 h 4725"/>
              <a:gd name="T52" fmla="*/ 2277 w 4648"/>
              <a:gd name="T53" fmla="*/ 3888 h 4725"/>
              <a:gd name="T54" fmla="*/ 2652 w 4648"/>
              <a:gd name="T55" fmla="*/ 4117 h 4725"/>
              <a:gd name="T56" fmla="*/ 3246 w 4648"/>
              <a:gd name="T57" fmla="*/ 4117 h 4725"/>
              <a:gd name="T58" fmla="*/ 3246 w 4648"/>
              <a:gd name="T59" fmla="*/ 4117 h 4725"/>
              <a:gd name="T60" fmla="*/ 4068 w 4648"/>
              <a:gd name="T61" fmla="*/ 3888 h 4725"/>
              <a:gd name="T62" fmla="*/ 4270 w 4648"/>
              <a:gd name="T63" fmla="*/ 4423 h 4725"/>
              <a:gd name="T64" fmla="*/ 3874 w 4648"/>
              <a:gd name="T65" fmla="*/ 4194 h 4725"/>
              <a:gd name="T66" fmla="*/ 501 w 4648"/>
              <a:gd name="T67" fmla="*/ 4235 h 4725"/>
              <a:gd name="T68" fmla="*/ 501 w 4648"/>
              <a:gd name="T69" fmla="*/ 4235 h 4725"/>
              <a:gd name="T70" fmla="*/ 866 w 4648"/>
              <a:gd name="T71" fmla="*/ 4464 h 4725"/>
              <a:gd name="T72" fmla="*/ 1470 w 4648"/>
              <a:gd name="T73" fmla="*/ 4464 h 4725"/>
              <a:gd name="T74" fmla="*/ 1835 w 4648"/>
              <a:gd name="T75" fmla="*/ 4235 h 4725"/>
              <a:gd name="T76" fmla="*/ 1991 w 4648"/>
              <a:gd name="T77" fmla="*/ 4235 h 4725"/>
              <a:gd name="T78" fmla="*/ 1991 w 4648"/>
              <a:gd name="T79" fmla="*/ 4235 h 4725"/>
              <a:gd name="T80" fmla="*/ 2355 w 4648"/>
              <a:gd name="T81" fmla="*/ 4464 h 4725"/>
              <a:gd name="T82" fmla="*/ 2959 w 4648"/>
              <a:gd name="T83" fmla="*/ 4464 h 4725"/>
              <a:gd name="T84" fmla="*/ 3324 w 4648"/>
              <a:gd name="T85" fmla="*/ 4235 h 4725"/>
              <a:gd name="T86" fmla="*/ 3962 w 4648"/>
              <a:gd name="T87" fmla="*/ 3524 h 4725"/>
              <a:gd name="T88" fmla="*/ 3962 w 4648"/>
              <a:gd name="T89" fmla="*/ 3524 h 4725"/>
              <a:gd name="T90" fmla="*/ 3945 w 4648"/>
              <a:gd name="T91" fmla="*/ 3541 h 4725"/>
              <a:gd name="T92" fmla="*/ 4033 w 4648"/>
              <a:gd name="T93" fmla="*/ 3524 h 4725"/>
              <a:gd name="T94" fmla="*/ 4365 w 4648"/>
              <a:gd name="T95" fmla="*/ 3633 h 4725"/>
              <a:gd name="T96" fmla="*/ 4365 w 4648"/>
              <a:gd name="T97" fmla="*/ 3633 h 4725"/>
              <a:gd name="T98" fmla="*/ 2034 w 4648"/>
              <a:gd name="T99" fmla="*/ 1097 h 4725"/>
              <a:gd name="T100" fmla="*/ 1001 w 4648"/>
              <a:gd name="T101" fmla="*/ 1874 h 4725"/>
              <a:gd name="T102" fmla="*/ 0 w 4648"/>
              <a:gd name="T103" fmla="*/ 1294 h 4725"/>
              <a:gd name="T104" fmla="*/ 988 w 4648"/>
              <a:gd name="T105" fmla="*/ 365 h 4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648" h="4725">
                <a:moveTo>
                  <a:pt x="3933" y="3281"/>
                </a:moveTo>
                <a:cubicBezTo>
                  <a:pt x="3932" y="3263"/>
                  <a:pt x="3931" y="3246"/>
                  <a:pt x="3929" y="3229"/>
                </a:cubicBezTo>
                <a:cubicBezTo>
                  <a:pt x="3917" y="3099"/>
                  <a:pt x="4002" y="3058"/>
                  <a:pt x="4083" y="3004"/>
                </a:cubicBezTo>
                <a:cubicBezTo>
                  <a:pt x="4129" y="2974"/>
                  <a:pt x="4146" y="2934"/>
                  <a:pt x="4141" y="2881"/>
                </a:cubicBezTo>
                <a:cubicBezTo>
                  <a:pt x="4127" y="2714"/>
                  <a:pt x="3781" y="2604"/>
                  <a:pt x="3911" y="2430"/>
                </a:cubicBezTo>
                <a:lnTo>
                  <a:pt x="4308" y="2430"/>
                </a:lnTo>
                <a:lnTo>
                  <a:pt x="4308" y="0"/>
                </a:lnTo>
                <a:lnTo>
                  <a:pt x="503" y="0"/>
                </a:lnTo>
                <a:lnTo>
                  <a:pt x="503" y="666"/>
                </a:lnTo>
                <a:lnTo>
                  <a:pt x="753" y="666"/>
                </a:lnTo>
                <a:lnTo>
                  <a:pt x="753" y="187"/>
                </a:lnTo>
                <a:lnTo>
                  <a:pt x="4058" y="187"/>
                </a:lnTo>
                <a:lnTo>
                  <a:pt x="4058" y="2222"/>
                </a:lnTo>
                <a:lnTo>
                  <a:pt x="753" y="2222"/>
                </a:lnTo>
                <a:lnTo>
                  <a:pt x="753" y="1571"/>
                </a:lnTo>
                <a:lnTo>
                  <a:pt x="503" y="1571"/>
                </a:lnTo>
                <a:lnTo>
                  <a:pt x="503" y="2430"/>
                </a:lnTo>
                <a:lnTo>
                  <a:pt x="1947" y="2430"/>
                </a:lnTo>
                <a:lnTo>
                  <a:pt x="1947" y="2619"/>
                </a:lnTo>
                <a:cubicBezTo>
                  <a:pt x="1631" y="2635"/>
                  <a:pt x="1413" y="2667"/>
                  <a:pt x="1413" y="2704"/>
                </a:cubicBezTo>
                <a:cubicBezTo>
                  <a:pt x="1413" y="2757"/>
                  <a:pt x="1851" y="2800"/>
                  <a:pt x="2392" y="2800"/>
                </a:cubicBezTo>
                <a:cubicBezTo>
                  <a:pt x="2932" y="2800"/>
                  <a:pt x="3371" y="2757"/>
                  <a:pt x="3371" y="2704"/>
                </a:cubicBezTo>
                <a:cubicBezTo>
                  <a:pt x="3371" y="2668"/>
                  <a:pt x="3166" y="2637"/>
                  <a:pt x="2864" y="2620"/>
                </a:cubicBezTo>
                <a:lnTo>
                  <a:pt x="2864" y="2430"/>
                </a:lnTo>
                <a:lnTo>
                  <a:pt x="3831" y="2430"/>
                </a:lnTo>
                <a:cubicBezTo>
                  <a:pt x="3781" y="2543"/>
                  <a:pt x="3865" y="2653"/>
                  <a:pt x="3964" y="2751"/>
                </a:cubicBezTo>
                <a:cubicBezTo>
                  <a:pt x="4004" y="2792"/>
                  <a:pt x="4130" y="2890"/>
                  <a:pt x="4023" y="2961"/>
                </a:cubicBezTo>
                <a:cubicBezTo>
                  <a:pt x="3979" y="2989"/>
                  <a:pt x="3944" y="3013"/>
                  <a:pt x="3910" y="3054"/>
                </a:cubicBezTo>
                <a:cubicBezTo>
                  <a:pt x="3855" y="3122"/>
                  <a:pt x="3858" y="3201"/>
                  <a:pt x="3863" y="3281"/>
                </a:cubicBezTo>
                <a:lnTo>
                  <a:pt x="163" y="3281"/>
                </a:lnTo>
                <a:lnTo>
                  <a:pt x="163" y="4725"/>
                </a:lnTo>
                <a:lnTo>
                  <a:pt x="4648" y="4725"/>
                </a:lnTo>
                <a:lnTo>
                  <a:pt x="4648" y="3281"/>
                </a:lnTo>
                <a:lnTo>
                  <a:pt x="3933" y="3281"/>
                </a:lnTo>
                <a:close/>
                <a:moveTo>
                  <a:pt x="4482" y="4558"/>
                </a:moveTo>
                <a:lnTo>
                  <a:pt x="330" y="4558"/>
                </a:lnTo>
                <a:lnTo>
                  <a:pt x="330" y="3447"/>
                </a:lnTo>
                <a:lnTo>
                  <a:pt x="4482" y="3447"/>
                </a:lnTo>
                <a:lnTo>
                  <a:pt x="4482" y="4558"/>
                </a:lnTo>
                <a:close/>
                <a:moveTo>
                  <a:pt x="809" y="3787"/>
                </a:moveTo>
                <a:lnTo>
                  <a:pt x="580" y="3787"/>
                </a:lnTo>
                <a:lnTo>
                  <a:pt x="580" y="3558"/>
                </a:lnTo>
                <a:lnTo>
                  <a:pt x="809" y="3558"/>
                </a:lnTo>
                <a:lnTo>
                  <a:pt x="809" y="3787"/>
                </a:lnTo>
                <a:close/>
                <a:moveTo>
                  <a:pt x="1173" y="3787"/>
                </a:moveTo>
                <a:lnTo>
                  <a:pt x="944" y="3787"/>
                </a:lnTo>
                <a:lnTo>
                  <a:pt x="944" y="3558"/>
                </a:lnTo>
                <a:lnTo>
                  <a:pt x="1173" y="3558"/>
                </a:lnTo>
                <a:lnTo>
                  <a:pt x="1173" y="3787"/>
                </a:lnTo>
                <a:close/>
                <a:moveTo>
                  <a:pt x="1548" y="3787"/>
                </a:moveTo>
                <a:lnTo>
                  <a:pt x="1319" y="3787"/>
                </a:lnTo>
                <a:lnTo>
                  <a:pt x="1319" y="3558"/>
                </a:lnTo>
                <a:lnTo>
                  <a:pt x="1548" y="3558"/>
                </a:lnTo>
                <a:lnTo>
                  <a:pt x="1548" y="3787"/>
                </a:lnTo>
                <a:close/>
                <a:moveTo>
                  <a:pt x="1913" y="3787"/>
                </a:moveTo>
                <a:lnTo>
                  <a:pt x="1684" y="3787"/>
                </a:lnTo>
                <a:lnTo>
                  <a:pt x="1684" y="3558"/>
                </a:lnTo>
                <a:lnTo>
                  <a:pt x="1913" y="3558"/>
                </a:lnTo>
                <a:lnTo>
                  <a:pt x="1913" y="3787"/>
                </a:lnTo>
                <a:close/>
                <a:moveTo>
                  <a:pt x="2298" y="3787"/>
                </a:moveTo>
                <a:lnTo>
                  <a:pt x="2069" y="3787"/>
                </a:lnTo>
                <a:lnTo>
                  <a:pt x="2069" y="3558"/>
                </a:lnTo>
                <a:lnTo>
                  <a:pt x="2298" y="3558"/>
                </a:lnTo>
                <a:lnTo>
                  <a:pt x="2298" y="3787"/>
                </a:lnTo>
                <a:close/>
                <a:moveTo>
                  <a:pt x="2663" y="3787"/>
                </a:moveTo>
                <a:lnTo>
                  <a:pt x="2433" y="3787"/>
                </a:lnTo>
                <a:lnTo>
                  <a:pt x="2433" y="3558"/>
                </a:lnTo>
                <a:lnTo>
                  <a:pt x="2663" y="3558"/>
                </a:lnTo>
                <a:lnTo>
                  <a:pt x="2663" y="3787"/>
                </a:lnTo>
                <a:close/>
                <a:moveTo>
                  <a:pt x="3038" y="3787"/>
                </a:moveTo>
                <a:lnTo>
                  <a:pt x="2808" y="3787"/>
                </a:lnTo>
                <a:lnTo>
                  <a:pt x="2808" y="3558"/>
                </a:lnTo>
                <a:lnTo>
                  <a:pt x="3038" y="3558"/>
                </a:lnTo>
                <a:lnTo>
                  <a:pt x="3038" y="3787"/>
                </a:lnTo>
                <a:close/>
                <a:moveTo>
                  <a:pt x="3402" y="3787"/>
                </a:moveTo>
                <a:lnTo>
                  <a:pt x="3173" y="3787"/>
                </a:lnTo>
                <a:lnTo>
                  <a:pt x="3173" y="3558"/>
                </a:lnTo>
                <a:lnTo>
                  <a:pt x="3402" y="3558"/>
                </a:lnTo>
                <a:lnTo>
                  <a:pt x="3402" y="3787"/>
                </a:lnTo>
                <a:close/>
                <a:moveTo>
                  <a:pt x="652" y="4117"/>
                </a:moveTo>
                <a:lnTo>
                  <a:pt x="423" y="4117"/>
                </a:lnTo>
                <a:lnTo>
                  <a:pt x="423" y="3888"/>
                </a:lnTo>
                <a:lnTo>
                  <a:pt x="652" y="3888"/>
                </a:lnTo>
                <a:lnTo>
                  <a:pt x="652" y="4117"/>
                </a:lnTo>
                <a:close/>
                <a:moveTo>
                  <a:pt x="1017" y="4117"/>
                </a:moveTo>
                <a:lnTo>
                  <a:pt x="788" y="4117"/>
                </a:lnTo>
                <a:lnTo>
                  <a:pt x="788" y="3888"/>
                </a:lnTo>
                <a:lnTo>
                  <a:pt x="1017" y="3888"/>
                </a:lnTo>
                <a:lnTo>
                  <a:pt x="1017" y="4117"/>
                </a:lnTo>
                <a:lnTo>
                  <a:pt x="1017" y="4117"/>
                </a:lnTo>
                <a:close/>
                <a:moveTo>
                  <a:pt x="1392" y="4117"/>
                </a:moveTo>
                <a:lnTo>
                  <a:pt x="1163" y="4117"/>
                </a:lnTo>
                <a:lnTo>
                  <a:pt x="1163" y="3888"/>
                </a:lnTo>
                <a:lnTo>
                  <a:pt x="1392" y="3888"/>
                </a:lnTo>
                <a:lnTo>
                  <a:pt x="1392" y="4117"/>
                </a:lnTo>
                <a:close/>
                <a:moveTo>
                  <a:pt x="1756" y="4117"/>
                </a:moveTo>
                <a:lnTo>
                  <a:pt x="1527" y="4117"/>
                </a:lnTo>
                <a:lnTo>
                  <a:pt x="1527" y="3888"/>
                </a:lnTo>
                <a:lnTo>
                  <a:pt x="1756" y="3888"/>
                </a:lnTo>
                <a:lnTo>
                  <a:pt x="1756" y="4117"/>
                </a:lnTo>
                <a:close/>
                <a:moveTo>
                  <a:pt x="2142" y="4117"/>
                </a:moveTo>
                <a:lnTo>
                  <a:pt x="1913" y="4117"/>
                </a:lnTo>
                <a:lnTo>
                  <a:pt x="1913" y="3888"/>
                </a:lnTo>
                <a:lnTo>
                  <a:pt x="2142" y="3888"/>
                </a:lnTo>
                <a:lnTo>
                  <a:pt x="2142" y="4117"/>
                </a:lnTo>
                <a:close/>
                <a:moveTo>
                  <a:pt x="2506" y="4117"/>
                </a:moveTo>
                <a:lnTo>
                  <a:pt x="2277" y="4117"/>
                </a:lnTo>
                <a:lnTo>
                  <a:pt x="2277" y="3888"/>
                </a:lnTo>
                <a:lnTo>
                  <a:pt x="2506" y="3888"/>
                </a:lnTo>
                <a:lnTo>
                  <a:pt x="2506" y="4117"/>
                </a:lnTo>
                <a:close/>
                <a:moveTo>
                  <a:pt x="2881" y="4117"/>
                </a:moveTo>
                <a:lnTo>
                  <a:pt x="2652" y="4117"/>
                </a:lnTo>
                <a:lnTo>
                  <a:pt x="2652" y="3888"/>
                </a:lnTo>
                <a:lnTo>
                  <a:pt x="2881" y="3888"/>
                </a:lnTo>
                <a:lnTo>
                  <a:pt x="2881" y="4117"/>
                </a:lnTo>
                <a:close/>
                <a:moveTo>
                  <a:pt x="3246" y="4117"/>
                </a:moveTo>
                <a:lnTo>
                  <a:pt x="3017" y="4117"/>
                </a:lnTo>
                <a:lnTo>
                  <a:pt x="3017" y="3888"/>
                </a:lnTo>
                <a:lnTo>
                  <a:pt x="3246" y="3888"/>
                </a:lnTo>
                <a:lnTo>
                  <a:pt x="3246" y="4117"/>
                </a:lnTo>
                <a:close/>
                <a:moveTo>
                  <a:pt x="4068" y="4117"/>
                </a:moveTo>
                <a:lnTo>
                  <a:pt x="3839" y="4117"/>
                </a:lnTo>
                <a:lnTo>
                  <a:pt x="3839" y="3888"/>
                </a:lnTo>
                <a:lnTo>
                  <a:pt x="4068" y="3888"/>
                </a:lnTo>
                <a:lnTo>
                  <a:pt x="4068" y="4117"/>
                </a:lnTo>
                <a:close/>
                <a:moveTo>
                  <a:pt x="4041" y="4194"/>
                </a:moveTo>
                <a:lnTo>
                  <a:pt x="4270" y="4194"/>
                </a:lnTo>
                <a:lnTo>
                  <a:pt x="4270" y="4423"/>
                </a:lnTo>
                <a:lnTo>
                  <a:pt x="4041" y="4423"/>
                </a:lnTo>
                <a:lnTo>
                  <a:pt x="4041" y="4194"/>
                </a:lnTo>
                <a:close/>
                <a:moveTo>
                  <a:pt x="3645" y="4194"/>
                </a:moveTo>
                <a:lnTo>
                  <a:pt x="3874" y="4194"/>
                </a:lnTo>
                <a:lnTo>
                  <a:pt x="3874" y="4423"/>
                </a:lnTo>
                <a:lnTo>
                  <a:pt x="3645" y="4423"/>
                </a:lnTo>
                <a:lnTo>
                  <a:pt x="3645" y="4194"/>
                </a:lnTo>
                <a:close/>
                <a:moveTo>
                  <a:pt x="501" y="4235"/>
                </a:moveTo>
                <a:lnTo>
                  <a:pt x="731" y="4235"/>
                </a:lnTo>
                <a:lnTo>
                  <a:pt x="731" y="4464"/>
                </a:lnTo>
                <a:lnTo>
                  <a:pt x="501" y="4464"/>
                </a:lnTo>
                <a:lnTo>
                  <a:pt x="501" y="4235"/>
                </a:lnTo>
                <a:close/>
                <a:moveTo>
                  <a:pt x="866" y="4235"/>
                </a:moveTo>
                <a:lnTo>
                  <a:pt x="1095" y="4235"/>
                </a:lnTo>
                <a:lnTo>
                  <a:pt x="1095" y="4464"/>
                </a:lnTo>
                <a:lnTo>
                  <a:pt x="866" y="4464"/>
                </a:lnTo>
                <a:lnTo>
                  <a:pt x="866" y="4235"/>
                </a:lnTo>
                <a:close/>
                <a:moveTo>
                  <a:pt x="1241" y="4235"/>
                </a:moveTo>
                <a:lnTo>
                  <a:pt x="1470" y="4235"/>
                </a:lnTo>
                <a:lnTo>
                  <a:pt x="1470" y="4464"/>
                </a:lnTo>
                <a:lnTo>
                  <a:pt x="1241" y="4464"/>
                </a:lnTo>
                <a:lnTo>
                  <a:pt x="1241" y="4235"/>
                </a:lnTo>
                <a:close/>
                <a:moveTo>
                  <a:pt x="1605" y="4235"/>
                </a:moveTo>
                <a:lnTo>
                  <a:pt x="1835" y="4235"/>
                </a:lnTo>
                <a:lnTo>
                  <a:pt x="1835" y="4464"/>
                </a:lnTo>
                <a:lnTo>
                  <a:pt x="1605" y="4464"/>
                </a:lnTo>
                <a:lnTo>
                  <a:pt x="1605" y="4235"/>
                </a:lnTo>
                <a:close/>
                <a:moveTo>
                  <a:pt x="1991" y="4235"/>
                </a:moveTo>
                <a:lnTo>
                  <a:pt x="2220" y="4235"/>
                </a:lnTo>
                <a:lnTo>
                  <a:pt x="2220" y="4464"/>
                </a:lnTo>
                <a:lnTo>
                  <a:pt x="1991" y="4464"/>
                </a:lnTo>
                <a:lnTo>
                  <a:pt x="1991" y="4235"/>
                </a:lnTo>
                <a:close/>
                <a:moveTo>
                  <a:pt x="2355" y="4235"/>
                </a:moveTo>
                <a:lnTo>
                  <a:pt x="2584" y="4235"/>
                </a:lnTo>
                <a:lnTo>
                  <a:pt x="2584" y="4464"/>
                </a:lnTo>
                <a:lnTo>
                  <a:pt x="2355" y="4464"/>
                </a:lnTo>
                <a:lnTo>
                  <a:pt x="2355" y="4235"/>
                </a:lnTo>
                <a:close/>
                <a:moveTo>
                  <a:pt x="2730" y="4235"/>
                </a:moveTo>
                <a:lnTo>
                  <a:pt x="2959" y="4235"/>
                </a:lnTo>
                <a:lnTo>
                  <a:pt x="2959" y="4464"/>
                </a:lnTo>
                <a:lnTo>
                  <a:pt x="2730" y="4464"/>
                </a:lnTo>
                <a:lnTo>
                  <a:pt x="2730" y="4235"/>
                </a:lnTo>
                <a:close/>
                <a:moveTo>
                  <a:pt x="3095" y="4235"/>
                </a:moveTo>
                <a:lnTo>
                  <a:pt x="3324" y="4235"/>
                </a:lnTo>
                <a:lnTo>
                  <a:pt x="3324" y="4464"/>
                </a:lnTo>
                <a:lnTo>
                  <a:pt x="3095" y="4464"/>
                </a:lnTo>
                <a:lnTo>
                  <a:pt x="3095" y="4235"/>
                </a:lnTo>
                <a:close/>
                <a:moveTo>
                  <a:pt x="3962" y="3524"/>
                </a:moveTo>
                <a:lnTo>
                  <a:pt x="3612" y="3524"/>
                </a:lnTo>
                <a:lnTo>
                  <a:pt x="3612" y="3650"/>
                </a:lnTo>
                <a:lnTo>
                  <a:pt x="3962" y="3650"/>
                </a:lnTo>
                <a:lnTo>
                  <a:pt x="3962" y="3524"/>
                </a:lnTo>
                <a:close/>
                <a:moveTo>
                  <a:pt x="3945" y="3633"/>
                </a:moveTo>
                <a:lnTo>
                  <a:pt x="3629" y="3633"/>
                </a:lnTo>
                <a:lnTo>
                  <a:pt x="3629" y="3541"/>
                </a:lnTo>
                <a:lnTo>
                  <a:pt x="3945" y="3541"/>
                </a:lnTo>
                <a:lnTo>
                  <a:pt x="3945" y="3633"/>
                </a:lnTo>
                <a:lnTo>
                  <a:pt x="3945" y="3633"/>
                </a:lnTo>
                <a:close/>
                <a:moveTo>
                  <a:pt x="4382" y="3524"/>
                </a:moveTo>
                <a:lnTo>
                  <a:pt x="4033" y="3524"/>
                </a:lnTo>
                <a:lnTo>
                  <a:pt x="4033" y="3650"/>
                </a:lnTo>
                <a:lnTo>
                  <a:pt x="4382" y="3650"/>
                </a:lnTo>
                <a:lnTo>
                  <a:pt x="4382" y="3524"/>
                </a:lnTo>
                <a:close/>
                <a:moveTo>
                  <a:pt x="4365" y="3633"/>
                </a:moveTo>
                <a:lnTo>
                  <a:pt x="4049" y="3633"/>
                </a:lnTo>
                <a:lnTo>
                  <a:pt x="4049" y="3541"/>
                </a:lnTo>
                <a:lnTo>
                  <a:pt x="4365" y="3541"/>
                </a:lnTo>
                <a:lnTo>
                  <a:pt x="4365" y="3633"/>
                </a:lnTo>
                <a:close/>
                <a:moveTo>
                  <a:pt x="1001" y="319"/>
                </a:moveTo>
                <a:cubicBezTo>
                  <a:pt x="1015" y="309"/>
                  <a:pt x="1034" y="309"/>
                  <a:pt x="1049" y="320"/>
                </a:cubicBezTo>
                <a:lnTo>
                  <a:pt x="2018" y="1065"/>
                </a:lnTo>
                <a:cubicBezTo>
                  <a:pt x="2028" y="1073"/>
                  <a:pt x="2034" y="1084"/>
                  <a:pt x="2034" y="1097"/>
                </a:cubicBezTo>
                <a:cubicBezTo>
                  <a:pt x="2034" y="1109"/>
                  <a:pt x="2028" y="1120"/>
                  <a:pt x="2018" y="1128"/>
                </a:cubicBezTo>
                <a:lnTo>
                  <a:pt x="1049" y="1873"/>
                </a:lnTo>
                <a:cubicBezTo>
                  <a:pt x="1042" y="1879"/>
                  <a:pt x="1033" y="1882"/>
                  <a:pt x="1025" y="1882"/>
                </a:cubicBezTo>
                <a:cubicBezTo>
                  <a:pt x="1016" y="1882"/>
                  <a:pt x="1008" y="1879"/>
                  <a:pt x="1001" y="1874"/>
                </a:cubicBezTo>
                <a:cubicBezTo>
                  <a:pt x="987" y="1863"/>
                  <a:pt x="981" y="1844"/>
                  <a:pt x="988" y="1828"/>
                </a:cubicBezTo>
                <a:lnTo>
                  <a:pt x="1183" y="1334"/>
                </a:lnTo>
                <a:lnTo>
                  <a:pt x="40" y="1334"/>
                </a:lnTo>
                <a:cubicBezTo>
                  <a:pt x="18" y="1334"/>
                  <a:pt x="0" y="1316"/>
                  <a:pt x="0" y="1294"/>
                </a:cubicBezTo>
                <a:lnTo>
                  <a:pt x="0" y="899"/>
                </a:lnTo>
                <a:cubicBezTo>
                  <a:pt x="0" y="877"/>
                  <a:pt x="18" y="859"/>
                  <a:pt x="40" y="859"/>
                </a:cubicBezTo>
                <a:lnTo>
                  <a:pt x="1183" y="859"/>
                </a:lnTo>
                <a:lnTo>
                  <a:pt x="988" y="365"/>
                </a:lnTo>
                <a:cubicBezTo>
                  <a:pt x="981" y="349"/>
                  <a:pt x="986" y="330"/>
                  <a:pt x="1001" y="319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</p:sp>
      <p:sp>
        <p:nvSpPr>
          <p:cNvPr id="204" name="îŝľïḓe"/>
          <p:cNvSpPr txBox="1"/>
          <p:nvPr/>
        </p:nvSpPr>
        <p:spPr>
          <a:xfrm>
            <a:off x="4583328" y="1714507"/>
            <a:ext cx="3463816" cy="1601082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lvl="0" algn="ctr" defTabSz="914378">
              <a:spcBef>
                <a:spcPct val="0"/>
              </a:spcBef>
              <a:defRPr/>
            </a:pPr>
            <a:r>
              <a:rPr lang="en-US" altLang="zh-CN" sz="1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Bioconductor</a:t>
            </a:r>
          </a:p>
          <a:p>
            <a:pPr algn="ctr"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  <a:sym typeface="+mn-lt"/>
                <a:hlinkClick r:id="rId2"/>
              </a:rPr>
              <a:t>https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  <a:sym typeface="+mn-lt"/>
                <a:hlinkClick r:id="rId2"/>
              </a:rPr>
              <a:t>://cran.r-project.org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  <a:sym typeface="+mn-lt"/>
                <a:hlinkClick r:id="rId2"/>
              </a:rPr>
              <a:t>/</a:t>
            </a:r>
            <a:endParaRPr lang="en-US" altLang="zh-CN" sz="1200" dirty="0" smtClean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 algn="ctr"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&gt;source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("https://bioconductor.org/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biocLite.R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")</a:t>
            </a:r>
          </a:p>
          <a:p>
            <a:pPr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&gt;</a:t>
            </a:r>
            <a:r>
              <a:rPr lang="en-US" altLang="zh-CN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chooseBioCmirror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()</a:t>
            </a:r>
          </a:p>
          <a:p>
            <a:pPr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&gt;</a:t>
            </a:r>
            <a:r>
              <a:rPr lang="en-US" altLang="zh-CN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biocLite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("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edgeR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")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05" name="îŝľïḓe"/>
          <p:cNvSpPr txBox="1"/>
          <p:nvPr/>
        </p:nvSpPr>
        <p:spPr>
          <a:xfrm>
            <a:off x="912831" y="3961178"/>
            <a:ext cx="3463816" cy="1601082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lvl="0" algn="ctr" defTabSz="914378">
              <a:spcBef>
                <a:spcPct val="0"/>
              </a:spcBef>
              <a:defRPr/>
            </a:pPr>
            <a:r>
              <a:rPr lang="en-US" altLang="zh-CN" sz="16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Github</a:t>
            </a:r>
            <a:endParaRPr lang="en-US" altLang="zh-CN" sz="16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 algn="ctr"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  <a:sym typeface="+mn-lt"/>
                <a:hlinkClick r:id="rId3"/>
              </a:rPr>
              <a:t>https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  <a:sym typeface="+mn-lt"/>
                <a:hlinkClick r:id="rId3"/>
              </a:rPr>
              <a:t>://github.com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  <a:sym typeface="+mn-lt"/>
                <a:hlinkClick r:id="rId3"/>
              </a:rPr>
              <a:t>/</a:t>
            </a:r>
            <a:endParaRPr lang="en-US" altLang="zh-CN" sz="1200" dirty="0" smtClean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 algn="ctr" defTabSz="914378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&gt;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devtools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::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install_github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("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hoesler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/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rwantshue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")</a:t>
            </a:r>
          </a:p>
        </p:txBody>
      </p:sp>
      <p:sp>
        <p:nvSpPr>
          <p:cNvPr id="209" name="îŝľïḓe"/>
          <p:cNvSpPr txBox="1"/>
          <p:nvPr/>
        </p:nvSpPr>
        <p:spPr>
          <a:xfrm>
            <a:off x="4583328" y="3988328"/>
            <a:ext cx="3463816" cy="1601082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 defTabSz="914378">
              <a:spcBef>
                <a:spcPct val="0"/>
              </a:spcBef>
              <a:defRPr/>
            </a:pPr>
            <a:r>
              <a:rPr lang="en-US" altLang="zh-CN" sz="16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Source</a:t>
            </a:r>
          </a:p>
          <a:p>
            <a:pPr algn="ctr" defTabSz="914378">
              <a:spcBef>
                <a:spcPct val="0"/>
              </a:spcBef>
              <a:defRPr/>
            </a:pP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Downloaded to local</a:t>
            </a:r>
          </a:p>
          <a:p>
            <a:pPr algn="ctr" defTabSz="914378">
              <a:spcBef>
                <a:spcPct val="0"/>
              </a:spcBef>
              <a:defRPr/>
            </a:pPr>
            <a:endParaRPr lang="en-US" altLang="zh-CN" sz="1200" dirty="0" smtClean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 defTabSz="914378">
              <a:spcBef>
                <a:spcPct val="0"/>
              </a:spcBef>
              <a:defRPr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&gt;</a:t>
            </a:r>
            <a:r>
              <a:rPr lang="en-US" altLang="zh-CN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install.packages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("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M3Drop.tar.gz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", type="source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")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10" name="文本框 209"/>
          <p:cNvSpPr txBox="1"/>
          <p:nvPr/>
        </p:nvSpPr>
        <p:spPr>
          <a:xfrm>
            <a:off x="8806514" y="5500069"/>
            <a:ext cx="2451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0000" endA="300" endPos="50000" dist="60007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2000" b="1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0000" endA="300" endPos="50000" dist="60007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acman</a:t>
            </a:r>
            <a:r>
              <a:rPr lang="en-US" altLang="zh-CN" sz="2000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0000" endA="300" endPos="50000" dist="60007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0000" endA="300" endPos="50000" dist="60007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R package</a:t>
            </a:r>
            <a:endParaRPr lang="zh-CN" altLang="en-US" sz="20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0000" endA="300" endPos="50000" dist="60007" dir="5400000" sy="-10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95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76" y="995534"/>
            <a:ext cx="5818863" cy="3943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7"/>
          <a:stretch/>
        </p:blipFill>
        <p:spPr>
          <a:xfrm>
            <a:off x="6134697" y="2627892"/>
            <a:ext cx="5656129" cy="4058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 4"/>
          <p:cNvSpPr/>
          <p:nvPr/>
        </p:nvSpPr>
        <p:spPr>
          <a:xfrm>
            <a:off x="1828798" y="2949606"/>
            <a:ext cx="674703" cy="228701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486751" y="2627892"/>
            <a:ext cx="3647946" cy="321714"/>
          </a:xfrm>
          <a:prstGeom prst="line">
            <a:avLst/>
          </a:prstGeom>
          <a:ln w="12700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828798" y="3178307"/>
            <a:ext cx="4305899" cy="3507759"/>
          </a:xfrm>
          <a:prstGeom prst="line">
            <a:avLst/>
          </a:prstGeom>
          <a:ln w="12700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57002" y="265042"/>
            <a:ext cx="425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For Build R package from source codes</a:t>
            </a:r>
            <a:endParaRPr lang="zh-CN" altLang="en-US" dirty="0">
              <a:latin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709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04811" y="678687"/>
            <a:ext cx="2233304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Data-types/classes</a:t>
            </a:r>
          </a:p>
          <a:p>
            <a:pPr lvl="1"/>
            <a:r>
              <a:rPr lang="en-US" altLang="zh-CN" dirty="0" smtClean="0"/>
              <a:t>numeric/integer</a:t>
            </a:r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haracter/String</a:t>
            </a:r>
          </a:p>
          <a:p>
            <a:pPr lvl="1"/>
            <a:r>
              <a:rPr lang="en-US" altLang="zh-CN" dirty="0"/>
              <a:t>l</a:t>
            </a:r>
            <a:r>
              <a:rPr lang="en-US" altLang="zh-CN" dirty="0" smtClean="0"/>
              <a:t>ogical</a:t>
            </a:r>
          </a:p>
          <a:p>
            <a:pPr lvl="1"/>
            <a:r>
              <a:rPr lang="en-US" altLang="zh-CN" dirty="0"/>
              <a:t>f</a:t>
            </a:r>
            <a:r>
              <a:rPr lang="en-US" altLang="zh-CN" dirty="0" smtClean="0"/>
              <a:t>actor</a:t>
            </a:r>
          </a:p>
          <a:p>
            <a:r>
              <a:rPr lang="en-US" altLang="zh-CN" dirty="0" smtClean="0"/>
              <a:t>Checking class/type</a:t>
            </a:r>
          </a:p>
          <a:p>
            <a:pPr lvl="1"/>
            <a:r>
              <a:rPr lang="en-US" altLang="zh-CN" dirty="0" err="1" smtClean="0"/>
              <a:t>is.numeric</a:t>
            </a:r>
            <a:r>
              <a:rPr lang="en-US" altLang="zh-CN" dirty="0" smtClean="0"/>
              <a:t>(x)</a:t>
            </a:r>
          </a:p>
          <a:p>
            <a:pPr lvl="1"/>
            <a:r>
              <a:rPr lang="en-US" altLang="zh-CN" dirty="0" err="1" smtClean="0"/>
              <a:t>is.character</a:t>
            </a:r>
            <a:r>
              <a:rPr lang="en-US" altLang="zh-CN" dirty="0" smtClean="0"/>
              <a:t>(x)</a:t>
            </a:r>
          </a:p>
          <a:p>
            <a:pPr lvl="1"/>
            <a:r>
              <a:rPr lang="en-US" altLang="zh-CN" dirty="0" err="1" smtClean="0"/>
              <a:t>is.logical</a:t>
            </a:r>
            <a:r>
              <a:rPr lang="en-US" altLang="zh-CN" dirty="0" smtClean="0"/>
              <a:t>(x)</a:t>
            </a:r>
          </a:p>
          <a:p>
            <a:pPr lvl="1"/>
            <a:r>
              <a:rPr lang="en-US" altLang="zh-CN" dirty="0" err="1" smtClean="0"/>
              <a:t>is.factor</a:t>
            </a:r>
            <a:r>
              <a:rPr lang="en-US" altLang="zh-CN" dirty="0" smtClean="0"/>
              <a:t>(x)</a:t>
            </a:r>
          </a:p>
          <a:p>
            <a:r>
              <a:rPr lang="en-US" altLang="zh-CN" dirty="0" smtClean="0"/>
              <a:t>Basic data structures</a:t>
            </a:r>
          </a:p>
          <a:p>
            <a:pPr lvl="1"/>
            <a:r>
              <a:rPr lang="en-US" altLang="zh-CN" dirty="0"/>
              <a:t>v</a:t>
            </a:r>
            <a:r>
              <a:rPr lang="en-US" altLang="zh-CN" dirty="0" smtClean="0"/>
              <a:t>ector</a:t>
            </a:r>
          </a:p>
          <a:p>
            <a:pPr lvl="1"/>
            <a:r>
              <a:rPr lang="en-US" altLang="zh-CN" dirty="0"/>
              <a:t>m</a:t>
            </a:r>
            <a:r>
              <a:rPr lang="en-US" altLang="zh-CN" dirty="0" smtClean="0"/>
              <a:t>atrix</a:t>
            </a:r>
          </a:p>
          <a:p>
            <a:pPr lvl="1"/>
            <a:r>
              <a:rPr lang="en-US" altLang="zh-CN" dirty="0" err="1"/>
              <a:t>d</a:t>
            </a:r>
            <a:r>
              <a:rPr lang="en-US" altLang="zh-CN" dirty="0" err="1" smtClean="0"/>
              <a:t>ata.frame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list ($ operator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Tidy </a:t>
            </a:r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 smtClean="0"/>
              <a:t>Object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3932808" y="678687"/>
            <a:ext cx="20986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Variable (‘&lt;-’)</a:t>
            </a:r>
          </a:p>
          <a:p>
            <a:r>
              <a:rPr lang="en-US" altLang="zh-CN" b="1" dirty="0" smtClean="0"/>
              <a:t>Function</a:t>
            </a:r>
          </a:p>
          <a:p>
            <a:pPr lvl="1"/>
            <a:r>
              <a:rPr lang="en-US" altLang="zh-CN" dirty="0" smtClean="0"/>
              <a:t>Argument (‘=‘)</a:t>
            </a:r>
          </a:p>
          <a:p>
            <a:r>
              <a:rPr lang="en-US" altLang="zh-CN" b="1" dirty="0" smtClean="0"/>
              <a:t>Package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50416" y="27520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 Basics</a:t>
            </a:r>
            <a:endParaRPr lang="zh-CN" altLang="en-US" b="1" dirty="0">
              <a:latin typeface="Adobe Gothic Std B" panose="020B0800000000000000" pitchFamily="34" charset="-128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41324" y="275208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 Programming</a:t>
            </a:r>
            <a:endParaRPr lang="zh-CN" altLang="en-US" b="1" dirty="0">
              <a:latin typeface="Adobe Gothic Std B" panose="020B0800000000000000" pitchFamily="34" charset="-128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28047" y="275208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 visualization</a:t>
            </a:r>
            <a:endParaRPr lang="zh-CN" altLang="en-US" b="1" dirty="0">
              <a:latin typeface="Adobe Gothic Std B" panose="020B0800000000000000" pitchFamily="34" charset="-128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19531" y="644540"/>
            <a:ext cx="209063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ggplot2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gridExtra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 err="1"/>
              <a:t>p</a:t>
            </a:r>
            <a:r>
              <a:rPr lang="en-US" altLang="zh-CN" b="1" dirty="0" err="1" smtClean="0"/>
              <a:t>heatmap</a:t>
            </a:r>
            <a:endParaRPr lang="en-US" altLang="zh-CN" b="1" dirty="0" smtClean="0"/>
          </a:p>
          <a:p>
            <a:r>
              <a:rPr lang="en-US" altLang="zh-CN" dirty="0" err="1" smtClean="0"/>
              <a:t>plotly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Colors in R</a:t>
            </a:r>
          </a:p>
          <a:p>
            <a:r>
              <a:rPr lang="en-US" altLang="zh-CN" dirty="0" smtClean="0"/>
              <a:t>colors()</a:t>
            </a:r>
          </a:p>
          <a:p>
            <a:r>
              <a:rPr lang="en-US" altLang="zh-CN" dirty="0" err="1" smtClean="0"/>
              <a:t>dichromat</a:t>
            </a:r>
            <a:endParaRPr lang="en-US" altLang="zh-CN" dirty="0" smtClean="0"/>
          </a:p>
          <a:p>
            <a:r>
              <a:rPr lang="en-US" altLang="zh-CN" dirty="0" err="1" smtClean="0"/>
              <a:t>RColorBrewer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367598" y="275208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 data analyses</a:t>
            </a:r>
            <a:endParaRPr lang="zh-CN" altLang="en-US" b="1" dirty="0">
              <a:latin typeface="Adobe Gothic Std B" panose="020B0800000000000000" pitchFamily="34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698240" y="644539"/>
            <a:ext cx="13388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t.test</a:t>
            </a:r>
            <a:r>
              <a:rPr lang="en-US" altLang="zh-CN" b="1" dirty="0" smtClean="0"/>
              <a:t>()</a:t>
            </a:r>
          </a:p>
          <a:p>
            <a:r>
              <a:rPr lang="en-US" altLang="zh-CN" dirty="0" err="1" smtClean="0"/>
              <a:t>wilcox.test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fisher.test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phyper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aov</a:t>
            </a:r>
            <a:r>
              <a:rPr lang="en-US" altLang="zh-CN" dirty="0" smtClean="0"/>
              <a:t>()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TukeyHSD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survival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t="25750" b="30096"/>
          <a:stretch/>
        </p:blipFill>
        <p:spPr>
          <a:xfrm>
            <a:off x="5568050" y="3258105"/>
            <a:ext cx="4216351" cy="71021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/>
          <a:srcRect t="24920" b="31367"/>
          <a:stretch/>
        </p:blipFill>
        <p:spPr>
          <a:xfrm>
            <a:off x="5670925" y="3968319"/>
            <a:ext cx="3833046" cy="63919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285186" y="4998739"/>
            <a:ext cx="4782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http://tools.medialab.sciences-po.fr/iwanthue/</a:t>
            </a:r>
          </a:p>
        </p:txBody>
      </p:sp>
    </p:spTree>
    <p:extLst>
      <p:ext uri="{BB962C8B-B14F-4D97-AF65-F5344CB8AC3E}">
        <p14:creationId xmlns:p14="http://schemas.microsoft.com/office/powerpoint/2010/main" val="1519132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00100" y="986301"/>
            <a:ext cx="4619625" cy="5150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126960" tIns="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366D6"/>
                </a:solidFill>
                <a:effectLst/>
                <a:latin typeface="Arial" panose="020B0604020202020204" pitchFamily="34" charset="0"/>
                <a:ea typeface="-apple-system"/>
                <a:hlinkClick r:id="rId2" tooltip="GEN242 Spring 2018"/>
              </a:rPr>
              <a:t>Introduction to R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 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366D6"/>
                </a:solidFill>
                <a:effectLst/>
                <a:latin typeface="Arial" panose="020B0604020202020204" pitchFamily="34" charset="0"/>
                <a:ea typeface="-apple-system"/>
                <a:hlinkClick r:id="rId3" tooltip="Materials/Rbasics.pdf"/>
              </a:rPr>
              <a:t>PDF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R Package Repositories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Installation of R Packages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Getting Around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Basic Syntax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Data Types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Data Objects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Important Utilities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Operators and Calculations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Reading and Writing External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Useful R Functions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dplyr Environment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SQLite Databases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4"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Graphics in 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5"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Analysis Routine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6"/>
              <a:tabLst/>
            </a:pP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R Markdown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7"/>
              <a:tabLst/>
            </a:pP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Shiny Web Apps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8"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Session Info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9"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References</a:t>
            </a:r>
          </a:p>
        </p:txBody>
      </p:sp>
      <p:sp>
        <p:nvSpPr>
          <p:cNvPr id="4" name="矩形 3"/>
          <p:cNvSpPr/>
          <p:nvPr/>
        </p:nvSpPr>
        <p:spPr>
          <a:xfrm>
            <a:off x="5002217" y="98630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366D6"/>
                </a:solidFill>
                <a:latin typeface="Arial" panose="020B0604020202020204" pitchFamily="34" charset="0"/>
                <a:ea typeface="-apple-system"/>
                <a:hlinkClick r:id="rId4" tooltip="GEN242 Spring 2018"/>
              </a:rPr>
              <a:t>Programming in R</a:t>
            </a:r>
            <a:r>
              <a:rPr lang="zh-CN" altLang="zh-CN" sz="2400" b="1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 (</a:t>
            </a:r>
            <a:r>
              <a:rPr lang="zh-CN" altLang="zh-CN" sz="2400" b="1" dirty="0">
                <a:solidFill>
                  <a:srgbClr val="0366D6"/>
                </a:solidFill>
                <a:latin typeface="Arial" panose="020B0604020202020204" pitchFamily="34" charset="0"/>
                <a:ea typeface="-apple-system"/>
                <a:hlinkClick r:id="rId5" tooltip="Materials/Programming_in_R.pdf"/>
              </a:rPr>
              <a:t>PDF</a:t>
            </a:r>
            <a:r>
              <a:rPr lang="zh-CN" altLang="zh-CN" sz="2400" b="1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sz="16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Overview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zh-CN" altLang="zh-CN" sz="16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Control Structures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zh-CN" altLang="zh-CN" sz="16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Loops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zh-CN" altLang="zh-CN" sz="16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Functions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zh-CN" altLang="zh-CN" sz="16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Useful Utilities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r>
              <a:rPr lang="zh-CN" altLang="zh-CN" sz="16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Running R Scripts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7"/>
            </a:pPr>
            <a:r>
              <a:rPr lang="zh-CN" altLang="zh-CN" sz="1600" b="1" i="1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Building R Packages</a:t>
            </a:r>
            <a:endParaRPr lang="zh-CN" altLang="zh-CN" sz="1600" dirty="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8"/>
            </a:pPr>
            <a:r>
              <a:rPr lang="zh-CN" altLang="zh-CN" sz="16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Programming Exercises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9"/>
            </a:pPr>
            <a:r>
              <a:rPr lang="zh-CN" altLang="zh-CN" sz="16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Homework 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10"/>
            </a:pPr>
            <a:r>
              <a:rPr lang="zh-CN" altLang="zh-CN" sz="16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Session Info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11"/>
            </a:pPr>
            <a:r>
              <a:rPr lang="zh-CN" altLang="zh-CN" sz="16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References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371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604" y="365125"/>
            <a:ext cx="10515600" cy="593663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Principles of </a:t>
            </a:r>
            <a:r>
              <a:rPr lang="en-US" altLang="zh-CN" sz="3200" b="1" dirty="0" smtClean="0"/>
              <a:t>ggplot2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642369" y="2487966"/>
            <a:ext cx="65870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library(ggplot2)</a:t>
            </a:r>
          </a:p>
          <a:p>
            <a:r>
              <a:rPr lang="en-US" altLang="zh-CN" dirty="0" smtClean="0"/>
              <a:t>library(</a:t>
            </a:r>
            <a:r>
              <a:rPr lang="en-US" altLang="zh-CN" dirty="0" err="1" smtClean="0"/>
              <a:t>dichromat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ggplot</a:t>
            </a:r>
            <a:r>
              <a:rPr lang="en-US" altLang="zh-CN" dirty="0" smtClean="0"/>
              <a:t>(data = data) +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geom_point</a:t>
            </a:r>
            <a:r>
              <a:rPr lang="en-US" altLang="zh-CN" dirty="0" smtClean="0"/>
              <a:t>(mapping = </a:t>
            </a:r>
            <a:r>
              <a:rPr lang="en-US" altLang="zh-CN" dirty="0" err="1" smtClean="0"/>
              <a:t>aes</a:t>
            </a:r>
            <a:r>
              <a:rPr lang="en-US" altLang="zh-CN" dirty="0" smtClean="0"/>
              <a:t>(x = x, y = y, color = </a:t>
            </a:r>
            <a:r>
              <a:rPr lang="en-US" altLang="zh-CN" dirty="0" err="1" smtClean="0"/>
              <a:t>celltype</a:t>
            </a:r>
            <a:r>
              <a:rPr lang="en-US" altLang="zh-CN" dirty="0" smtClean="0"/>
              <a:t>)) +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geom_text</a:t>
            </a:r>
            <a:r>
              <a:rPr lang="en-US" altLang="zh-CN" dirty="0" smtClean="0"/>
              <a:t>(......) +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scale_color_manual</a:t>
            </a:r>
            <a:r>
              <a:rPr lang="en-US" altLang="zh-CN" dirty="0" smtClean="0"/>
              <a:t>(values = colorschemes$Categorical.12) +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theme(</a:t>
            </a:r>
            <a:r>
              <a:rPr lang="en-US" altLang="zh-CN" dirty="0" err="1" smtClean="0"/>
              <a:t>plot.title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element_text</a:t>
            </a:r>
            <a:r>
              <a:rPr lang="en-US" altLang="zh-CN" dirty="0" smtClean="0"/>
              <a:t>(face = ‘</a:t>
            </a:r>
            <a:r>
              <a:rPr lang="en-US" altLang="zh-CN" dirty="0" err="1" smtClean="0"/>
              <a:t>bold.italic</a:t>
            </a:r>
            <a:r>
              <a:rPr lang="en-US" altLang="zh-CN" dirty="0" smtClean="0"/>
              <a:t>’, </a:t>
            </a:r>
            <a:r>
              <a:rPr lang="en-US" altLang="zh-CN" dirty="0" err="1" smtClean="0"/>
              <a:t>hjust</a:t>
            </a:r>
            <a:r>
              <a:rPr lang="en-US" altLang="zh-CN" dirty="0" smtClean="0"/>
              <a:t> = 0.5))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340" y="1116366"/>
            <a:ext cx="7429500" cy="1371600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518604" y="4943977"/>
            <a:ext cx="10515600" cy="1140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/>
              <a:t>Principle Component Analysis</a:t>
            </a:r>
            <a:endParaRPr lang="en-US" altLang="zh-CN" sz="3200" b="1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18604" y="41885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/>
              <a:t>Plotting </a:t>
            </a:r>
            <a:r>
              <a:rPr lang="en-US" altLang="zh-CN" sz="3200" b="1" dirty="0" err="1" smtClean="0"/>
              <a:t>heatmaps</a:t>
            </a:r>
            <a:endParaRPr lang="zh-CN" altLang="en-US" sz="3200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18604" y="5649739"/>
            <a:ext cx="10515600" cy="1140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/>
              <a:t>Identify Differentially Expressed Genes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28714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307</Words>
  <Application>Microsoft Office PowerPoint</Application>
  <PresentationFormat>宽屏</PresentationFormat>
  <Paragraphs>117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Adobe Gothic Std B</vt:lpstr>
      <vt:lpstr>-apple-system</vt:lpstr>
      <vt:lpstr>等线</vt:lpstr>
      <vt:lpstr>等线 Light</vt:lpstr>
      <vt:lpstr>Adobe Garamond Pro</vt:lpstr>
      <vt:lpstr>Arial</vt:lpstr>
      <vt:lpstr>Perpetua</vt:lpstr>
      <vt:lpstr>Office 主题​​</vt:lpstr>
      <vt:lpstr>Start learning R</vt:lpstr>
      <vt:lpstr>PowerPoint 演示文稿</vt:lpstr>
      <vt:lpstr>Python vs R</vt:lpstr>
      <vt:lpstr>Install R packages</vt:lpstr>
      <vt:lpstr>PowerPoint 演示文稿</vt:lpstr>
      <vt:lpstr>PowerPoint 演示文稿</vt:lpstr>
      <vt:lpstr>PowerPoint 演示文稿</vt:lpstr>
      <vt:lpstr>Principles of ggplot2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learning R</dc:title>
  <dc:creator>Hazard YY_</dc:creator>
  <cp:lastModifiedBy>Hazard YY_</cp:lastModifiedBy>
  <cp:revision>53</cp:revision>
  <dcterms:created xsi:type="dcterms:W3CDTF">2018-07-01T11:22:00Z</dcterms:created>
  <dcterms:modified xsi:type="dcterms:W3CDTF">2018-07-01T14:53:42Z</dcterms:modified>
</cp:coreProperties>
</file>