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1" r:id="rId3"/>
    <p:sldId id="285" r:id="rId4"/>
    <p:sldId id="286" r:id="rId5"/>
    <p:sldId id="287" r:id="rId6"/>
    <p:sldId id="284" r:id="rId7"/>
    <p:sldId id="277" r:id="rId8"/>
    <p:sldId id="278" r:id="rId9"/>
    <p:sldId id="274" r:id="rId10"/>
    <p:sldId id="279" r:id="rId11"/>
    <p:sldId id="268" r:id="rId12"/>
    <p:sldId id="257" r:id="rId13"/>
    <p:sldId id="258" r:id="rId14"/>
    <p:sldId id="259" r:id="rId15"/>
    <p:sldId id="260" r:id="rId16"/>
    <p:sldId id="267" r:id="rId17"/>
    <p:sldId id="262" r:id="rId18"/>
    <p:sldId id="263" r:id="rId19"/>
    <p:sldId id="261" r:id="rId20"/>
    <p:sldId id="264" r:id="rId21"/>
    <p:sldId id="283" r:id="rId22"/>
    <p:sldId id="282" r:id="rId23"/>
    <p:sldId id="266" r:id="rId24"/>
    <p:sldId id="276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0427" autoAdjust="0"/>
  </p:normalViewPr>
  <p:slideViewPr>
    <p:cSldViewPr snapToGrid="0">
      <p:cViewPr varScale="1">
        <p:scale>
          <a:sx n="92" d="100"/>
          <a:sy n="92" d="100"/>
        </p:scale>
        <p:origin x="12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DA262-D6A4-4334-B5DC-733DD5A136E1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D6777-20A8-4F1D-BCB6-3FBC31A65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45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014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893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704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95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D6777-20A8-4F1D-BCB6-3FBC31A654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240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# </a:t>
            </a:r>
            <a:r>
              <a:rPr lang="zh-CN" altLang="en-US" dirty="0" smtClean="0"/>
              <a:t>默认注释了源码镜像以提高 </a:t>
            </a:r>
            <a:r>
              <a:rPr lang="en-US" altLang="zh-CN" dirty="0" smtClean="0"/>
              <a:t>apt update </a:t>
            </a:r>
            <a:r>
              <a:rPr lang="zh-CN" altLang="en-US" dirty="0" smtClean="0"/>
              <a:t>速度，如有需要可自行取消注释</a:t>
            </a:r>
          </a:p>
          <a:p>
            <a:r>
              <a:rPr lang="en-US" altLang="zh-CN" dirty="0" smtClean="0"/>
              <a:t>deb https://mirrors.tuna.tsinghua.edu.cn/ubuntu/ </a:t>
            </a:r>
            <a:r>
              <a:rPr lang="en-US" altLang="zh-CN" dirty="0" err="1" smtClean="0"/>
              <a:t>xenial</a:t>
            </a:r>
            <a:r>
              <a:rPr lang="en-US" altLang="zh-CN" dirty="0" smtClean="0"/>
              <a:t> main restricted universe multiverse</a:t>
            </a:r>
          </a:p>
          <a:p>
            <a:r>
              <a:rPr lang="en-US" altLang="zh-CN" dirty="0" smtClean="0"/>
              <a:t># deb-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https://mirrors.tuna.tsinghua.edu.cn/ubuntu/ </a:t>
            </a:r>
            <a:r>
              <a:rPr lang="en-US" altLang="zh-CN" dirty="0" err="1" smtClean="0"/>
              <a:t>xenial</a:t>
            </a:r>
            <a:r>
              <a:rPr lang="en-US" altLang="zh-CN" dirty="0" smtClean="0"/>
              <a:t> main restricted universe multiverse</a:t>
            </a:r>
          </a:p>
          <a:p>
            <a:r>
              <a:rPr lang="en-US" altLang="zh-CN" dirty="0" smtClean="0"/>
              <a:t>deb https://mirrors.tuna.tsinghua.edu.cn/ubuntu/ </a:t>
            </a:r>
            <a:r>
              <a:rPr lang="en-US" altLang="zh-CN" dirty="0" err="1" smtClean="0"/>
              <a:t>xenial</a:t>
            </a:r>
            <a:r>
              <a:rPr lang="en-US" altLang="zh-CN" dirty="0" smtClean="0"/>
              <a:t>-updates main restricted universe multiverse</a:t>
            </a:r>
          </a:p>
          <a:p>
            <a:r>
              <a:rPr lang="en-US" altLang="zh-CN" dirty="0" smtClean="0"/>
              <a:t># deb-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https://mirrors.tuna.tsinghua.edu.cn/ubuntu/ </a:t>
            </a:r>
            <a:r>
              <a:rPr lang="en-US" altLang="zh-CN" dirty="0" err="1" smtClean="0"/>
              <a:t>xenial</a:t>
            </a:r>
            <a:r>
              <a:rPr lang="en-US" altLang="zh-CN" dirty="0" smtClean="0"/>
              <a:t>-updates main restricted universe multiverse</a:t>
            </a:r>
          </a:p>
          <a:p>
            <a:r>
              <a:rPr lang="en-US" altLang="zh-CN" dirty="0" smtClean="0"/>
              <a:t>deb https://mirrors.tuna.tsinghua.edu.cn/ubuntu/ </a:t>
            </a:r>
            <a:r>
              <a:rPr lang="en-US" altLang="zh-CN" dirty="0" err="1" smtClean="0"/>
              <a:t>xenial</a:t>
            </a:r>
            <a:r>
              <a:rPr lang="en-US" altLang="zh-CN" dirty="0" smtClean="0"/>
              <a:t>-backports main restricted universe multiverse</a:t>
            </a:r>
          </a:p>
          <a:p>
            <a:r>
              <a:rPr lang="en-US" altLang="zh-CN" dirty="0" smtClean="0"/>
              <a:t># deb-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https://mirrors.tuna.tsinghua.edu.cn/ubuntu/ </a:t>
            </a:r>
            <a:r>
              <a:rPr lang="en-US" altLang="zh-CN" dirty="0" err="1" smtClean="0"/>
              <a:t>xenial</a:t>
            </a:r>
            <a:r>
              <a:rPr lang="en-US" altLang="zh-CN" dirty="0" smtClean="0"/>
              <a:t>-backports main restricted universe multiverse</a:t>
            </a:r>
          </a:p>
          <a:p>
            <a:r>
              <a:rPr lang="en-US" altLang="zh-CN" dirty="0" smtClean="0"/>
              <a:t>deb https://mirrors.tuna.tsinghua.edu.cn/ubuntu/ </a:t>
            </a:r>
            <a:r>
              <a:rPr lang="en-US" altLang="zh-CN" dirty="0" err="1" smtClean="0"/>
              <a:t>xenial</a:t>
            </a:r>
            <a:r>
              <a:rPr lang="en-US" altLang="zh-CN" dirty="0" smtClean="0"/>
              <a:t>-security main restricted universe multiverse</a:t>
            </a:r>
          </a:p>
          <a:p>
            <a:r>
              <a:rPr lang="en-US" altLang="zh-CN" dirty="0" smtClean="0"/>
              <a:t># deb-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https://mirrors.tuna.tsinghua.edu.cn/ubuntu/ </a:t>
            </a:r>
            <a:r>
              <a:rPr lang="en-US" altLang="zh-CN" dirty="0" err="1" smtClean="0"/>
              <a:t>xenial</a:t>
            </a:r>
            <a:r>
              <a:rPr lang="en-US" altLang="zh-CN" dirty="0" smtClean="0"/>
              <a:t>-security main restricted universe multiverse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预发布软件源，不建议启用</a:t>
            </a:r>
          </a:p>
          <a:p>
            <a:r>
              <a:rPr lang="en-US" altLang="zh-CN" dirty="0" smtClean="0"/>
              <a:t># deb https://mirrors.tuna.tsinghua.edu.cn/ubuntu/ </a:t>
            </a:r>
            <a:r>
              <a:rPr lang="en-US" altLang="zh-CN" dirty="0" err="1" smtClean="0"/>
              <a:t>xenial</a:t>
            </a:r>
            <a:r>
              <a:rPr lang="en-US" altLang="zh-CN" dirty="0" smtClean="0"/>
              <a:t>-proposed main restricted universe multiverse</a:t>
            </a:r>
          </a:p>
          <a:p>
            <a:r>
              <a:rPr lang="en-US" altLang="zh-CN" dirty="0" smtClean="0"/>
              <a:t># deb-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https://mirrors.tuna.tsinghua.edu.cn/ubuntu/ </a:t>
            </a:r>
            <a:r>
              <a:rPr lang="en-US" altLang="zh-CN" dirty="0" err="1" smtClean="0"/>
              <a:t>xenial</a:t>
            </a:r>
            <a:r>
              <a:rPr lang="en-US" altLang="zh-CN" dirty="0" smtClean="0"/>
              <a:t>-proposed main restricted universe multiverse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D6777-20A8-4F1D-BCB6-3FBC31A654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175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conda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--add channels https://mirrors.tuna.tsinghua.edu.cn/anaconda/pkgs/free/</a:t>
            </a:r>
          </a:p>
          <a:p>
            <a:r>
              <a:rPr lang="en-US" altLang="zh-CN" dirty="0" err="1" smtClean="0"/>
              <a:t>conda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--add channels https://mirrors.tuna.tsinghua.edu.cn/anaconda/pkgs/main/</a:t>
            </a:r>
          </a:p>
          <a:p>
            <a:r>
              <a:rPr lang="en-US" altLang="zh-CN" dirty="0" err="1" smtClean="0"/>
              <a:t>conda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--set </a:t>
            </a:r>
            <a:r>
              <a:rPr lang="en-US" altLang="zh-CN" dirty="0" err="1" smtClean="0"/>
              <a:t>show_channel_urls</a:t>
            </a:r>
            <a:r>
              <a:rPr lang="en-US" altLang="zh-CN" dirty="0" smtClean="0"/>
              <a:t> yes</a:t>
            </a:r>
            <a:endParaRPr lang="zh-CN" altLang="en-US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 smtClean="0"/>
              <a:t>conda config --add channels https://mirrors.tuna.tsinghua.edu.cn/anaconda/cloud/bioconda/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D6777-20A8-4F1D-BCB6-3FBC31A6541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984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9975-B863-43BA-AB47-A4CBEFB9B27E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7989-DA8F-471B-9F1C-80FCDD941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05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9975-B863-43BA-AB47-A4CBEFB9B27E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7989-DA8F-471B-9F1C-80FCDD941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70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9975-B863-43BA-AB47-A4CBEFB9B27E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7989-DA8F-471B-9F1C-80FCDD941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85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>
                <a:solidFill>
                  <a:srgbClr val="2A528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125667" y="1565567"/>
            <a:ext cx="11690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 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077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9975-B863-43BA-AB47-A4CBEFB9B27E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7989-DA8F-471B-9F1C-80FCDD941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35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9975-B863-43BA-AB47-A4CBEFB9B27E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7989-DA8F-471B-9F1C-80FCDD941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92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9975-B863-43BA-AB47-A4CBEFB9B27E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7989-DA8F-471B-9F1C-80FCDD941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27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9975-B863-43BA-AB47-A4CBEFB9B27E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7989-DA8F-471B-9F1C-80FCDD941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14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9975-B863-43BA-AB47-A4CBEFB9B27E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7989-DA8F-471B-9F1C-80FCDD941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63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9975-B863-43BA-AB47-A4CBEFB9B27E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7989-DA8F-471B-9F1C-80FCDD941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65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9975-B863-43BA-AB47-A4CBEFB9B27E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7989-DA8F-471B-9F1C-80FCDD941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25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9975-B863-43BA-AB47-A4CBEFB9B27E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7989-DA8F-471B-9F1C-80FCDD941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1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29975-B863-43BA-AB47-A4CBEFB9B27E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E7989-DA8F-471B-9F1C-80FCDD941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23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生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信小课堂（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Ⅱ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期）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cs typeface="+mn-ea"/>
                <a:sym typeface="+mn-lt"/>
              </a:rPr>
              <a:t>LLLAB</a:t>
            </a:r>
          </a:p>
          <a:p>
            <a:r>
              <a:rPr lang="en-US" altLang="zh-CN" smtClean="0">
                <a:cs typeface="+mn-ea"/>
                <a:sym typeface="+mn-lt"/>
              </a:rPr>
              <a:t>2018.06.11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2639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67"/>
          <p:cNvSpPr txBox="1"/>
          <p:nvPr/>
        </p:nvSpPr>
        <p:spPr>
          <a:xfrm>
            <a:off x="3683000" y="2730500"/>
            <a:ext cx="48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课时一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4597400" y="2868999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基础软件</a:t>
            </a:r>
            <a:endParaRPr lang="en-US" altLang="zh-CN" dirty="0" smtClean="0"/>
          </a:p>
          <a:p>
            <a:r>
              <a:rPr lang="en-US" altLang="zh-CN" dirty="0" smtClean="0"/>
              <a:t>Linux &amp; 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892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51384" y="1136984"/>
            <a:ext cx="69482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cs typeface="+mn-ea"/>
                <a:sym typeface="+mn-lt"/>
              </a:rPr>
              <a:t>LinuxOnWindows10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>
                <a:cs typeface="+mn-ea"/>
                <a:sym typeface="+mn-lt"/>
              </a:rPr>
              <a:t>Installation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>
                <a:cs typeface="+mn-ea"/>
                <a:sym typeface="+mn-lt"/>
              </a:rPr>
              <a:t>command line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cs typeface="+mn-ea"/>
                <a:sym typeface="+mn-lt"/>
              </a:rPr>
              <a:t>Conda</a:t>
            </a:r>
            <a:endParaRPr lang="en-US" altLang="zh-CN" dirty="0" smtClean="0">
              <a:cs typeface="+mn-ea"/>
              <a:sym typeface="+mn-lt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>
                <a:cs typeface="+mn-ea"/>
                <a:sym typeface="+mn-lt"/>
              </a:rPr>
              <a:t>installation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>
                <a:cs typeface="+mn-ea"/>
                <a:sym typeface="+mn-lt"/>
              </a:rPr>
              <a:t>usage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cs typeface="+mn-ea"/>
                <a:sym typeface="+mn-lt"/>
              </a:rPr>
              <a:t>R&amp;Rstudio</a:t>
            </a:r>
            <a:endParaRPr lang="en-US" altLang="zh-CN" dirty="0" smtClean="0">
              <a:cs typeface="+mn-ea"/>
              <a:sym typeface="+mn-lt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>
                <a:cs typeface="+mn-ea"/>
                <a:sym typeface="+mn-lt"/>
              </a:rPr>
              <a:t>installation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>
                <a:cs typeface="+mn-ea"/>
                <a:sym typeface="+mn-lt"/>
              </a:rPr>
              <a:t>intro</a:t>
            </a:r>
          </a:p>
          <a:p>
            <a:pPr>
              <a:lnSpc>
                <a:spcPct val="15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4321" y="583532"/>
            <a:ext cx="136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cs typeface="+mn-ea"/>
                <a:sym typeface="+mn-lt"/>
              </a:rPr>
              <a:t>Content</a:t>
            </a:r>
            <a:endParaRPr lang="zh-CN" altLang="en-US" b="1" dirty="0">
              <a:cs typeface="+mn-ea"/>
              <a:sym typeface="+mn-lt"/>
            </a:endParaRPr>
          </a:p>
        </p:txBody>
      </p:sp>
      <p:grpSp>
        <p:nvGrpSpPr>
          <p:cNvPr id="4" name="iṡľîďe"/>
          <p:cNvGrpSpPr/>
          <p:nvPr/>
        </p:nvGrpSpPr>
        <p:grpSpPr>
          <a:xfrm>
            <a:off x="5675405" y="929194"/>
            <a:ext cx="4949551" cy="4455107"/>
            <a:chOff x="6117964" y="1343498"/>
            <a:chExt cx="5143338" cy="4629537"/>
          </a:xfrm>
        </p:grpSpPr>
        <p:grpSp>
          <p:nvGrpSpPr>
            <p:cNvPr id="5" name="isḻîḑè"/>
            <p:cNvGrpSpPr/>
            <p:nvPr/>
          </p:nvGrpSpPr>
          <p:grpSpPr>
            <a:xfrm>
              <a:off x="6938861" y="1925074"/>
              <a:ext cx="4322441" cy="4047961"/>
              <a:chOff x="7133415" y="1668270"/>
              <a:chExt cx="4322441" cy="4047961"/>
            </a:xfrm>
          </p:grpSpPr>
          <p:grpSp>
            <p:nvGrpSpPr>
              <p:cNvPr id="24" name="ísļíḍê"/>
              <p:cNvGrpSpPr/>
              <p:nvPr/>
            </p:nvGrpSpPr>
            <p:grpSpPr>
              <a:xfrm>
                <a:off x="7133415" y="2987835"/>
                <a:ext cx="4322441" cy="2728396"/>
                <a:chOff x="1685115" y="3521460"/>
                <a:chExt cx="4322441" cy="2728396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33" name="ïşľiďé"/>
                <p:cNvSpPr/>
                <p:nvPr/>
              </p:nvSpPr>
              <p:spPr bwMode="auto">
                <a:xfrm>
                  <a:off x="3925886" y="4199156"/>
                  <a:ext cx="2081670" cy="2050700"/>
                </a:xfrm>
                <a:custGeom>
                  <a:avLst/>
                  <a:gdLst>
                    <a:gd name="T0" fmla="*/ 3577 w 3638"/>
                    <a:gd name="T1" fmla="*/ 3090 h 3585"/>
                    <a:gd name="T2" fmla="*/ 3555 w 3638"/>
                    <a:gd name="T3" fmla="*/ 3072 h 3585"/>
                    <a:gd name="T4" fmla="*/ 3556 w 3638"/>
                    <a:gd name="T5" fmla="*/ 3071 h 3585"/>
                    <a:gd name="T6" fmla="*/ 468 w 3638"/>
                    <a:gd name="T7" fmla="*/ 0 h 3585"/>
                    <a:gd name="T8" fmla="*/ 0 w 3638"/>
                    <a:gd name="T9" fmla="*/ 470 h 3585"/>
                    <a:gd name="T10" fmla="*/ 3062 w 3638"/>
                    <a:gd name="T11" fmla="*/ 3516 h 3585"/>
                    <a:gd name="T12" fmla="*/ 3067 w 3638"/>
                    <a:gd name="T13" fmla="*/ 3522 h 3585"/>
                    <a:gd name="T14" fmla="*/ 3084 w 3638"/>
                    <a:gd name="T15" fmla="*/ 3537 h 3585"/>
                    <a:gd name="T16" fmla="*/ 3088 w 3638"/>
                    <a:gd name="T17" fmla="*/ 3541 h 3585"/>
                    <a:gd name="T18" fmla="*/ 3088 w 3638"/>
                    <a:gd name="T19" fmla="*/ 3540 h 3585"/>
                    <a:gd name="T20" fmla="*/ 3432 w 3638"/>
                    <a:gd name="T21" fmla="*/ 3436 h 3585"/>
                    <a:gd name="T22" fmla="*/ 3577 w 3638"/>
                    <a:gd name="T23" fmla="*/ 3090 h 35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38" h="3585">
                      <a:moveTo>
                        <a:pt x="3577" y="3090"/>
                      </a:moveTo>
                      <a:cubicBezTo>
                        <a:pt x="3570" y="3083"/>
                        <a:pt x="3563" y="3077"/>
                        <a:pt x="3555" y="3072"/>
                      </a:cubicBezTo>
                      <a:cubicBezTo>
                        <a:pt x="3556" y="3071"/>
                        <a:pt x="3556" y="3071"/>
                        <a:pt x="3556" y="3071"/>
                      </a:cubicBezTo>
                      <a:cubicBezTo>
                        <a:pt x="468" y="0"/>
                        <a:pt x="468" y="0"/>
                        <a:pt x="468" y="0"/>
                      </a:cubicBezTo>
                      <a:cubicBezTo>
                        <a:pt x="0" y="470"/>
                        <a:pt x="0" y="470"/>
                        <a:pt x="0" y="470"/>
                      </a:cubicBezTo>
                      <a:cubicBezTo>
                        <a:pt x="3062" y="3516"/>
                        <a:pt x="3062" y="3516"/>
                        <a:pt x="3062" y="3516"/>
                      </a:cubicBezTo>
                      <a:cubicBezTo>
                        <a:pt x="3064" y="3518"/>
                        <a:pt x="3065" y="3520"/>
                        <a:pt x="3067" y="3522"/>
                      </a:cubicBezTo>
                      <a:cubicBezTo>
                        <a:pt x="3072" y="3528"/>
                        <a:pt x="3078" y="3533"/>
                        <a:pt x="3084" y="3537"/>
                      </a:cubicBezTo>
                      <a:cubicBezTo>
                        <a:pt x="3088" y="3541"/>
                        <a:pt x="3088" y="3541"/>
                        <a:pt x="3088" y="3541"/>
                      </a:cubicBezTo>
                      <a:cubicBezTo>
                        <a:pt x="3088" y="3540"/>
                        <a:pt x="3088" y="3540"/>
                        <a:pt x="3088" y="3540"/>
                      </a:cubicBezTo>
                      <a:cubicBezTo>
                        <a:pt x="3160" y="3585"/>
                        <a:pt x="3305" y="3544"/>
                        <a:pt x="3432" y="3436"/>
                      </a:cubicBezTo>
                      <a:cubicBezTo>
                        <a:pt x="3573" y="3317"/>
                        <a:pt x="3638" y="3162"/>
                        <a:pt x="3577" y="30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outerShdw blurRad="393700" dir="18900000" sy="23000" kx="-1200000" algn="b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iṣliḑe"/>
                <p:cNvSpPr/>
                <p:nvPr/>
              </p:nvSpPr>
              <p:spPr bwMode="auto">
                <a:xfrm>
                  <a:off x="1685115" y="4199156"/>
                  <a:ext cx="2081063" cy="2050700"/>
                </a:xfrm>
                <a:custGeom>
                  <a:avLst/>
                  <a:gdLst>
                    <a:gd name="T0" fmla="*/ 3637 w 3637"/>
                    <a:gd name="T1" fmla="*/ 470 h 3585"/>
                    <a:gd name="T2" fmla="*/ 3169 w 3637"/>
                    <a:gd name="T3" fmla="*/ 0 h 3585"/>
                    <a:gd name="T4" fmla="*/ 82 w 3637"/>
                    <a:gd name="T5" fmla="*/ 3071 h 3585"/>
                    <a:gd name="T6" fmla="*/ 83 w 3637"/>
                    <a:gd name="T7" fmla="*/ 3072 h 3585"/>
                    <a:gd name="T8" fmla="*/ 61 w 3637"/>
                    <a:gd name="T9" fmla="*/ 3090 h 3585"/>
                    <a:gd name="T10" fmla="*/ 205 w 3637"/>
                    <a:gd name="T11" fmla="*/ 3436 h 3585"/>
                    <a:gd name="T12" fmla="*/ 549 w 3637"/>
                    <a:gd name="T13" fmla="*/ 3540 h 3585"/>
                    <a:gd name="T14" fmla="*/ 550 w 3637"/>
                    <a:gd name="T15" fmla="*/ 3541 h 3585"/>
                    <a:gd name="T16" fmla="*/ 553 w 3637"/>
                    <a:gd name="T17" fmla="*/ 3537 h 3585"/>
                    <a:gd name="T18" fmla="*/ 570 w 3637"/>
                    <a:gd name="T19" fmla="*/ 3522 h 3585"/>
                    <a:gd name="T20" fmla="*/ 575 w 3637"/>
                    <a:gd name="T21" fmla="*/ 3516 h 3585"/>
                    <a:gd name="T22" fmla="*/ 3637 w 3637"/>
                    <a:gd name="T23" fmla="*/ 470 h 35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37" h="3585">
                      <a:moveTo>
                        <a:pt x="3637" y="470"/>
                      </a:moveTo>
                      <a:cubicBezTo>
                        <a:pt x="3169" y="0"/>
                        <a:pt x="3169" y="0"/>
                        <a:pt x="3169" y="0"/>
                      </a:cubicBezTo>
                      <a:cubicBezTo>
                        <a:pt x="82" y="3071"/>
                        <a:pt x="82" y="3071"/>
                        <a:pt x="82" y="3071"/>
                      </a:cubicBezTo>
                      <a:cubicBezTo>
                        <a:pt x="83" y="3072"/>
                        <a:pt x="83" y="3072"/>
                        <a:pt x="83" y="3072"/>
                      </a:cubicBezTo>
                      <a:cubicBezTo>
                        <a:pt x="74" y="3077"/>
                        <a:pt x="67" y="3083"/>
                        <a:pt x="61" y="3090"/>
                      </a:cubicBezTo>
                      <a:cubicBezTo>
                        <a:pt x="0" y="3162"/>
                        <a:pt x="65" y="3317"/>
                        <a:pt x="205" y="3436"/>
                      </a:cubicBezTo>
                      <a:cubicBezTo>
                        <a:pt x="332" y="3544"/>
                        <a:pt x="477" y="3585"/>
                        <a:pt x="549" y="3540"/>
                      </a:cubicBezTo>
                      <a:cubicBezTo>
                        <a:pt x="550" y="3541"/>
                        <a:pt x="550" y="3541"/>
                        <a:pt x="550" y="3541"/>
                      </a:cubicBezTo>
                      <a:cubicBezTo>
                        <a:pt x="553" y="3537"/>
                        <a:pt x="553" y="3537"/>
                        <a:pt x="553" y="3537"/>
                      </a:cubicBezTo>
                      <a:cubicBezTo>
                        <a:pt x="560" y="3533"/>
                        <a:pt x="565" y="3528"/>
                        <a:pt x="570" y="3522"/>
                      </a:cubicBezTo>
                      <a:cubicBezTo>
                        <a:pt x="572" y="3520"/>
                        <a:pt x="574" y="3518"/>
                        <a:pt x="575" y="3516"/>
                      </a:cubicBezTo>
                      <a:lnTo>
                        <a:pt x="3637" y="4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outerShdw blurRad="393700" dir="18900000" sy="23000" kx="-1200000" algn="b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ísľiḍè"/>
                <p:cNvSpPr/>
                <p:nvPr/>
              </p:nvSpPr>
              <p:spPr bwMode="auto">
                <a:xfrm>
                  <a:off x="3668410" y="3521460"/>
                  <a:ext cx="411112" cy="2598444"/>
                </a:xfrm>
                <a:custGeom>
                  <a:avLst/>
                  <a:gdLst>
                    <a:gd name="T0" fmla="*/ 667 w 719"/>
                    <a:gd name="T1" fmla="*/ 4334 h 4542"/>
                    <a:gd name="T2" fmla="*/ 666 w 719"/>
                    <a:gd name="T3" fmla="*/ 4326 h 4542"/>
                    <a:gd name="T4" fmla="*/ 719 w 719"/>
                    <a:gd name="T5" fmla="*/ 8 h 4542"/>
                    <a:gd name="T6" fmla="*/ 56 w 719"/>
                    <a:gd name="T7" fmla="*/ 0 h 4542"/>
                    <a:gd name="T8" fmla="*/ 2 w 719"/>
                    <a:gd name="T9" fmla="*/ 4354 h 4542"/>
                    <a:gd name="T10" fmla="*/ 4 w 719"/>
                    <a:gd name="T11" fmla="*/ 4354 h 4542"/>
                    <a:gd name="T12" fmla="*/ 1 w 719"/>
                    <a:gd name="T13" fmla="*/ 4383 h 4542"/>
                    <a:gd name="T14" fmla="*/ 347 w 719"/>
                    <a:gd name="T15" fmla="*/ 4529 h 4542"/>
                    <a:gd name="T16" fmla="*/ 665 w 719"/>
                    <a:gd name="T17" fmla="*/ 4362 h 4542"/>
                    <a:gd name="T18" fmla="*/ 666 w 719"/>
                    <a:gd name="T19" fmla="*/ 4362 h 4542"/>
                    <a:gd name="T20" fmla="*/ 666 w 719"/>
                    <a:gd name="T21" fmla="*/ 4357 h 4542"/>
                    <a:gd name="T22" fmla="*/ 667 w 719"/>
                    <a:gd name="T23" fmla="*/ 4334 h 4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19" h="4542">
                      <a:moveTo>
                        <a:pt x="667" y="4334"/>
                      </a:moveTo>
                      <a:cubicBezTo>
                        <a:pt x="667" y="4332"/>
                        <a:pt x="667" y="4329"/>
                        <a:pt x="666" y="4326"/>
                      </a:cubicBezTo>
                      <a:cubicBezTo>
                        <a:pt x="719" y="8"/>
                        <a:pt x="719" y="8"/>
                        <a:pt x="719" y="8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2" y="4354"/>
                        <a:pt x="2" y="4354"/>
                        <a:pt x="2" y="4354"/>
                      </a:cubicBezTo>
                      <a:cubicBezTo>
                        <a:pt x="4" y="4354"/>
                        <a:pt x="4" y="4354"/>
                        <a:pt x="4" y="4354"/>
                      </a:cubicBezTo>
                      <a:cubicBezTo>
                        <a:pt x="1" y="4364"/>
                        <a:pt x="0" y="4373"/>
                        <a:pt x="1" y="4383"/>
                      </a:cubicBezTo>
                      <a:cubicBezTo>
                        <a:pt x="8" y="4477"/>
                        <a:pt x="163" y="4542"/>
                        <a:pt x="347" y="4529"/>
                      </a:cubicBezTo>
                      <a:cubicBezTo>
                        <a:pt x="512" y="4517"/>
                        <a:pt x="645" y="4445"/>
                        <a:pt x="665" y="4362"/>
                      </a:cubicBezTo>
                      <a:cubicBezTo>
                        <a:pt x="666" y="4362"/>
                        <a:pt x="666" y="4362"/>
                        <a:pt x="666" y="4362"/>
                      </a:cubicBezTo>
                      <a:cubicBezTo>
                        <a:pt x="666" y="4357"/>
                        <a:pt x="666" y="4357"/>
                        <a:pt x="666" y="4357"/>
                      </a:cubicBezTo>
                      <a:cubicBezTo>
                        <a:pt x="667" y="4350"/>
                        <a:pt x="668" y="4342"/>
                        <a:pt x="667" y="43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outerShdw blurRad="393700" dir="18900000" sy="23000" kx="-1200000" algn="b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5" name="ïŝḻîḋé"/>
              <p:cNvGrpSpPr/>
              <p:nvPr/>
            </p:nvGrpSpPr>
            <p:grpSpPr>
              <a:xfrm>
                <a:off x="7565173" y="1668270"/>
                <a:ext cx="3500825" cy="3500217"/>
                <a:chOff x="2116873" y="2201895"/>
                <a:chExt cx="3500825" cy="3500217"/>
              </a:xfrm>
            </p:grpSpPr>
            <p:sp>
              <p:nvSpPr>
                <p:cNvPr id="26" name="işḷidé"/>
                <p:cNvSpPr/>
                <p:nvPr/>
              </p:nvSpPr>
              <p:spPr bwMode="auto">
                <a:xfrm>
                  <a:off x="2116873" y="2201895"/>
                  <a:ext cx="3500825" cy="3500217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iś1îďê"/>
                <p:cNvSpPr/>
                <p:nvPr/>
              </p:nvSpPr>
              <p:spPr bwMode="auto">
                <a:xfrm>
                  <a:off x="2377993" y="2463014"/>
                  <a:ext cx="2979193" cy="297858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í$ļídê"/>
                <p:cNvSpPr/>
                <p:nvPr/>
              </p:nvSpPr>
              <p:spPr bwMode="auto">
                <a:xfrm>
                  <a:off x="2693765" y="2778180"/>
                  <a:ext cx="2347648" cy="2347648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îṧḻiďê"/>
                <p:cNvSpPr/>
                <p:nvPr/>
              </p:nvSpPr>
              <p:spPr bwMode="auto">
                <a:xfrm>
                  <a:off x="2996179" y="3079985"/>
                  <a:ext cx="1742822" cy="174403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iṩlíde"/>
                <p:cNvSpPr/>
                <p:nvPr/>
              </p:nvSpPr>
              <p:spPr bwMode="auto">
                <a:xfrm>
                  <a:off x="3284018" y="3368432"/>
                  <a:ext cx="1166537" cy="1167144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íŝḷïďe"/>
                <p:cNvSpPr/>
                <p:nvPr/>
              </p:nvSpPr>
              <p:spPr bwMode="auto">
                <a:xfrm>
                  <a:off x="3530563" y="3615584"/>
                  <a:ext cx="672839" cy="67283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ïşḷïďé"/>
                <p:cNvSpPr/>
                <p:nvPr/>
              </p:nvSpPr>
              <p:spPr bwMode="auto">
                <a:xfrm>
                  <a:off x="3709096" y="3794117"/>
                  <a:ext cx="315773" cy="315773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6" name="iş1iďe"/>
            <p:cNvGrpSpPr/>
            <p:nvPr/>
          </p:nvGrpSpPr>
          <p:grpSpPr>
            <a:xfrm>
              <a:off x="6887838" y="1343498"/>
              <a:ext cx="2232090" cy="2280464"/>
              <a:chOff x="6076950" y="2555876"/>
              <a:chExt cx="3076576" cy="3143249"/>
            </a:xfrm>
            <a:effectLst>
              <a:outerShdw blurRad="177800" dir="18900000" sy="23000" kx="-1200000" algn="bl" rotWithShape="0">
                <a:prstClr val="black">
                  <a:alpha val="29000"/>
                </a:prstClr>
              </a:outerShdw>
            </a:effectLst>
          </p:grpSpPr>
          <p:sp>
            <p:nvSpPr>
              <p:cNvPr id="16" name="îṩḷíḑè"/>
              <p:cNvSpPr/>
              <p:nvPr/>
            </p:nvSpPr>
            <p:spPr bwMode="auto">
              <a:xfrm>
                <a:off x="8840788" y="5375275"/>
                <a:ext cx="312738" cy="323850"/>
              </a:xfrm>
              <a:custGeom>
                <a:avLst/>
                <a:gdLst>
                  <a:gd name="T0" fmla="*/ 68 w 83"/>
                  <a:gd name="T1" fmla="*/ 68 h 86"/>
                  <a:gd name="T2" fmla="*/ 34 w 83"/>
                  <a:gd name="T3" fmla="*/ 30 h 86"/>
                  <a:gd name="T4" fmla="*/ 16 w 83"/>
                  <a:gd name="T5" fmla="*/ 10 h 86"/>
                  <a:gd name="T6" fmla="*/ 6 w 83"/>
                  <a:gd name="T7" fmla="*/ 0 h 86"/>
                  <a:gd name="T8" fmla="*/ 3 w 83"/>
                  <a:gd name="T9" fmla="*/ 5 h 86"/>
                  <a:gd name="T10" fmla="*/ 0 w 83"/>
                  <a:gd name="T11" fmla="*/ 11 h 86"/>
                  <a:gd name="T12" fmla="*/ 9 w 83"/>
                  <a:gd name="T13" fmla="*/ 21 h 86"/>
                  <a:gd name="T14" fmla="*/ 29 w 83"/>
                  <a:gd name="T15" fmla="*/ 39 h 86"/>
                  <a:gd name="T16" fmla="*/ 66 w 83"/>
                  <a:gd name="T17" fmla="*/ 72 h 86"/>
                  <a:gd name="T18" fmla="*/ 83 w 83"/>
                  <a:gd name="T19" fmla="*/ 86 h 86"/>
                  <a:gd name="T20" fmla="*/ 83 w 83"/>
                  <a:gd name="T21" fmla="*/ 85 h 86"/>
                  <a:gd name="T22" fmla="*/ 68 w 83"/>
                  <a:gd name="T23" fmla="*/ 6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3" h="86">
                    <a:moveTo>
                      <a:pt x="68" y="68"/>
                    </a:moveTo>
                    <a:cubicBezTo>
                      <a:pt x="59" y="57"/>
                      <a:pt x="46" y="44"/>
                      <a:pt x="34" y="30"/>
                    </a:cubicBezTo>
                    <a:cubicBezTo>
                      <a:pt x="28" y="23"/>
                      <a:pt x="22" y="16"/>
                      <a:pt x="16" y="10"/>
                    </a:cubicBezTo>
                    <a:cubicBezTo>
                      <a:pt x="13" y="6"/>
                      <a:pt x="9" y="3"/>
                      <a:pt x="6" y="0"/>
                    </a:cubicBezTo>
                    <a:cubicBezTo>
                      <a:pt x="5" y="2"/>
                      <a:pt x="4" y="4"/>
                      <a:pt x="3" y="5"/>
                    </a:cubicBezTo>
                    <a:cubicBezTo>
                      <a:pt x="2" y="7"/>
                      <a:pt x="1" y="9"/>
                      <a:pt x="0" y="11"/>
                    </a:cubicBezTo>
                    <a:cubicBezTo>
                      <a:pt x="3" y="14"/>
                      <a:pt x="6" y="18"/>
                      <a:pt x="9" y="21"/>
                    </a:cubicBezTo>
                    <a:cubicBezTo>
                      <a:pt x="15" y="27"/>
                      <a:pt x="22" y="33"/>
                      <a:pt x="29" y="39"/>
                    </a:cubicBezTo>
                    <a:cubicBezTo>
                      <a:pt x="42" y="51"/>
                      <a:pt x="56" y="63"/>
                      <a:pt x="66" y="72"/>
                    </a:cubicBezTo>
                    <a:cubicBezTo>
                      <a:pt x="76" y="81"/>
                      <a:pt x="83" y="86"/>
                      <a:pt x="83" y="86"/>
                    </a:cubicBezTo>
                    <a:cubicBezTo>
                      <a:pt x="83" y="85"/>
                      <a:pt x="83" y="85"/>
                      <a:pt x="83" y="85"/>
                    </a:cubicBezTo>
                    <a:cubicBezTo>
                      <a:pt x="83" y="85"/>
                      <a:pt x="77" y="78"/>
                      <a:pt x="68" y="68"/>
                    </a:cubicBez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" name="íš1îḍé"/>
              <p:cNvSpPr/>
              <p:nvPr/>
            </p:nvSpPr>
            <p:spPr bwMode="auto">
              <a:xfrm>
                <a:off x="8129588" y="4606925"/>
                <a:ext cx="782638" cy="903287"/>
              </a:xfrm>
              <a:custGeom>
                <a:avLst/>
                <a:gdLst>
                  <a:gd name="T0" fmla="*/ 204 w 208"/>
                  <a:gd name="T1" fmla="*/ 156 h 240"/>
                  <a:gd name="T2" fmla="*/ 48 w 208"/>
                  <a:gd name="T3" fmla="*/ 0 h 240"/>
                  <a:gd name="T4" fmla="*/ 48 w 208"/>
                  <a:gd name="T5" fmla="*/ 0 h 240"/>
                  <a:gd name="T6" fmla="*/ 35 w 208"/>
                  <a:gd name="T7" fmla="*/ 53 h 240"/>
                  <a:gd name="T8" fmla="*/ 0 w 208"/>
                  <a:gd name="T9" fmla="*/ 84 h 240"/>
                  <a:gd name="T10" fmla="*/ 156 w 208"/>
                  <a:gd name="T11" fmla="*/ 240 h 240"/>
                  <a:gd name="T12" fmla="*/ 189 w 208"/>
                  <a:gd name="T13" fmla="*/ 215 h 240"/>
                  <a:gd name="T14" fmla="*/ 192 w 208"/>
                  <a:gd name="T15" fmla="*/ 209 h 240"/>
                  <a:gd name="T16" fmla="*/ 195 w 208"/>
                  <a:gd name="T17" fmla="*/ 204 h 240"/>
                  <a:gd name="T18" fmla="*/ 204 w 208"/>
                  <a:gd name="T19" fmla="*/ 15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40">
                    <a:moveTo>
                      <a:pt x="204" y="156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4" y="6"/>
                      <a:pt x="48" y="30"/>
                      <a:pt x="35" y="53"/>
                    </a:cubicBezTo>
                    <a:cubicBezTo>
                      <a:pt x="22" y="75"/>
                      <a:pt x="7" y="89"/>
                      <a:pt x="0" y="84"/>
                    </a:cubicBezTo>
                    <a:cubicBezTo>
                      <a:pt x="156" y="240"/>
                      <a:pt x="156" y="240"/>
                      <a:pt x="156" y="240"/>
                    </a:cubicBezTo>
                    <a:cubicBezTo>
                      <a:pt x="156" y="240"/>
                      <a:pt x="173" y="237"/>
                      <a:pt x="189" y="215"/>
                    </a:cubicBezTo>
                    <a:cubicBezTo>
                      <a:pt x="190" y="213"/>
                      <a:pt x="191" y="211"/>
                      <a:pt x="192" y="209"/>
                    </a:cubicBezTo>
                    <a:cubicBezTo>
                      <a:pt x="193" y="208"/>
                      <a:pt x="194" y="206"/>
                      <a:pt x="195" y="204"/>
                    </a:cubicBezTo>
                    <a:cubicBezTo>
                      <a:pt x="208" y="179"/>
                      <a:pt x="204" y="156"/>
                      <a:pt x="204" y="156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8" name="ís1ïdé"/>
              <p:cNvSpPr/>
              <p:nvPr/>
            </p:nvSpPr>
            <p:spPr bwMode="auto">
              <a:xfrm>
                <a:off x="8113713" y="4592638"/>
                <a:ext cx="219075" cy="349250"/>
              </a:xfrm>
              <a:custGeom>
                <a:avLst/>
                <a:gdLst>
                  <a:gd name="T0" fmla="*/ 52 w 58"/>
                  <a:gd name="T1" fmla="*/ 4 h 93"/>
                  <a:gd name="T2" fmla="*/ 32 w 58"/>
                  <a:gd name="T3" fmla="*/ 13 h 93"/>
                  <a:gd name="T4" fmla="*/ 39 w 58"/>
                  <a:gd name="T5" fmla="*/ 21 h 93"/>
                  <a:gd name="T6" fmla="*/ 39 w 58"/>
                  <a:gd name="T7" fmla="*/ 26 h 93"/>
                  <a:gd name="T8" fmla="*/ 32 w 58"/>
                  <a:gd name="T9" fmla="*/ 51 h 93"/>
                  <a:gd name="T10" fmla="*/ 16 w 58"/>
                  <a:gd name="T11" fmla="*/ 66 h 93"/>
                  <a:gd name="T12" fmla="*/ 13 w 58"/>
                  <a:gd name="T13" fmla="*/ 67 h 93"/>
                  <a:gd name="T14" fmla="*/ 5 w 58"/>
                  <a:gd name="T15" fmla="*/ 59 h 93"/>
                  <a:gd name="T16" fmla="*/ 4 w 58"/>
                  <a:gd name="T17" fmla="*/ 87 h 93"/>
                  <a:gd name="T18" fmla="*/ 4 w 58"/>
                  <a:gd name="T19" fmla="*/ 88 h 93"/>
                  <a:gd name="T20" fmla="*/ 39 w 58"/>
                  <a:gd name="T21" fmla="*/ 57 h 93"/>
                  <a:gd name="T22" fmla="*/ 52 w 58"/>
                  <a:gd name="T23" fmla="*/ 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" h="93">
                    <a:moveTo>
                      <a:pt x="52" y="4"/>
                    </a:moveTo>
                    <a:cubicBezTo>
                      <a:pt x="48" y="0"/>
                      <a:pt x="40" y="4"/>
                      <a:pt x="32" y="13"/>
                    </a:cubicBezTo>
                    <a:cubicBezTo>
                      <a:pt x="37" y="18"/>
                      <a:pt x="39" y="21"/>
                      <a:pt x="39" y="21"/>
                    </a:cubicBezTo>
                    <a:cubicBezTo>
                      <a:pt x="39" y="21"/>
                      <a:pt x="40" y="23"/>
                      <a:pt x="39" y="26"/>
                    </a:cubicBezTo>
                    <a:cubicBezTo>
                      <a:pt x="39" y="31"/>
                      <a:pt x="38" y="40"/>
                      <a:pt x="32" y="51"/>
                    </a:cubicBezTo>
                    <a:cubicBezTo>
                      <a:pt x="25" y="61"/>
                      <a:pt x="20" y="65"/>
                      <a:pt x="16" y="66"/>
                    </a:cubicBezTo>
                    <a:cubicBezTo>
                      <a:pt x="14" y="67"/>
                      <a:pt x="13" y="67"/>
                      <a:pt x="13" y="67"/>
                    </a:cubicBezTo>
                    <a:cubicBezTo>
                      <a:pt x="13" y="67"/>
                      <a:pt x="10" y="64"/>
                      <a:pt x="5" y="59"/>
                    </a:cubicBezTo>
                    <a:cubicBezTo>
                      <a:pt x="1" y="72"/>
                      <a:pt x="0" y="83"/>
                      <a:pt x="4" y="87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11" y="93"/>
                      <a:pt x="26" y="79"/>
                      <a:pt x="39" y="57"/>
                    </a:cubicBezTo>
                    <a:cubicBezTo>
                      <a:pt x="52" y="34"/>
                      <a:pt x="58" y="10"/>
                      <a:pt x="52" y="4"/>
                    </a:cubicBez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" name="íŝlïḋè"/>
              <p:cNvSpPr/>
              <p:nvPr/>
            </p:nvSpPr>
            <p:spPr bwMode="auto">
              <a:xfrm>
                <a:off x="6076950" y="3233738"/>
                <a:ext cx="754063" cy="647700"/>
              </a:xfrm>
              <a:custGeom>
                <a:avLst/>
                <a:gdLst>
                  <a:gd name="T0" fmla="*/ 82 w 200"/>
                  <a:gd name="T1" fmla="*/ 64 h 172"/>
                  <a:gd name="T2" fmla="*/ 200 w 200"/>
                  <a:gd name="T3" fmla="*/ 38 h 172"/>
                  <a:gd name="T4" fmla="*/ 200 w 200"/>
                  <a:gd name="T5" fmla="*/ 36 h 172"/>
                  <a:gd name="T6" fmla="*/ 73 w 200"/>
                  <a:gd name="T7" fmla="*/ 14 h 172"/>
                  <a:gd name="T8" fmla="*/ 8 w 200"/>
                  <a:gd name="T9" fmla="*/ 126 h 172"/>
                  <a:gd name="T10" fmla="*/ 63 w 200"/>
                  <a:gd name="T11" fmla="*/ 172 h 172"/>
                  <a:gd name="T12" fmla="*/ 82 w 200"/>
                  <a:gd name="T13" fmla="*/ 6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72">
                    <a:moveTo>
                      <a:pt x="82" y="64"/>
                    </a:moveTo>
                    <a:cubicBezTo>
                      <a:pt x="105" y="25"/>
                      <a:pt x="156" y="22"/>
                      <a:pt x="200" y="38"/>
                    </a:cubicBezTo>
                    <a:cubicBezTo>
                      <a:pt x="200" y="37"/>
                      <a:pt x="199" y="36"/>
                      <a:pt x="200" y="36"/>
                    </a:cubicBezTo>
                    <a:cubicBezTo>
                      <a:pt x="159" y="13"/>
                      <a:pt x="108" y="0"/>
                      <a:pt x="73" y="14"/>
                    </a:cubicBezTo>
                    <a:cubicBezTo>
                      <a:pt x="5" y="41"/>
                      <a:pt x="0" y="80"/>
                      <a:pt x="8" y="126"/>
                    </a:cubicBezTo>
                    <a:cubicBezTo>
                      <a:pt x="13" y="151"/>
                      <a:pt x="34" y="167"/>
                      <a:pt x="63" y="172"/>
                    </a:cubicBezTo>
                    <a:cubicBezTo>
                      <a:pt x="57" y="136"/>
                      <a:pt x="63" y="96"/>
                      <a:pt x="82" y="64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" name="iṣlíḑe"/>
              <p:cNvSpPr/>
              <p:nvPr/>
            </p:nvSpPr>
            <p:spPr bwMode="auto">
              <a:xfrm>
                <a:off x="6634163" y="2638425"/>
                <a:ext cx="279400" cy="730250"/>
              </a:xfrm>
              <a:custGeom>
                <a:avLst/>
                <a:gdLst>
                  <a:gd name="T0" fmla="*/ 40 w 74"/>
                  <a:gd name="T1" fmla="*/ 38 h 194"/>
                  <a:gd name="T2" fmla="*/ 74 w 74"/>
                  <a:gd name="T3" fmla="*/ 0 h 194"/>
                  <a:gd name="T4" fmla="*/ 1 w 74"/>
                  <a:gd name="T5" fmla="*/ 100 h 194"/>
                  <a:gd name="T6" fmla="*/ 52 w 74"/>
                  <a:gd name="T7" fmla="*/ 194 h 194"/>
                  <a:gd name="T8" fmla="*/ 52 w 74"/>
                  <a:gd name="T9" fmla="*/ 194 h 194"/>
                  <a:gd name="T10" fmla="*/ 40 w 74"/>
                  <a:gd name="T11" fmla="*/ 38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194">
                    <a:moveTo>
                      <a:pt x="40" y="38"/>
                    </a:moveTo>
                    <a:cubicBezTo>
                      <a:pt x="50" y="21"/>
                      <a:pt x="62" y="9"/>
                      <a:pt x="74" y="0"/>
                    </a:cubicBezTo>
                    <a:cubicBezTo>
                      <a:pt x="32" y="10"/>
                      <a:pt x="0" y="31"/>
                      <a:pt x="1" y="100"/>
                    </a:cubicBezTo>
                    <a:cubicBezTo>
                      <a:pt x="1" y="132"/>
                      <a:pt x="23" y="166"/>
                      <a:pt x="52" y="194"/>
                    </a:cubicBezTo>
                    <a:cubicBezTo>
                      <a:pt x="52" y="194"/>
                      <a:pt x="52" y="194"/>
                      <a:pt x="52" y="194"/>
                    </a:cubicBezTo>
                    <a:cubicBezTo>
                      <a:pt x="29" y="143"/>
                      <a:pt x="18" y="77"/>
                      <a:pt x="40" y="38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" name="iṧḻíḑè"/>
              <p:cNvSpPr/>
              <p:nvPr/>
            </p:nvSpPr>
            <p:spPr bwMode="auto">
              <a:xfrm>
                <a:off x="6291263" y="3316288"/>
                <a:ext cx="803275" cy="974725"/>
              </a:xfrm>
              <a:custGeom>
                <a:avLst/>
                <a:gdLst>
                  <a:gd name="T0" fmla="*/ 199 w 213"/>
                  <a:gd name="T1" fmla="*/ 83 h 259"/>
                  <a:gd name="T2" fmla="*/ 143 w 213"/>
                  <a:gd name="T3" fmla="*/ 16 h 259"/>
                  <a:gd name="T4" fmla="*/ 25 w 213"/>
                  <a:gd name="T5" fmla="*/ 42 h 259"/>
                  <a:gd name="T6" fmla="*/ 6 w 213"/>
                  <a:gd name="T7" fmla="*/ 150 h 259"/>
                  <a:gd name="T8" fmla="*/ 39 w 213"/>
                  <a:gd name="T9" fmla="*/ 218 h 259"/>
                  <a:gd name="T10" fmla="*/ 172 w 213"/>
                  <a:gd name="T11" fmla="*/ 190 h 259"/>
                  <a:gd name="T12" fmla="*/ 211 w 213"/>
                  <a:gd name="T13" fmla="*/ 104 h 259"/>
                  <a:gd name="T14" fmla="*/ 213 w 213"/>
                  <a:gd name="T15" fmla="*/ 99 h 259"/>
                  <a:gd name="T16" fmla="*/ 212 w 213"/>
                  <a:gd name="T17" fmla="*/ 98 h 259"/>
                  <a:gd name="T18" fmla="*/ 199 w 213"/>
                  <a:gd name="T19" fmla="*/ 83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" h="259">
                    <a:moveTo>
                      <a:pt x="199" y="83"/>
                    </a:moveTo>
                    <a:cubicBezTo>
                      <a:pt x="173" y="54"/>
                      <a:pt x="145" y="23"/>
                      <a:pt x="143" y="16"/>
                    </a:cubicBezTo>
                    <a:cubicBezTo>
                      <a:pt x="99" y="0"/>
                      <a:pt x="48" y="3"/>
                      <a:pt x="25" y="42"/>
                    </a:cubicBezTo>
                    <a:cubicBezTo>
                      <a:pt x="6" y="74"/>
                      <a:pt x="0" y="114"/>
                      <a:pt x="6" y="150"/>
                    </a:cubicBezTo>
                    <a:cubicBezTo>
                      <a:pt x="11" y="176"/>
                      <a:pt x="22" y="201"/>
                      <a:pt x="39" y="218"/>
                    </a:cubicBezTo>
                    <a:cubicBezTo>
                      <a:pt x="80" y="259"/>
                      <a:pt x="140" y="246"/>
                      <a:pt x="172" y="190"/>
                    </a:cubicBezTo>
                    <a:cubicBezTo>
                      <a:pt x="191" y="158"/>
                      <a:pt x="207" y="130"/>
                      <a:pt x="211" y="104"/>
                    </a:cubicBezTo>
                    <a:cubicBezTo>
                      <a:pt x="212" y="102"/>
                      <a:pt x="213" y="101"/>
                      <a:pt x="213" y="99"/>
                    </a:cubicBezTo>
                    <a:cubicBezTo>
                      <a:pt x="213" y="99"/>
                      <a:pt x="213" y="98"/>
                      <a:pt x="212" y="98"/>
                    </a:cubicBezTo>
                    <a:cubicBezTo>
                      <a:pt x="207" y="92"/>
                      <a:pt x="203" y="87"/>
                      <a:pt x="199" y="83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íṣḻïde"/>
              <p:cNvSpPr/>
              <p:nvPr/>
            </p:nvSpPr>
            <p:spPr bwMode="auto">
              <a:xfrm>
                <a:off x="6702425" y="2555876"/>
                <a:ext cx="763588" cy="1065212"/>
              </a:xfrm>
              <a:custGeom>
                <a:avLst/>
                <a:gdLst>
                  <a:gd name="T0" fmla="*/ 22 w 203"/>
                  <a:gd name="T1" fmla="*/ 60 h 283"/>
                  <a:gd name="T2" fmla="*/ 34 w 203"/>
                  <a:gd name="T3" fmla="*/ 216 h 283"/>
                  <a:gd name="T4" fmla="*/ 72 w 203"/>
                  <a:gd name="T5" fmla="*/ 246 h 283"/>
                  <a:gd name="T6" fmla="*/ 95 w 203"/>
                  <a:gd name="T7" fmla="*/ 267 h 283"/>
                  <a:gd name="T8" fmla="*/ 99 w 203"/>
                  <a:gd name="T9" fmla="*/ 270 h 283"/>
                  <a:gd name="T10" fmla="*/ 113 w 203"/>
                  <a:gd name="T11" fmla="*/ 283 h 283"/>
                  <a:gd name="T12" fmla="*/ 170 w 203"/>
                  <a:gd name="T13" fmla="*/ 207 h 283"/>
                  <a:gd name="T14" fmla="*/ 155 w 203"/>
                  <a:gd name="T15" fmla="*/ 31 h 283"/>
                  <a:gd name="T16" fmla="*/ 56 w 203"/>
                  <a:gd name="T17" fmla="*/ 22 h 283"/>
                  <a:gd name="T18" fmla="*/ 22 w 203"/>
                  <a:gd name="T19" fmla="*/ 6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3" h="283">
                    <a:moveTo>
                      <a:pt x="22" y="60"/>
                    </a:moveTo>
                    <a:cubicBezTo>
                      <a:pt x="0" y="99"/>
                      <a:pt x="11" y="165"/>
                      <a:pt x="34" y="216"/>
                    </a:cubicBezTo>
                    <a:cubicBezTo>
                      <a:pt x="37" y="216"/>
                      <a:pt x="55" y="231"/>
                      <a:pt x="72" y="246"/>
                    </a:cubicBezTo>
                    <a:cubicBezTo>
                      <a:pt x="79" y="252"/>
                      <a:pt x="87" y="259"/>
                      <a:pt x="95" y="267"/>
                    </a:cubicBezTo>
                    <a:cubicBezTo>
                      <a:pt x="97" y="268"/>
                      <a:pt x="98" y="269"/>
                      <a:pt x="99" y="270"/>
                    </a:cubicBezTo>
                    <a:cubicBezTo>
                      <a:pt x="103" y="274"/>
                      <a:pt x="108" y="278"/>
                      <a:pt x="113" y="283"/>
                    </a:cubicBezTo>
                    <a:cubicBezTo>
                      <a:pt x="133" y="272"/>
                      <a:pt x="150" y="241"/>
                      <a:pt x="170" y="207"/>
                    </a:cubicBezTo>
                    <a:cubicBezTo>
                      <a:pt x="203" y="151"/>
                      <a:pt x="196" y="72"/>
                      <a:pt x="155" y="31"/>
                    </a:cubicBezTo>
                    <a:cubicBezTo>
                      <a:pt x="126" y="2"/>
                      <a:pt x="88" y="0"/>
                      <a:pt x="56" y="22"/>
                    </a:cubicBezTo>
                    <a:cubicBezTo>
                      <a:pt x="44" y="31"/>
                      <a:pt x="32" y="43"/>
                      <a:pt x="22" y="6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iŝliḋê"/>
              <p:cNvSpPr/>
              <p:nvPr/>
            </p:nvSpPr>
            <p:spPr bwMode="auto">
              <a:xfrm>
                <a:off x="6826250" y="3368675"/>
                <a:ext cx="1438275" cy="1476375"/>
              </a:xfrm>
              <a:custGeom>
                <a:avLst/>
                <a:gdLst>
                  <a:gd name="T0" fmla="*/ 381 w 382"/>
                  <a:gd name="T1" fmla="*/ 346 h 392"/>
                  <a:gd name="T2" fmla="*/ 374 w 382"/>
                  <a:gd name="T3" fmla="*/ 338 h 392"/>
                  <a:gd name="T4" fmla="*/ 80 w 382"/>
                  <a:gd name="T5" fmla="*/ 67 h 392"/>
                  <a:gd name="T6" fmla="*/ 66 w 382"/>
                  <a:gd name="T7" fmla="*/ 54 h 392"/>
                  <a:gd name="T8" fmla="*/ 62 w 382"/>
                  <a:gd name="T9" fmla="*/ 51 h 392"/>
                  <a:gd name="T10" fmla="*/ 39 w 382"/>
                  <a:gd name="T11" fmla="*/ 30 h 392"/>
                  <a:gd name="T12" fmla="*/ 1 w 382"/>
                  <a:gd name="T13" fmla="*/ 0 h 392"/>
                  <a:gd name="T14" fmla="*/ 1 w 382"/>
                  <a:gd name="T15" fmla="*/ 0 h 392"/>
                  <a:gd name="T16" fmla="*/ 1 w 382"/>
                  <a:gd name="T17" fmla="*/ 0 h 392"/>
                  <a:gd name="T18" fmla="*/ 1 w 382"/>
                  <a:gd name="T19" fmla="*/ 0 h 392"/>
                  <a:gd name="T20" fmla="*/ 1 w 382"/>
                  <a:gd name="T21" fmla="*/ 2 h 392"/>
                  <a:gd name="T22" fmla="*/ 57 w 382"/>
                  <a:gd name="T23" fmla="*/ 69 h 392"/>
                  <a:gd name="T24" fmla="*/ 70 w 382"/>
                  <a:gd name="T25" fmla="*/ 84 h 392"/>
                  <a:gd name="T26" fmla="*/ 71 w 382"/>
                  <a:gd name="T27" fmla="*/ 85 h 392"/>
                  <a:gd name="T28" fmla="*/ 347 w 382"/>
                  <a:gd name="T29" fmla="*/ 384 h 392"/>
                  <a:gd name="T30" fmla="*/ 355 w 382"/>
                  <a:gd name="T31" fmla="*/ 392 h 392"/>
                  <a:gd name="T32" fmla="*/ 358 w 382"/>
                  <a:gd name="T33" fmla="*/ 391 h 392"/>
                  <a:gd name="T34" fmla="*/ 374 w 382"/>
                  <a:gd name="T35" fmla="*/ 376 h 392"/>
                  <a:gd name="T36" fmla="*/ 381 w 382"/>
                  <a:gd name="T37" fmla="*/ 351 h 392"/>
                  <a:gd name="T38" fmla="*/ 381 w 382"/>
                  <a:gd name="T39" fmla="*/ 34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2" h="392">
                    <a:moveTo>
                      <a:pt x="381" y="346"/>
                    </a:moveTo>
                    <a:cubicBezTo>
                      <a:pt x="381" y="346"/>
                      <a:pt x="379" y="343"/>
                      <a:pt x="374" y="338"/>
                    </a:cubicBezTo>
                    <a:cubicBezTo>
                      <a:pt x="337" y="304"/>
                      <a:pt x="177" y="154"/>
                      <a:pt x="80" y="67"/>
                    </a:cubicBezTo>
                    <a:cubicBezTo>
                      <a:pt x="75" y="62"/>
                      <a:pt x="70" y="58"/>
                      <a:pt x="66" y="54"/>
                    </a:cubicBezTo>
                    <a:cubicBezTo>
                      <a:pt x="65" y="53"/>
                      <a:pt x="64" y="52"/>
                      <a:pt x="62" y="51"/>
                    </a:cubicBezTo>
                    <a:cubicBezTo>
                      <a:pt x="54" y="43"/>
                      <a:pt x="46" y="36"/>
                      <a:pt x="39" y="30"/>
                    </a:cubicBezTo>
                    <a:cubicBezTo>
                      <a:pt x="22" y="15"/>
                      <a:pt x="4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2"/>
                    </a:cubicBezTo>
                    <a:cubicBezTo>
                      <a:pt x="3" y="9"/>
                      <a:pt x="31" y="40"/>
                      <a:pt x="57" y="69"/>
                    </a:cubicBezTo>
                    <a:cubicBezTo>
                      <a:pt x="61" y="73"/>
                      <a:pt x="65" y="78"/>
                      <a:pt x="70" y="84"/>
                    </a:cubicBezTo>
                    <a:cubicBezTo>
                      <a:pt x="71" y="84"/>
                      <a:pt x="71" y="85"/>
                      <a:pt x="71" y="85"/>
                    </a:cubicBezTo>
                    <a:cubicBezTo>
                      <a:pt x="162" y="186"/>
                      <a:pt x="312" y="347"/>
                      <a:pt x="347" y="384"/>
                    </a:cubicBezTo>
                    <a:cubicBezTo>
                      <a:pt x="352" y="389"/>
                      <a:pt x="355" y="392"/>
                      <a:pt x="355" y="392"/>
                    </a:cubicBezTo>
                    <a:cubicBezTo>
                      <a:pt x="355" y="392"/>
                      <a:pt x="356" y="392"/>
                      <a:pt x="358" y="391"/>
                    </a:cubicBezTo>
                    <a:cubicBezTo>
                      <a:pt x="362" y="390"/>
                      <a:pt x="367" y="386"/>
                      <a:pt x="374" y="376"/>
                    </a:cubicBezTo>
                    <a:cubicBezTo>
                      <a:pt x="380" y="365"/>
                      <a:pt x="381" y="356"/>
                      <a:pt x="381" y="351"/>
                    </a:cubicBezTo>
                    <a:cubicBezTo>
                      <a:pt x="382" y="348"/>
                      <a:pt x="381" y="346"/>
                      <a:pt x="381" y="346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iṥļiḓê"/>
            <p:cNvGrpSpPr/>
            <p:nvPr/>
          </p:nvGrpSpPr>
          <p:grpSpPr>
            <a:xfrm>
              <a:off x="6117964" y="2211162"/>
              <a:ext cx="2643327" cy="2700613"/>
              <a:chOff x="5920323" y="2302554"/>
              <a:chExt cx="2180669" cy="2227927"/>
            </a:xfrm>
            <a:effectLst>
              <a:outerShdw blurRad="177800" dir="18900000" sy="23000" kx="-1200000" algn="bl" rotWithShape="0">
                <a:prstClr val="black">
                  <a:alpha val="29000"/>
                </a:prstClr>
              </a:outerShdw>
            </a:effectLst>
          </p:grpSpPr>
          <p:sp>
            <p:nvSpPr>
              <p:cNvPr id="8" name="isḻiḑe"/>
              <p:cNvSpPr/>
              <p:nvPr/>
            </p:nvSpPr>
            <p:spPr bwMode="auto">
              <a:xfrm>
                <a:off x="7879324" y="4300937"/>
                <a:ext cx="221668" cy="229544"/>
              </a:xfrm>
              <a:custGeom>
                <a:avLst/>
                <a:gdLst>
                  <a:gd name="T0" fmla="*/ 68 w 83"/>
                  <a:gd name="T1" fmla="*/ 68 h 86"/>
                  <a:gd name="T2" fmla="*/ 34 w 83"/>
                  <a:gd name="T3" fmla="*/ 30 h 86"/>
                  <a:gd name="T4" fmla="*/ 16 w 83"/>
                  <a:gd name="T5" fmla="*/ 10 h 86"/>
                  <a:gd name="T6" fmla="*/ 6 w 83"/>
                  <a:gd name="T7" fmla="*/ 0 h 86"/>
                  <a:gd name="T8" fmla="*/ 3 w 83"/>
                  <a:gd name="T9" fmla="*/ 5 h 86"/>
                  <a:gd name="T10" fmla="*/ 0 w 83"/>
                  <a:gd name="T11" fmla="*/ 11 h 86"/>
                  <a:gd name="T12" fmla="*/ 9 w 83"/>
                  <a:gd name="T13" fmla="*/ 21 h 86"/>
                  <a:gd name="T14" fmla="*/ 29 w 83"/>
                  <a:gd name="T15" fmla="*/ 39 h 86"/>
                  <a:gd name="T16" fmla="*/ 66 w 83"/>
                  <a:gd name="T17" fmla="*/ 72 h 86"/>
                  <a:gd name="T18" fmla="*/ 83 w 83"/>
                  <a:gd name="T19" fmla="*/ 86 h 86"/>
                  <a:gd name="T20" fmla="*/ 83 w 83"/>
                  <a:gd name="T21" fmla="*/ 85 h 86"/>
                  <a:gd name="T22" fmla="*/ 68 w 83"/>
                  <a:gd name="T23" fmla="*/ 6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3" h="86">
                    <a:moveTo>
                      <a:pt x="68" y="68"/>
                    </a:moveTo>
                    <a:cubicBezTo>
                      <a:pt x="59" y="57"/>
                      <a:pt x="46" y="44"/>
                      <a:pt x="34" y="30"/>
                    </a:cubicBezTo>
                    <a:cubicBezTo>
                      <a:pt x="28" y="23"/>
                      <a:pt x="22" y="16"/>
                      <a:pt x="16" y="10"/>
                    </a:cubicBezTo>
                    <a:cubicBezTo>
                      <a:pt x="13" y="6"/>
                      <a:pt x="9" y="3"/>
                      <a:pt x="6" y="0"/>
                    </a:cubicBezTo>
                    <a:cubicBezTo>
                      <a:pt x="5" y="2"/>
                      <a:pt x="4" y="4"/>
                      <a:pt x="3" y="5"/>
                    </a:cubicBezTo>
                    <a:cubicBezTo>
                      <a:pt x="2" y="7"/>
                      <a:pt x="1" y="9"/>
                      <a:pt x="0" y="11"/>
                    </a:cubicBezTo>
                    <a:cubicBezTo>
                      <a:pt x="3" y="14"/>
                      <a:pt x="6" y="18"/>
                      <a:pt x="9" y="21"/>
                    </a:cubicBezTo>
                    <a:cubicBezTo>
                      <a:pt x="15" y="27"/>
                      <a:pt x="22" y="33"/>
                      <a:pt x="29" y="39"/>
                    </a:cubicBezTo>
                    <a:cubicBezTo>
                      <a:pt x="42" y="51"/>
                      <a:pt x="56" y="63"/>
                      <a:pt x="66" y="72"/>
                    </a:cubicBezTo>
                    <a:cubicBezTo>
                      <a:pt x="76" y="81"/>
                      <a:pt x="83" y="86"/>
                      <a:pt x="83" y="86"/>
                    </a:cubicBezTo>
                    <a:cubicBezTo>
                      <a:pt x="83" y="85"/>
                      <a:pt x="83" y="85"/>
                      <a:pt x="83" y="85"/>
                    </a:cubicBezTo>
                    <a:cubicBezTo>
                      <a:pt x="83" y="85"/>
                      <a:pt x="77" y="78"/>
                      <a:pt x="68" y="68"/>
                    </a:cubicBez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" name="íṣlíḋê"/>
              <p:cNvSpPr/>
              <p:nvPr/>
            </p:nvSpPr>
            <p:spPr bwMode="auto">
              <a:xfrm>
                <a:off x="7375227" y="3756332"/>
                <a:ext cx="554732" cy="640248"/>
              </a:xfrm>
              <a:custGeom>
                <a:avLst/>
                <a:gdLst>
                  <a:gd name="T0" fmla="*/ 204 w 208"/>
                  <a:gd name="T1" fmla="*/ 156 h 240"/>
                  <a:gd name="T2" fmla="*/ 48 w 208"/>
                  <a:gd name="T3" fmla="*/ 0 h 240"/>
                  <a:gd name="T4" fmla="*/ 48 w 208"/>
                  <a:gd name="T5" fmla="*/ 0 h 240"/>
                  <a:gd name="T6" fmla="*/ 35 w 208"/>
                  <a:gd name="T7" fmla="*/ 53 h 240"/>
                  <a:gd name="T8" fmla="*/ 0 w 208"/>
                  <a:gd name="T9" fmla="*/ 84 h 240"/>
                  <a:gd name="T10" fmla="*/ 156 w 208"/>
                  <a:gd name="T11" fmla="*/ 240 h 240"/>
                  <a:gd name="T12" fmla="*/ 189 w 208"/>
                  <a:gd name="T13" fmla="*/ 215 h 240"/>
                  <a:gd name="T14" fmla="*/ 192 w 208"/>
                  <a:gd name="T15" fmla="*/ 209 h 240"/>
                  <a:gd name="T16" fmla="*/ 195 w 208"/>
                  <a:gd name="T17" fmla="*/ 204 h 240"/>
                  <a:gd name="T18" fmla="*/ 204 w 208"/>
                  <a:gd name="T19" fmla="*/ 15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40">
                    <a:moveTo>
                      <a:pt x="204" y="156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4" y="6"/>
                      <a:pt x="48" y="30"/>
                      <a:pt x="35" y="53"/>
                    </a:cubicBezTo>
                    <a:cubicBezTo>
                      <a:pt x="22" y="75"/>
                      <a:pt x="7" y="89"/>
                      <a:pt x="0" y="84"/>
                    </a:cubicBezTo>
                    <a:cubicBezTo>
                      <a:pt x="156" y="240"/>
                      <a:pt x="156" y="240"/>
                      <a:pt x="156" y="240"/>
                    </a:cubicBezTo>
                    <a:cubicBezTo>
                      <a:pt x="156" y="240"/>
                      <a:pt x="173" y="237"/>
                      <a:pt x="189" y="215"/>
                    </a:cubicBezTo>
                    <a:cubicBezTo>
                      <a:pt x="190" y="213"/>
                      <a:pt x="191" y="211"/>
                      <a:pt x="192" y="209"/>
                    </a:cubicBezTo>
                    <a:cubicBezTo>
                      <a:pt x="193" y="208"/>
                      <a:pt x="194" y="206"/>
                      <a:pt x="195" y="204"/>
                    </a:cubicBezTo>
                    <a:cubicBezTo>
                      <a:pt x="208" y="179"/>
                      <a:pt x="204" y="156"/>
                      <a:pt x="204" y="156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" name="iSlïḑé"/>
              <p:cNvSpPr/>
              <p:nvPr/>
            </p:nvSpPr>
            <p:spPr bwMode="auto">
              <a:xfrm>
                <a:off x="7363975" y="3746206"/>
                <a:ext cx="155280" cy="247548"/>
              </a:xfrm>
              <a:custGeom>
                <a:avLst/>
                <a:gdLst>
                  <a:gd name="T0" fmla="*/ 52 w 58"/>
                  <a:gd name="T1" fmla="*/ 4 h 93"/>
                  <a:gd name="T2" fmla="*/ 32 w 58"/>
                  <a:gd name="T3" fmla="*/ 13 h 93"/>
                  <a:gd name="T4" fmla="*/ 39 w 58"/>
                  <a:gd name="T5" fmla="*/ 21 h 93"/>
                  <a:gd name="T6" fmla="*/ 39 w 58"/>
                  <a:gd name="T7" fmla="*/ 26 h 93"/>
                  <a:gd name="T8" fmla="*/ 32 w 58"/>
                  <a:gd name="T9" fmla="*/ 51 h 93"/>
                  <a:gd name="T10" fmla="*/ 16 w 58"/>
                  <a:gd name="T11" fmla="*/ 66 h 93"/>
                  <a:gd name="T12" fmla="*/ 13 w 58"/>
                  <a:gd name="T13" fmla="*/ 67 h 93"/>
                  <a:gd name="T14" fmla="*/ 5 w 58"/>
                  <a:gd name="T15" fmla="*/ 59 h 93"/>
                  <a:gd name="T16" fmla="*/ 4 w 58"/>
                  <a:gd name="T17" fmla="*/ 87 h 93"/>
                  <a:gd name="T18" fmla="*/ 4 w 58"/>
                  <a:gd name="T19" fmla="*/ 88 h 93"/>
                  <a:gd name="T20" fmla="*/ 39 w 58"/>
                  <a:gd name="T21" fmla="*/ 57 h 93"/>
                  <a:gd name="T22" fmla="*/ 52 w 58"/>
                  <a:gd name="T23" fmla="*/ 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" h="93">
                    <a:moveTo>
                      <a:pt x="52" y="4"/>
                    </a:moveTo>
                    <a:cubicBezTo>
                      <a:pt x="48" y="0"/>
                      <a:pt x="40" y="4"/>
                      <a:pt x="32" y="13"/>
                    </a:cubicBezTo>
                    <a:cubicBezTo>
                      <a:pt x="37" y="18"/>
                      <a:pt x="39" y="21"/>
                      <a:pt x="39" y="21"/>
                    </a:cubicBezTo>
                    <a:cubicBezTo>
                      <a:pt x="39" y="21"/>
                      <a:pt x="40" y="23"/>
                      <a:pt x="39" y="26"/>
                    </a:cubicBezTo>
                    <a:cubicBezTo>
                      <a:pt x="39" y="31"/>
                      <a:pt x="38" y="40"/>
                      <a:pt x="32" y="51"/>
                    </a:cubicBezTo>
                    <a:cubicBezTo>
                      <a:pt x="25" y="61"/>
                      <a:pt x="20" y="65"/>
                      <a:pt x="16" y="66"/>
                    </a:cubicBezTo>
                    <a:cubicBezTo>
                      <a:pt x="14" y="67"/>
                      <a:pt x="13" y="67"/>
                      <a:pt x="13" y="67"/>
                    </a:cubicBezTo>
                    <a:cubicBezTo>
                      <a:pt x="13" y="67"/>
                      <a:pt x="10" y="64"/>
                      <a:pt x="5" y="59"/>
                    </a:cubicBezTo>
                    <a:cubicBezTo>
                      <a:pt x="1" y="72"/>
                      <a:pt x="0" y="83"/>
                      <a:pt x="4" y="87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11" y="93"/>
                      <a:pt x="26" y="79"/>
                      <a:pt x="39" y="57"/>
                    </a:cubicBezTo>
                    <a:cubicBezTo>
                      <a:pt x="52" y="34"/>
                      <a:pt x="58" y="10"/>
                      <a:pt x="52" y="4"/>
                    </a:cubicBez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" name="îsļîḍè"/>
              <p:cNvSpPr/>
              <p:nvPr/>
            </p:nvSpPr>
            <p:spPr bwMode="auto">
              <a:xfrm>
                <a:off x="5920323" y="2783021"/>
                <a:ext cx="534478" cy="459088"/>
              </a:xfrm>
              <a:custGeom>
                <a:avLst/>
                <a:gdLst>
                  <a:gd name="T0" fmla="*/ 82 w 200"/>
                  <a:gd name="T1" fmla="*/ 64 h 172"/>
                  <a:gd name="T2" fmla="*/ 200 w 200"/>
                  <a:gd name="T3" fmla="*/ 38 h 172"/>
                  <a:gd name="T4" fmla="*/ 200 w 200"/>
                  <a:gd name="T5" fmla="*/ 36 h 172"/>
                  <a:gd name="T6" fmla="*/ 73 w 200"/>
                  <a:gd name="T7" fmla="*/ 14 h 172"/>
                  <a:gd name="T8" fmla="*/ 8 w 200"/>
                  <a:gd name="T9" fmla="*/ 126 h 172"/>
                  <a:gd name="T10" fmla="*/ 63 w 200"/>
                  <a:gd name="T11" fmla="*/ 172 h 172"/>
                  <a:gd name="T12" fmla="*/ 82 w 200"/>
                  <a:gd name="T13" fmla="*/ 6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72">
                    <a:moveTo>
                      <a:pt x="82" y="64"/>
                    </a:moveTo>
                    <a:cubicBezTo>
                      <a:pt x="105" y="25"/>
                      <a:pt x="156" y="22"/>
                      <a:pt x="200" y="38"/>
                    </a:cubicBezTo>
                    <a:cubicBezTo>
                      <a:pt x="200" y="37"/>
                      <a:pt x="199" y="36"/>
                      <a:pt x="200" y="36"/>
                    </a:cubicBezTo>
                    <a:cubicBezTo>
                      <a:pt x="159" y="13"/>
                      <a:pt x="108" y="0"/>
                      <a:pt x="73" y="14"/>
                    </a:cubicBezTo>
                    <a:cubicBezTo>
                      <a:pt x="5" y="41"/>
                      <a:pt x="0" y="80"/>
                      <a:pt x="8" y="126"/>
                    </a:cubicBezTo>
                    <a:cubicBezTo>
                      <a:pt x="13" y="151"/>
                      <a:pt x="34" y="167"/>
                      <a:pt x="63" y="172"/>
                    </a:cubicBezTo>
                    <a:cubicBezTo>
                      <a:pt x="57" y="136"/>
                      <a:pt x="63" y="96"/>
                      <a:pt x="82" y="6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" name="ïṩḷïḓè"/>
              <p:cNvSpPr/>
              <p:nvPr/>
            </p:nvSpPr>
            <p:spPr bwMode="auto">
              <a:xfrm>
                <a:off x="6315274" y="2361065"/>
                <a:ext cx="198038" cy="517599"/>
              </a:xfrm>
              <a:custGeom>
                <a:avLst/>
                <a:gdLst>
                  <a:gd name="T0" fmla="*/ 40 w 74"/>
                  <a:gd name="T1" fmla="*/ 38 h 194"/>
                  <a:gd name="T2" fmla="*/ 74 w 74"/>
                  <a:gd name="T3" fmla="*/ 0 h 194"/>
                  <a:gd name="T4" fmla="*/ 1 w 74"/>
                  <a:gd name="T5" fmla="*/ 100 h 194"/>
                  <a:gd name="T6" fmla="*/ 52 w 74"/>
                  <a:gd name="T7" fmla="*/ 194 h 194"/>
                  <a:gd name="T8" fmla="*/ 52 w 74"/>
                  <a:gd name="T9" fmla="*/ 194 h 194"/>
                  <a:gd name="T10" fmla="*/ 40 w 74"/>
                  <a:gd name="T11" fmla="*/ 38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194">
                    <a:moveTo>
                      <a:pt x="40" y="38"/>
                    </a:moveTo>
                    <a:cubicBezTo>
                      <a:pt x="50" y="21"/>
                      <a:pt x="62" y="9"/>
                      <a:pt x="74" y="0"/>
                    </a:cubicBezTo>
                    <a:cubicBezTo>
                      <a:pt x="32" y="10"/>
                      <a:pt x="0" y="31"/>
                      <a:pt x="1" y="100"/>
                    </a:cubicBezTo>
                    <a:cubicBezTo>
                      <a:pt x="1" y="132"/>
                      <a:pt x="23" y="166"/>
                      <a:pt x="52" y="194"/>
                    </a:cubicBezTo>
                    <a:cubicBezTo>
                      <a:pt x="52" y="194"/>
                      <a:pt x="52" y="194"/>
                      <a:pt x="52" y="194"/>
                    </a:cubicBezTo>
                    <a:cubicBezTo>
                      <a:pt x="29" y="143"/>
                      <a:pt x="18" y="77"/>
                      <a:pt x="40" y="3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" name="ïṧľíḍè"/>
              <p:cNvSpPr/>
              <p:nvPr/>
            </p:nvSpPr>
            <p:spPr bwMode="auto">
              <a:xfrm>
                <a:off x="6072227" y="2841532"/>
                <a:ext cx="569359" cy="690883"/>
              </a:xfrm>
              <a:custGeom>
                <a:avLst/>
                <a:gdLst>
                  <a:gd name="T0" fmla="*/ 199 w 213"/>
                  <a:gd name="T1" fmla="*/ 83 h 259"/>
                  <a:gd name="T2" fmla="*/ 143 w 213"/>
                  <a:gd name="T3" fmla="*/ 16 h 259"/>
                  <a:gd name="T4" fmla="*/ 25 w 213"/>
                  <a:gd name="T5" fmla="*/ 42 h 259"/>
                  <a:gd name="T6" fmla="*/ 6 w 213"/>
                  <a:gd name="T7" fmla="*/ 150 h 259"/>
                  <a:gd name="T8" fmla="*/ 39 w 213"/>
                  <a:gd name="T9" fmla="*/ 218 h 259"/>
                  <a:gd name="T10" fmla="*/ 172 w 213"/>
                  <a:gd name="T11" fmla="*/ 190 h 259"/>
                  <a:gd name="T12" fmla="*/ 211 w 213"/>
                  <a:gd name="T13" fmla="*/ 104 h 259"/>
                  <a:gd name="T14" fmla="*/ 213 w 213"/>
                  <a:gd name="T15" fmla="*/ 99 h 259"/>
                  <a:gd name="T16" fmla="*/ 212 w 213"/>
                  <a:gd name="T17" fmla="*/ 98 h 259"/>
                  <a:gd name="T18" fmla="*/ 199 w 213"/>
                  <a:gd name="T19" fmla="*/ 83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" h="259">
                    <a:moveTo>
                      <a:pt x="199" y="83"/>
                    </a:moveTo>
                    <a:cubicBezTo>
                      <a:pt x="173" y="54"/>
                      <a:pt x="145" y="23"/>
                      <a:pt x="143" y="16"/>
                    </a:cubicBezTo>
                    <a:cubicBezTo>
                      <a:pt x="99" y="0"/>
                      <a:pt x="48" y="3"/>
                      <a:pt x="25" y="42"/>
                    </a:cubicBezTo>
                    <a:cubicBezTo>
                      <a:pt x="6" y="74"/>
                      <a:pt x="0" y="114"/>
                      <a:pt x="6" y="150"/>
                    </a:cubicBezTo>
                    <a:cubicBezTo>
                      <a:pt x="11" y="176"/>
                      <a:pt x="22" y="201"/>
                      <a:pt x="39" y="218"/>
                    </a:cubicBezTo>
                    <a:cubicBezTo>
                      <a:pt x="80" y="259"/>
                      <a:pt x="140" y="246"/>
                      <a:pt x="172" y="190"/>
                    </a:cubicBezTo>
                    <a:cubicBezTo>
                      <a:pt x="191" y="158"/>
                      <a:pt x="207" y="130"/>
                      <a:pt x="211" y="104"/>
                    </a:cubicBezTo>
                    <a:cubicBezTo>
                      <a:pt x="212" y="102"/>
                      <a:pt x="213" y="101"/>
                      <a:pt x="213" y="99"/>
                    </a:cubicBezTo>
                    <a:cubicBezTo>
                      <a:pt x="213" y="99"/>
                      <a:pt x="213" y="98"/>
                      <a:pt x="212" y="98"/>
                    </a:cubicBezTo>
                    <a:cubicBezTo>
                      <a:pt x="207" y="92"/>
                      <a:pt x="203" y="87"/>
                      <a:pt x="199" y="83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" name="išlîďê"/>
              <p:cNvSpPr/>
              <p:nvPr/>
            </p:nvSpPr>
            <p:spPr bwMode="auto">
              <a:xfrm>
                <a:off x="6363658" y="2302554"/>
                <a:ext cx="541229" cy="755020"/>
              </a:xfrm>
              <a:custGeom>
                <a:avLst/>
                <a:gdLst>
                  <a:gd name="T0" fmla="*/ 22 w 203"/>
                  <a:gd name="T1" fmla="*/ 60 h 283"/>
                  <a:gd name="T2" fmla="*/ 34 w 203"/>
                  <a:gd name="T3" fmla="*/ 216 h 283"/>
                  <a:gd name="T4" fmla="*/ 72 w 203"/>
                  <a:gd name="T5" fmla="*/ 246 h 283"/>
                  <a:gd name="T6" fmla="*/ 95 w 203"/>
                  <a:gd name="T7" fmla="*/ 267 h 283"/>
                  <a:gd name="T8" fmla="*/ 99 w 203"/>
                  <a:gd name="T9" fmla="*/ 270 h 283"/>
                  <a:gd name="T10" fmla="*/ 113 w 203"/>
                  <a:gd name="T11" fmla="*/ 283 h 283"/>
                  <a:gd name="T12" fmla="*/ 170 w 203"/>
                  <a:gd name="T13" fmla="*/ 207 h 283"/>
                  <a:gd name="T14" fmla="*/ 155 w 203"/>
                  <a:gd name="T15" fmla="*/ 31 h 283"/>
                  <a:gd name="T16" fmla="*/ 56 w 203"/>
                  <a:gd name="T17" fmla="*/ 22 h 283"/>
                  <a:gd name="T18" fmla="*/ 22 w 203"/>
                  <a:gd name="T19" fmla="*/ 6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3" h="283">
                    <a:moveTo>
                      <a:pt x="22" y="60"/>
                    </a:moveTo>
                    <a:cubicBezTo>
                      <a:pt x="0" y="99"/>
                      <a:pt x="11" y="165"/>
                      <a:pt x="34" y="216"/>
                    </a:cubicBezTo>
                    <a:cubicBezTo>
                      <a:pt x="37" y="216"/>
                      <a:pt x="55" y="231"/>
                      <a:pt x="72" y="246"/>
                    </a:cubicBezTo>
                    <a:cubicBezTo>
                      <a:pt x="79" y="252"/>
                      <a:pt x="87" y="259"/>
                      <a:pt x="95" y="267"/>
                    </a:cubicBezTo>
                    <a:cubicBezTo>
                      <a:pt x="97" y="268"/>
                      <a:pt x="98" y="269"/>
                      <a:pt x="99" y="270"/>
                    </a:cubicBezTo>
                    <a:cubicBezTo>
                      <a:pt x="103" y="274"/>
                      <a:pt x="108" y="278"/>
                      <a:pt x="113" y="283"/>
                    </a:cubicBezTo>
                    <a:cubicBezTo>
                      <a:pt x="133" y="272"/>
                      <a:pt x="150" y="241"/>
                      <a:pt x="170" y="207"/>
                    </a:cubicBezTo>
                    <a:cubicBezTo>
                      <a:pt x="203" y="151"/>
                      <a:pt x="196" y="72"/>
                      <a:pt x="155" y="31"/>
                    </a:cubicBezTo>
                    <a:cubicBezTo>
                      <a:pt x="126" y="2"/>
                      <a:pt x="88" y="0"/>
                      <a:pt x="56" y="22"/>
                    </a:cubicBezTo>
                    <a:cubicBezTo>
                      <a:pt x="44" y="31"/>
                      <a:pt x="32" y="43"/>
                      <a:pt x="22" y="6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" name="iṧľïḓê"/>
              <p:cNvSpPr/>
              <p:nvPr/>
            </p:nvSpPr>
            <p:spPr bwMode="auto">
              <a:xfrm>
                <a:off x="6451425" y="2878664"/>
                <a:ext cx="1019446" cy="1046451"/>
              </a:xfrm>
              <a:custGeom>
                <a:avLst/>
                <a:gdLst>
                  <a:gd name="T0" fmla="*/ 381 w 382"/>
                  <a:gd name="T1" fmla="*/ 346 h 392"/>
                  <a:gd name="T2" fmla="*/ 374 w 382"/>
                  <a:gd name="T3" fmla="*/ 338 h 392"/>
                  <a:gd name="T4" fmla="*/ 80 w 382"/>
                  <a:gd name="T5" fmla="*/ 67 h 392"/>
                  <a:gd name="T6" fmla="*/ 66 w 382"/>
                  <a:gd name="T7" fmla="*/ 54 h 392"/>
                  <a:gd name="T8" fmla="*/ 62 w 382"/>
                  <a:gd name="T9" fmla="*/ 51 h 392"/>
                  <a:gd name="T10" fmla="*/ 39 w 382"/>
                  <a:gd name="T11" fmla="*/ 30 h 392"/>
                  <a:gd name="T12" fmla="*/ 1 w 382"/>
                  <a:gd name="T13" fmla="*/ 0 h 392"/>
                  <a:gd name="T14" fmla="*/ 1 w 382"/>
                  <a:gd name="T15" fmla="*/ 0 h 392"/>
                  <a:gd name="T16" fmla="*/ 1 w 382"/>
                  <a:gd name="T17" fmla="*/ 0 h 392"/>
                  <a:gd name="T18" fmla="*/ 1 w 382"/>
                  <a:gd name="T19" fmla="*/ 0 h 392"/>
                  <a:gd name="T20" fmla="*/ 1 w 382"/>
                  <a:gd name="T21" fmla="*/ 2 h 392"/>
                  <a:gd name="T22" fmla="*/ 57 w 382"/>
                  <a:gd name="T23" fmla="*/ 69 h 392"/>
                  <a:gd name="T24" fmla="*/ 70 w 382"/>
                  <a:gd name="T25" fmla="*/ 84 h 392"/>
                  <a:gd name="T26" fmla="*/ 71 w 382"/>
                  <a:gd name="T27" fmla="*/ 85 h 392"/>
                  <a:gd name="T28" fmla="*/ 347 w 382"/>
                  <a:gd name="T29" fmla="*/ 384 h 392"/>
                  <a:gd name="T30" fmla="*/ 355 w 382"/>
                  <a:gd name="T31" fmla="*/ 392 h 392"/>
                  <a:gd name="T32" fmla="*/ 358 w 382"/>
                  <a:gd name="T33" fmla="*/ 391 h 392"/>
                  <a:gd name="T34" fmla="*/ 374 w 382"/>
                  <a:gd name="T35" fmla="*/ 376 h 392"/>
                  <a:gd name="T36" fmla="*/ 381 w 382"/>
                  <a:gd name="T37" fmla="*/ 351 h 392"/>
                  <a:gd name="T38" fmla="*/ 381 w 382"/>
                  <a:gd name="T39" fmla="*/ 34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2" h="392">
                    <a:moveTo>
                      <a:pt x="381" y="346"/>
                    </a:moveTo>
                    <a:cubicBezTo>
                      <a:pt x="381" y="346"/>
                      <a:pt x="379" y="343"/>
                      <a:pt x="374" y="338"/>
                    </a:cubicBezTo>
                    <a:cubicBezTo>
                      <a:pt x="337" y="304"/>
                      <a:pt x="177" y="154"/>
                      <a:pt x="80" y="67"/>
                    </a:cubicBezTo>
                    <a:cubicBezTo>
                      <a:pt x="75" y="62"/>
                      <a:pt x="70" y="58"/>
                      <a:pt x="66" y="54"/>
                    </a:cubicBezTo>
                    <a:cubicBezTo>
                      <a:pt x="65" y="53"/>
                      <a:pt x="64" y="52"/>
                      <a:pt x="62" y="51"/>
                    </a:cubicBezTo>
                    <a:cubicBezTo>
                      <a:pt x="54" y="43"/>
                      <a:pt x="46" y="36"/>
                      <a:pt x="39" y="30"/>
                    </a:cubicBezTo>
                    <a:cubicBezTo>
                      <a:pt x="22" y="15"/>
                      <a:pt x="4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2"/>
                    </a:cubicBezTo>
                    <a:cubicBezTo>
                      <a:pt x="3" y="9"/>
                      <a:pt x="31" y="40"/>
                      <a:pt x="57" y="69"/>
                    </a:cubicBezTo>
                    <a:cubicBezTo>
                      <a:pt x="61" y="73"/>
                      <a:pt x="65" y="78"/>
                      <a:pt x="70" y="84"/>
                    </a:cubicBezTo>
                    <a:cubicBezTo>
                      <a:pt x="71" y="84"/>
                      <a:pt x="71" y="85"/>
                      <a:pt x="71" y="85"/>
                    </a:cubicBezTo>
                    <a:cubicBezTo>
                      <a:pt x="162" y="186"/>
                      <a:pt x="312" y="347"/>
                      <a:pt x="347" y="384"/>
                    </a:cubicBezTo>
                    <a:cubicBezTo>
                      <a:pt x="352" y="389"/>
                      <a:pt x="355" y="392"/>
                      <a:pt x="355" y="392"/>
                    </a:cubicBezTo>
                    <a:cubicBezTo>
                      <a:pt x="355" y="392"/>
                      <a:pt x="356" y="392"/>
                      <a:pt x="358" y="391"/>
                    </a:cubicBezTo>
                    <a:cubicBezTo>
                      <a:pt x="362" y="390"/>
                      <a:pt x="367" y="386"/>
                      <a:pt x="374" y="376"/>
                    </a:cubicBezTo>
                    <a:cubicBezTo>
                      <a:pt x="380" y="365"/>
                      <a:pt x="381" y="356"/>
                      <a:pt x="381" y="351"/>
                    </a:cubicBezTo>
                    <a:cubicBezTo>
                      <a:pt x="382" y="348"/>
                      <a:pt x="381" y="346"/>
                      <a:pt x="381" y="34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350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56" y="672257"/>
            <a:ext cx="7246916" cy="568765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339" y="1080793"/>
            <a:ext cx="4711559" cy="27432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904" y="4497065"/>
            <a:ext cx="3914708" cy="179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94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479" y="1921257"/>
            <a:ext cx="4101335" cy="31237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560" y="2050162"/>
            <a:ext cx="5825562" cy="266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14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38" y="1071449"/>
            <a:ext cx="10160725" cy="463087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21468" y="5934670"/>
            <a:ext cx="100363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Enable-</a:t>
            </a:r>
            <a:r>
              <a:rPr lang="en-US" altLang="zh-CN" dirty="0" err="1">
                <a:cs typeface="+mn-ea"/>
                <a:sym typeface="+mn-lt"/>
              </a:rPr>
              <a:t>WindowsOptionalFeature</a:t>
            </a:r>
            <a:r>
              <a:rPr lang="en-US" altLang="zh-CN" dirty="0">
                <a:cs typeface="+mn-ea"/>
                <a:sym typeface="+mn-lt"/>
              </a:rPr>
              <a:t> -Online -</a:t>
            </a:r>
            <a:r>
              <a:rPr lang="en-US" altLang="zh-CN" dirty="0" err="1">
                <a:cs typeface="+mn-ea"/>
                <a:sym typeface="+mn-lt"/>
              </a:rPr>
              <a:t>FeatureName</a:t>
            </a:r>
            <a:r>
              <a:rPr lang="en-US" altLang="zh-CN" dirty="0">
                <a:cs typeface="+mn-ea"/>
                <a:sym typeface="+mn-lt"/>
              </a:rPr>
              <a:t> Microsoft-Windows-Subsystem-Linux</a:t>
            </a: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107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27" y="544238"/>
            <a:ext cx="6388600" cy="26413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463" y="1388853"/>
            <a:ext cx="9348695" cy="48142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49463" y="3717758"/>
            <a:ext cx="6434969" cy="132948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08584" y="5408394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cs typeface="+mn-ea"/>
                <a:sym typeface="+mn-lt"/>
              </a:rPr>
              <a:t>Commad</a:t>
            </a: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 prompt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98722" y="6292517"/>
            <a:ext cx="2937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cs typeface="+mn-ea"/>
                <a:sym typeface="+mn-lt"/>
              </a:rPr>
              <a:t>Commad</a:t>
            </a:r>
            <a:r>
              <a:rPr lang="en-US" altLang="zh-CN" dirty="0" smtClean="0">
                <a:cs typeface="+mn-ea"/>
                <a:sym typeface="+mn-lt"/>
              </a:rPr>
              <a:t> [options] arguments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62337" y="629251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如 </a:t>
            </a:r>
            <a:r>
              <a:rPr lang="en-US" altLang="zh-CN" dirty="0" smtClean="0">
                <a:cs typeface="+mn-ea"/>
                <a:sym typeface="+mn-lt"/>
              </a:rPr>
              <a:t>ls –al .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4695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254" y="151953"/>
            <a:ext cx="9543490" cy="655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32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38" y="125876"/>
            <a:ext cx="10409125" cy="660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8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251" y="156597"/>
            <a:ext cx="8475499" cy="654480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805237" y="3780558"/>
            <a:ext cx="6316579" cy="46166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altLang="zh-CN" sz="1200" b="1" dirty="0">
                <a:cs typeface="+mn-ea"/>
                <a:sym typeface="+mn-lt"/>
              </a:rPr>
              <a:t>bioconda</a:t>
            </a:r>
          </a:p>
          <a:p>
            <a:r>
              <a:rPr lang="it-IT" altLang="zh-CN" sz="1200" dirty="0">
                <a:cs typeface="+mn-ea"/>
                <a:sym typeface="+mn-lt"/>
              </a:rPr>
              <a:t>conda config --add channels https://mirrors.tuna.tsinghua.edu.cn/anaconda/cloud/bioconda/</a:t>
            </a:r>
            <a:endParaRPr lang="zh-CN" altLang="en-US" sz="1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8097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7726" y="3790966"/>
            <a:ext cx="6882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https://www.rstudio.com/products/rstudio/download/#download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26" y="3362910"/>
            <a:ext cx="3009900" cy="10572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496326" y="1928697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https://mirrors.tuna.tsinghua.edu.cn/CRAN/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506" y="1671965"/>
            <a:ext cx="1127029" cy="85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2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小课堂的初心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7" name="15ce9144-2a0b-414e-a8c4-460eec62b74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1226137" y="1814461"/>
            <a:ext cx="9874419" cy="3905237"/>
            <a:chOff x="1226137" y="1814461"/>
            <a:chExt cx="9874419" cy="3905237"/>
          </a:xfrm>
        </p:grpSpPr>
        <p:grpSp>
          <p:nvGrpSpPr>
            <p:cNvPr id="288" name="í$ḻiḓé"/>
            <p:cNvGrpSpPr/>
            <p:nvPr/>
          </p:nvGrpSpPr>
          <p:grpSpPr>
            <a:xfrm>
              <a:off x="1226137" y="1871300"/>
              <a:ext cx="3559875" cy="3848398"/>
              <a:chOff x="4316062" y="1899009"/>
              <a:chExt cx="3559875" cy="3848398"/>
            </a:xfrm>
          </p:grpSpPr>
          <p:sp>
            <p:nvSpPr>
              <p:cNvPr id="309" name="í$ľîdê"/>
              <p:cNvSpPr>
                <a:spLocks/>
              </p:cNvSpPr>
              <p:nvPr/>
            </p:nvSpPr>
            <p:spPr bwMode="auto">
              <a:xfrm>
                <a:off x="5137082" y="1899009"/>
                <a:ext cx="1474442" cy="1071357"/>
              </a:xfrm>
              <a:custGeom>
                <a:avLst/>
                <a:gdLst>
                  <a:gd name="T0" fmla="*/ 190 w 293"/>
                  <a:gd name="T1" fmla="*/ 0 h 213"/>
                  <a:gd name="T2" fmla="*/ 293 w 293"/>
                  <a:gd name="T3" fmla="*/ 82 h 213"/>
                  <a:gd name="T4" fmla="*/ 101 w 293"/>
                  <a:gd name="T5" fmla="*/ 213 h 213"/>
                  <a:gd name="T6" fmla="*/ 0 w 293"/>
                  <a:gd name="T7" fmla="*/ 121 h 213"/>
                  <a:gd name="T8" fmla="*/ 190 w 293"/>
                  <a:gd name="T9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213">
                    <a:moveTo>
                      <a:pt x="190" y="0"/>
                    </a:moveTo>
                    <a:cubicBezTo>
                      <a:pt x="293" y="82"/>
                      <a:pt x="293" y="82"/>
                      <a:pt x="293" y="82"/>
                    </a:cubicBezTo>
                    <a:cubicBezTo>
                      <a:pt x="101" y="213"/>
                      <a:pt x="101" y="213"/>
                      <a:pt x="101" y="213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2" y="119"/>
                      <a:pt x="189" y="1"/>
                      <a:pt x="19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75000"/>
                    </a:schemeClr>
                  </a:gs>
                  <a:gs pos="57000">
                    <a:schemeClr val="accent4"/>
                  </a:gs>
                  <a:gs pos="83000">
                    <a:schemeClr val="accent4"/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0" name="íṣľîḋe"/>
              <p:cNvSpPr>
                <a:spLocks/>
              </p:cNvSpPr>
              <p:nvPr/>
            </p:nvSpPr>
            <p:spPr bwMode="auto">
              <a:xfrm>
                <a:off x="5646242" y="2312701"/>
                <a:ext cx="965282" cy="697973"/>
              </a:xfrm>
              <a:custGeom>
                <a:avLst/>
                <a:gdLst>
                  <a:gd name="T0" fmla="*/ 182 w 192"/>
                  <a:gd name="T1" fmla="*/ 14 h 139"/>
                  <a:gd name="T2" fmla="*/ 191 w 192"/>
                  <a:gd name="T3" fmla="*/ 8 h 139"/>
                  <a:gd name="T4" fmla="*/ 192 w 192"/>
                  <a:gd name="T5" fmla="*/ 0 h 139"/>
                  <a:gd name="T6" fmla="*/ 0 w 192"/>
                  <a:gd name="T7" fmla="*/ 131 h 139"/>
                  <a:gd name="T8" fmla="*/ 0 w 192"/>
                  <a:gd name="T9" fmla="*/ 138 h 139"/>
                  <a:gd name="T10" fmla="*/ 67 w 192"/>
                  <a:gd name="T11" fmla="*/ 93 h 139"/>
                  <a:gd name="T12" fmla="*/ 67 w 192"/>
                  <a:gd name="T13" fmla="*/ 93 h 139"/>
                  <a:gd name="T14" fmla="*/ 182 w 192"/>
                  <a:gd name="T15" fmla="*/ 14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139">
                    <a:moveTo>
                      <a:pt x="182" y="14"/>
                    </a:moveTo>
                    <a:cubicBezTo>
                      <a:pt x="191" y="8"/>
                      <a:pt x="191" y="8"/>
                      <a:pt x="191" y="8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1" y="139"/>
                      <a:pt x="67" y="93"/>
                      <a:pt x="67" y="93"/>
                    </a:cubicBezTo>
                    <a:cubicBezTo>
                      <a:pt x="67" y="93"/>
                      <a:pt x="67" y="93"/>
                      <a:pt x="67" y="93"/>
                    </a:cubicBezTo>
                    <a:lnTo>
                      <a:pt x="182" y="14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1" name="ïṣḷîḑe"/>
              <p:cNvSpPr>
                <a:spLocks/>
              </p:cNvSpPr>
              <p:nvPr/>
            </p:nvSpPr>
            <p:spPr bwMode="auto">
              <a:xfrm>
                <a:off x="5983560" y="2382711"/>
                <a:ext cx="784955" cy="572805"/>
              </a:xfrm>
              <a:custGeom>
                <a:avLst/>
                <a:gdLst>
                  <a:gd name="T0" fmla="*/ 115 w 156"/>
                  <a:gd name="T1" fmla="*/ 0 h 114"/>
                  <a:gd name="T2" fmla="*/ 156 w 156"/>
                  <a:gd name="T3" fmla="*/ 33 h 114"/>
                  <a:gd name="T4" fmla="*/ 42 w 156"/>
                  <a:gd name="T5" fmla="*/ 114 h 114"/>
                  <a:gd name="T6" fmla="*/ 0 w 156"/>
                  <a:gd name="T7" fmla="*/ 79 h 114"/>
                  <a:gd name="T8" fmla="*/ 115 w 156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" h="114">
                    <a:moveTo>
                      <a:pt x="115" y="0"/>
                    </a:moveTo>
                    <a:cubicBezTo>
                      <a:pt x="156" y="33"/>
                      <a:pt x="156" y="33"/>
                      <a:pt x="156" y="33"/>
                    </a:cubicBezTo>
                    <a:cubicBezTo>
                      <a:pt x="135" y="48"/>
                      <a:pt x="44" y="113"/>
                      <a:pt x="42" y="114"/>
                    </a:cubicBezTo>
                    <a:cubicBezTo>
                      <a:pt x="0" y="79"/>
                      <a:pt x="0" y="79"/>
                      <a:pt x="0" y="79"/>
                    </a:cubicBezTo>
                    <a:lnTo>
                      <a:pt x="11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75000"/>
                    </a:schemeClr>
                  </a:gs>
                  <a:gs pos="57000">
                    <a:schemeClr val="accent4"/>
                  </a:gs>
                  <a:gs pos="83000">
                    <a:schemeClr val="accent4"/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2" name="ïş1íḑè"/>
              <p:cNvSpPr>
                <a:spLocks/>
              </p:cNvSpPr>
              <p:nvPr/>
            </p:nvSpPr>
            <p:spPr bwMode="auto">
              <a:xfrm>
                <a:off x="6189345" y="2548187"/>
                <a:ext cx="579169" cy="447636"/>
              </a:xfrm>
              <a:custGeom>
                <a:avLst/>
                <a:gdLst>
                  <a:gd name="T0" fmla="*/ 115 w 115"/>
                  <a:gd name="T1" fmla="*/ 0 h 89"/>
                  <a:gd name="T2" fmla="*/ 115 w 115"/>
                  <a:gd name="T3" fmla="*/ 8 h 89"/>
                  <a:gd name="T4" fmla="*/ 106 w 115"/>
                  <a:gd name="T5" fmla="*/ 14 h 89"/>
                  <a:gd name="T6" fmla="*/ 0 w 115"/>
                  <a:gd name="T7" fmla="*/ 89 h 89"/>
                  <a:gd name="T8" fmla="*/ 1 w 115"/>
                  <a:gd name="T9" fmla="*/ 81 h 89"/>
                  <a:gd name="T10" fmla="*/ 115 w 115"/>
                  <a:gd name="T1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5" h="89">
                    <a:moveTo>
                      <a:pt x="115" y="0"/>
                    </a:moveTo>
                    <a:cubicBezTo>
                      <a:pt x="115" y="8"/>
                      <a:pt x="115" y="8"/>
                      <a:pt x="115" y="8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05" y="14"/>
                      <a:pt x="1" y="88"/>
                      <a:pt x="0" y="89"/>
                    </a:cubicBezTo>
                    <a:cubicBezTo>
                      <a:pt x="1" y="81"/>
                      <a:pt x="1" y="81"/>
                      <a:pt x="1" y="81"/>
                    </a:cubicBezTo>
                    <a:cubicBezTo>
                      <a:pt x="3" y="80"/>
                      <a:pt x="93" y="16"/>
                      <a:pt x="115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3" name="iš1iḓe"/>
              <p:cNvSpPr>
                <a:spLocks/>
              </p:cNvSpPr>
              <p:nvPr/>
            </p:nvSpPr>
            <p:spPr bwMode="auto">
              <a:xfrm>
                <a:off x="5137082" y="2507879"/>
                <a:ext cx="509160" cy="498552"/>
              </a:xfrm>
              <a:custGeom>
                <a:avLst/>
                <a:gdLst>
                  <a:gd name="T0" fmla="*/ 2 w 101"/>
                  <a:gd name="T1" fmla="*/ 7 h 99"/>
                  <a:gd name="T2" fmla="*/ 0 w 101"/>
                  <a:gd name="T3" fmla="*/ 0 h 99"/>
                  <a:gd name="T4" fmla="*/ 101 w 101"/>
                  <a:gd name="T5" fmla="*/ 92 h 99"/>
                  <a:gd name="T6" fmla="*/ 101 w 101"/>
                  <a:gd name="T7" fmla="*/ 99 h 99"/>
                  <a:gd name="T8" fmla="*/ 2 w 101"/>
                  <a:gd name="T9" fmla="*/ 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99">
                    <a:moveTo>
                      <a:pt x="2" y="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1" y="99"/>
                      <a:pt x="101" y="99"/>
                      <a:pt x="101" y="99"/>
                    </a:cubicBezTo>
                    <a:cubicBezTo>
                      <a:pt x="30" y="33"/>
                      <a:pt x="60" y="61"/>
                      <a:pt x="2" y="7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4" name="ïś1îdé"/>
              <p:cNvSpPr>
                <a:spLocks/>
              </p:cNvSpPr>
              <p:nvPr/>
            </p:nvSpPr>
            <p:spPr bwMode="auto">
              <a:xfrm>
                <a:off x="5983560" y="2779431"/>
                <a:ext cx="210028" cy="216393"/>
              </a:xfrm>
              <a:custGeom>
                <a:avLst/>
                <a:gdLst>
                  <a:gd name="T0" fmla="*/ 0 w 42"/>
                  <a:gd name="T1" fmla="*/ 0 h 43"/>
                  <a:gd name="T2" fmla="*/ 0 w 42"/>
                  <a:gd name="T3" fmla="*/ 0 h 43"/>
                  <a:gd name="T4" fmla="*/ 1 w 42"/>
                  <a:gd name="T5" fmla="*/ 6 h 43"/>
                  <a:gd name="T6" fmla="*/ 40 w 42"/>
                  <a:gd name="T7" fmla="*/ 42 h 43"/>
                  <a:gd name="T8" fmla="*/ 41 w 42"/>
                  <a:gd name="T9" fmla="*/ 42 h 43"/>
                  <a:gd name="T10" fmla="*/ 41 w 42"/>
                  <a:gd name="T11" fmla="*/ 43 h 43"/>
                  <a:gd name="T12" fmla="*/ 42 w 42"/>
                  <a:gd name="T13" fmla="*/ 35 h 43"/>
                  <a:gd name="T14" fmla="*/ 0 w 42"/>
                  <a:gd name="T15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4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39" y="41"/>
                      <a:pt x="40" y="42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2" y="35"/>
                      <a:pt x="42" y="35"/>
                      <a:pt x="42" y="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5" name="îṧlíḍê"/>
              <p:cNvSpPr>
                <a:spLocks/>
              </p:cNvSpPr>
              <p:nvPr/>
            </p:nvSpPr>
            <p:spPr bwMode="auto">
              <a:xfrm>
                <a:off x="6149037" y="3017039"/>
                <a:ext cx="212150" cy="216393"/>
              </a:xfrm>
              <a:custGeom>
                <a:avLst/>
                <a:gdLst>
                  <a:gd name="T0" fmla="*/ 100 w 100"/>
                  <a:gd name="T1" fmla="*/ 87 h 102"/>
                  <a:gd name="T2" fmla="*/ 0 w 100"/>
                  <a:gd name="T3" fmla="*/ 0 h 102"/>
                  <a:gd name="T4" fmla="*/ 2 w 100"/>
                  <a:gd name="T5" fmla="*/ 16 h 102"/>
                  <a:gd name="T6" fmla="*/ 95 w 100"/>
                  <a:gd name="T7" fmla="*/ 99 h 102"/>
                  <a:gd name="T8" fmla="*/ 100 w 100"/>
                  <a:gd name="T9" fmla="*/ 102 h 102"/>
                  <a:gd name="T10" fmla="*/ 100 w 100"/>
                  <a:gd name="T11" fmla="*/ 8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0" h="102">
                    <a:moveTo>
                      <a:pt x="100" y="87"/>
                    </a:moveTo>
                    <a:lnTo>
                      <a:pt x="0" y="0"/>
                    </a:lnTo>
                    <a:lnTo>
                      <a:pt x="2" y="16"/>
                    </a:lnTo>
                    <a:lnTo>
                      <a:pt x="95" y="99"/>
                    </a:lnTo>
                    <a:lnTo>
                      <a:pt x="100" y="102"/>
                    </a:lnTo>
                    <a:lnTo>
                      <a:pt x="100" y="87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6" name="îṡḻiďé"/>
              <p:cNvSpPr>
                <a:spLocks/>
              </p:cNvSpPr>
              <p:nvPr/>
            </p:nvSpPr>
            <p:spPr bwMode="auto">
              <a:xfrm>
                <a:off x="6149037" y="2618197"/>
                <a:ext cx="780712" cy="615235"/>
              </a:xfrm>
              <a:custGeom>
                <a:avLst/>
                <a:gdLst>
                  <a:gd name="T0" fmla="*/ 114 w 155"/>
                  <a:gd name="T1" fmla="*/ 0 h 122"/>
                  <a:gd name="T2" fmla="*/ 155 w 155"/>
                  <a:gd name="T3" fmla="*/ 33 h 122"/>
                  <a:gd name="T4" fmla="*/ 42 w 155"/>
                  <a:gd name="T5" fmla="*/ 116 h 122"/>
                  <a:gd name="T6" fmla="*/ 0 w 155"/>
                  <a:gd name="T7" fmla="*/ 79 h 122"/>
                  <a:gd name="T8" fmla="*/ 7 w 155"/>
                  <a:gd name="T9" fmla="*/ 74 h 122"/>
                  <a:gd name="T10" fmla="*/ 8 w 155"/>
                  <a:gd name="T11" fmla="*/ 74 h 122"/>
                  <a:gd name="T12" fmla="*/ 8 w 155"/>
                  <a:gd name="T13" fmla="*/ 75 h 122"/>
                  <a:gd name="T14" fmla="*/ 114 w 155"/>
                  <a:gd name="T15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" h="122">
                    <a:moveTo>
                      <a:pt x="114" y="0"/>
                    </a:moveTo>
                    <a:cubicBezTo>
                      <a:pt x="155" y="33"/>
                      <a:pt x="155" y="33"/>
                      <a:pt x="155" y="33"/>
                    </a:cubicBezTo>
                    <a:cubicBezTo>
                      <a:pt x="34" y="122"/>
                      <a:pt x="50" y="110"/>
                      <a:pt x="42" y="116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8" y="75"/>
                      <a:pt x="8" y="75"/>
                      <a:pt x="8" y="75"/>
                    </a:cubicBezTo>
                    <a:cubicBezTo>
                      <a:pt x="9" y="74"/>
                      <a:pt x="113" y="0"/>
                      <a:pt x="11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75000"/>
                    </a:schemeClr>
                  </a:gs>
                  <a:gs pos="57000">
                    <a:schemeClr val="accent4"/>
                  </a:gs>
                  <a:gs pos="83000">
                    <a:schemeClr val="accent4"/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7" name="işḷiḓé"/>
              <p:cNvSpPr>
                <a:spLocks/>
              </p:cNvSpPr>
              <p:nvPr/>
            </p:nvSpPr>
            <p:spPr bwMode="auto">
              <a:xfrm>
                <a:off x="6325121" y="2783674"/>
                <a:ext cx="604627" cy="449758"/>
              </a:xfrm>
              <a:custGeom>
                <a:avLst/>
                <a:gdLst>
                  <a:gd name="T0" fmla="*/ 119 w 120"/>
                  <a:gd name="T1" fmla="*/ 7 h 89"/>
                  <a:gd name="T2" fmla="*/ 111 w 120"/>
                  <a:gd name="T3" fmla="*/ 13 h 89"/>
                  <a:gd name="T4" fmla="*/ 7 w 120"/>
                  <a:gd name="T5" fmla="*/ 89 h 89"/>
                  <a:gd name="T6" fmla="*/ 7 w 120"/>
                  <a:gd name="T7" fmla="*/ 83 h 89"/>
                  <a:gd name="T8" fmla="*/ 120 w 120"/>
                  <a:gd name="T9" fmla="*/ 0 h 89"/>
                  <a:gd name="T10" fmla="*/ 119 w 120"/>
                  <a:gd name="T11" fmla="*/ 7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89">
                    <a:moveTo>
                      <a:pt x="119" y="7"/>
                    </a:moveTo>
                    <a:cubicBezTo>
                      <a:pt x="111" y="13"/>
                      <a:pt x="111" y="13"/>
                      <a:pt x="111" y="13"/>
                    </a:cubicBezTo>
                    <a:cubicBezTo>
                      <a:pt x="110" y="14"/>
                      <a:pt x="8" y="89"/>
                      <a:pt x="7" y="89"/>
                    </a:cubicBezTo>
                    <a:cubicBezTo>
                      <a:pt x="7" y="83"/>
                      <a:pt x="7" y="83"/>
                      <a:pt x="7" y="83"/>
                    </a:cubicBezTo>
                    <a:cubicBezTo>
                      <a:pt x="14" y="78"/>
                      <a:pt x="0" y="88"/>
                      <a:pt x="120" y="0"/>
                    </a:cubicBezTo>
                    <a:lnTo>
                      <a:pt x="119" y="7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8" name="ïsļiḑè"/>
              <p:cNvSpPr>
                <a:spLocks/>
              </p:cNvSpPr>
              <p:nvPr/>
            </p:nvSpPr>
            <p:spPr bwMode="auto">
              <a:xfrm>
                <a:off x="6314514" y="3252525"/>
                <a:ext cx="212150" cy="220636"/>
              </a:xfrm>
              <a:custGeom>
                <a:avLst/>
                <a:gdLst>
                  <a:gd name="T0" fmla="*/ 0 w 42"/>
                  <a:gd name="T1" fmla="*/ 7 h 44"/>
                  <a:gd name="T2" fmla="*/ 0 w 42"/>
                  <a:gd name="T3" fmla="*/ 0 h 44"/>
                  <a:gd name="T4" fmla="*/ 42 w 42"/>
                  <a:gd name="T5" fmla="*/ 38 h 44"/>
                  <a:gd name="T6" fmla="*/ 41 w 42"/>
                  <a:gd name="T7" fmla="*/ 44 h 44"/>
                  <a:gd name="T8" fmla="*/ 0 w 42"/>
                  <a:gd name="T9" fmla="*/ 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4">
                    <a:moveTo>
                      <a:pt x="0" y="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11" y="17"/>
                      <a:pt x="38" y="41"/>
                      <a:pt x="0" y="7"/>
                    </a:cubicBez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9" name="îṩḷíḑê"/>
              <p:cNvSpPr>
                <a:spLocks/>
              </p:cNvSpPr>
              <p:nvPr/>
            </p:nvSpPr>
            <p:spPr bwMode="auto">
              <a:xfrm>
                <a:off x="6314514" y="2849440"/>
                <a:ext cx="770104" cy="594020"/>
              </a:xfrm>
              <a:custGeom>
                <a:avLst/>
                <a:gdLst>
                  <a:gd name="T0" fmla="*/ 153 w 153"/>
                  <a:gd name="T1" fmla="*/ 33 h 118"/>
                  <a:gd name="T2" fmla="*/ 113 w 153"/>
                  <a:gd name="T3" fmla="*/ 0 h 118"/>
                  <a:gd name="T4" fmla="*/ 9 w 153"/>
                  <a:gd name="T5" fmla="*/ 76 h 118"/>
                  <a:gd name="T6" fmla="*/ 7 w 153"/>
                  <a:gd name="T7" fmla="*/ 75 h 118"/>
                  <a:gd name="T8" fmla="*/ 0 w 153"/>
                  <a:gd name="T9" fmla="*/ 80 h 118"/>
                  <a:gd name="T10" fmla="*/ 42 w 153"/>
                  <a:gd name="T11" fmla="*/ 118 h 118"/>
                  <a:gd name="T12" fmla="*/ 153 w 153"/>
                  <a:gd name="T13" fmla="*/ 3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3" h="118">
                    <a:moveTo>
                      <a:pt x="153" y="33"/>
                    </a:moveTo>
                    <a:cubicBezTo>
                      <a:pt x="113" y="0"/>
                      <a:pt x="113" y="0"/>
                      <a:pt x="113" y="0"/>
                    </a:cubicBezTo>
                    <a:cubicBezTo>
                      <a:pt x="112" y="1"/>
                      <a:pt x="10" y="76"/>
                      <a:pt x="9" y="76"/>
                    </a:cubicBezTo>
                    <a:cubicBezTo>
                      <a:pt x="7" y="75"/>
                      <a:pt x="7" y="75"/>
                      <a:pt x="7" y="75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42" y="118"/>
                      <a:pt x="42" y="118"/>
                      <a:pt x="42" y="118"/>
                    </a:cubicBezTo>
                    <a:cubicBezTo>
                      <a:pt x="153" y="33"/>
                      <a:pt x="153" y="33"/>
                      <a:pt x="153" y="33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75000"/>
                    </a:schemeClr>
                  </a:gs>
                  <a:gs pos="57000">
                    <a:schemeClr val="accent4"/>
                  </a:gs>
                  <a:gs pos="83000">
                    <a:schemeClr val="accent4"/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0" name="ï$ľíḋê"/>
              <p:cNvSpPr>
                <a:spLocks/>
              </p:cNvSpPr>
              <p:nvPr/>
            </p:nvSpPr>
            <p:spPr bwMode="auto">
              <a:xfrm>
                <a:off x="6522421" y="3017039"/>
                <a:ext cx="562197" cy="456122"/>
              </a:xfrm>
              <a:custGeom>
                <a:avLst/>
                <a:gdLst>
                  <a:gd name="T0" fmla="*/ 111 w 112"/>
                  <a:gd name="T1" fmla="*/ 7 h 91"/>
                  <a:gd name="T2" fmla="*/ 112 w 112"/>
                  <a:gd name="T3" fmla="*/ 0 h 91"/>
                  <a:gd name="T4" fmla="*/ 1 w 112"/>
                  <a:gd name="T5" fmla="*/ 85 h 91"/>
                  <a:gd name="T6" fmla="*/ 0 w 112"/>
                  <a:gd name="T7" fmla="*/ 91 h 91"/>
                  <a:gd name="T8" fmla="*/ 104 w 112"/>
                  <a:gd name="T9" fmla="*/ 12 h 91"/>
                  <a:gd name="T10" fmla="*/ 111 w 112"/>
                  <a:gd name="T11" fmla="*/ 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91">
                    <a:moveTo>
                      <a:pt x="111" y="7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104" y="12"/>
                      <a:pt x="104" y="12"/>
                      <a:pt x="104" y="12"/>
                    </a:cubicBezTo>
                    <a:cubicBezTo>
                      <a:pt x="111" y="7"/>
                      <a:pt x="109" y="9"/>
                      <a:pt x="111" y="7"/>
                    </a:cubicBez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1" name="ïṥļiḓè"/>
              <p:cNvSpPr>
                <a:spLocks/>
              </p:cNvSpPr>
              <p:nvPr/>
            </p:nvSpPr>
            <p:spPr bwMode="auto">
              <a:xfrm>
                <a:off x="6409981" y="3076441"/>
                <a:ext cx="1465956" cy="1166824"/>
              </a:xfrm>
              <a:custGeom>
                <a:avLst/>
                <a:gdLst>
                  <a:gd name="T0" fmla="*/ 5 w 291"/>
                  <a:gd name="T1" fmla="*/ 64 h 232"/>
                  <a:gd name="T2" fmla="*/ 5 w 291"/>
                  <a:gd name="T3" fmla="*/ 64 h 232"/>
                  <a:gd name="T4" fmla="*/ 0 w 291"/>
                  <a:gd name="T5" fmla="*/ 67 h 232"/>
                  <a:gd name="T6" fmla="*/ 182 w 291"/>
                  <a:gd name="T7" fmla="*/ 232 h 232"/>
                  <a:gd name="T8" fmla="*/ 291 w 291"/>
                  <a:gd name="T9" fmla="*/ 138 h 232"/>
                  <a:gd name="T10" fmla="*/ 126 w 291"/>
                  <a:gd name="T11" fmla="*/ 0 h 232"/>
                  <a:gd name="T12" fmla="*/ 22 w 291"/>
                  <a:gd name="T13" fmla="*/ 79 h 232"/>
                  <a:gd name="T14" fmla="*/ 5 w 291"/>
                  <a:gd name="T15" fmla="*/ 64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1" h="232">
                    <a:moveTo>
                      <a:pt x="5" y="64"/>
                    </a:moveTo>
                    <a:cubicBezTo>
                      <a:pt x="5" y="64"/>
                      <a:pt x="5" y="64"/>
                      <a:pt x="5" y="64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82" y="232"/>
                      <a:pt x="182" y="232"/>
                      <a:pt x="182" y="232"/>
                    </a:cubicBezTo>
                    <a:cubicBezTo>
                      <a:pt x="185" y="229"/>
                      <a:pt x="288" y="140"/>
                      <a:pt x="291" y="138"/>
                    </a:cubicBezTo>
                    <a:cubicBezTo>
                      <a:pt x="290" y="137"/>
                      <a:pt x="127" y="1"/>
                      <a:pt x="126" y="0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5" y="64"/>
                      <a:pt x="5" y="64"/>
                      <a:pt x="5" y="64"/>
                    </a:cubicBezTo>
                  </a:path>
                </a:pathLst>
              </a:custGeom>
              <a:solidFill>
                <a:srgbClr val="33B3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2" name="íšḻíḓê"/>
              <p:cNvSpPr>
                <a:spLocks/>
              </p:cNvSpPr>
              <p:nvPr/>
            </p:nvSpPr>
            <p:spPr bwMode="auto">
              <a:xfrm>
                <a:off x="6409981" y="3076441"/>
                <a:ext cx="1465956" cy="1166824"/>
              </a:xfrm>
              <a:custGeom>
                <a:avLst/>
                <a:gdLst>
                  <a:gd name="T0" fmla="*/ 126 w 291"/>
                  <a:gd name="T1" fmla="*/ 0 h 232"/>
                  <a:gd name="T2" fmla="*/ 22 w 291"/>
                  <a:gd name="T3" fmla="*/ 79 h 232"/>
                  <a:gd name="T4" fmla="*/ 5 w 291"/>
                  <a:gd name="T5" fmla="*/ 64 h 232"/>
                  <a:gd name="T6" fmla="*/ 5 w 291"/>
                  <a:gd name="T7" fmla="*/ 64 h 232"/>
                  <a:gd name="T8" fmla="*/ 5 w 291"/>
                  <a:gd name="T9" fmla="*/ 64 h 232"/>
                  <a:gd name="T10" fmla="*/ 0 w 291"/>
                  <a:gd name="T11" fmla="*/ 67 h 232"/>
                  <a:gd name="T12" fmla="*/ 182 w 291"/>
                  <a:gd name="T13" fmla="*/ 232 h 232"/>
                  <a:gd name="T14" fmla="*/ 291 w 291"/>
                  <a:gd name="T15" fmla="*/ 138 h 232"/>
                  <a:gd name="T16" fmla="*/ 126 w 291"/>
                  <a:gd name="T17" fmla="*/ 0 h 232"/>
                  <a:gd name="T18" fmla="*/ 126 w 291"/>
                  <a:gd name="T19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1" h="232">
                    <a:moveTo>
                      <a:pt x="126" y="0"/>
                    </a:moveTo>
                    <a:cubicBezTo>
                      <a:pt x="22" y="79"/>
                      <a:pt x="22" y="79"/>
                      <a:pt x="22" y="79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82" y="232"/>
                      <a:pt x="182" y="232"/>
                      <a:pt x="182" y="232"/>
                    </a:cubicBezTo>
                    <a:cubicBezTo>
                      <a:pt x="185" y="229"/>
                      <a:pt x="288" y="140"/>
                      <a:pt x="291" y="138"/>
                    </a:cubicBezTo>
                    <a:cubicBezTo>
                      <a:pt x="290" y="137"/>
                      <a:pt x="127" y="1"/>
                      <a:pt x="126" y="0"/>
                    </a:cubicBezTo>
                    <a:cubicBezTo>
                      <a:pt x="126" y="0"/>
                      <a:pt x="126" y="0"/>
                      <a:pt x="126" y="0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7000">
                    <a:schemeClr val="accent3"/>
                  </a:gs>
                  <a:gs pos="83000">
                    <a:schemeClr val="accent3"/>
                  </a:gs>
                  <a:gs pos="100000">
                    <a:schemeClr val="accent3"/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3" name="íṧļíḓe"/>
              <p:cNvSpPr>
                <a:spLocks/>
              </p:cNvSpPr>
              <p:nvPr/>
            </p:nvSpPr>
            <p:spPr bwMode="auto">
              <a:xfrm>
                <a:off x="5272858" y="3594086"/>
                <a:ext cx="524010" cy="549468"/>
              </a:xfrm>
              <a:custGeom>
                <a:avLst/>
                <a:gdLst>
                  <a:gd name="T0" fmla="*/ 0 w 247"/>
                  <a:gd name="T1" fmla="*/ 43 h 259"/>
                  <a:gd name="T2" fmla="*/ 57 w 247"/>
                  <a:gd name="T3" fmla="*/ 0 h 259"/>
                  <a:gd name="T4" fmla="*/ 247 w 247"/>
                  <a:gd name="T5" fmla="*/ 190 h 259"/>
                  <a:gd name="T6" fmla="*/ 154 w 247"/>
                  <a:gd name="T7" fmla="*/ 259 h 259"/>
                  <a:gd name="T8" fmla="*/ 145 w 247"/>
                  <a:gd name="T9" fmla="*/ 247 h 259"/>
                  <a:gd name="T10" fmla="*/ 171 w 247"/>
                  <a:gd name="T11" fmla="*/ 228 h 259"/>
                  <a:gd name="T12" fmla="*/ 169 w 247"/>
                  <a:gd name="T13" fmla="*/ 216 h 259"/>
                  <a:gd name="T14" fmla="*/ 0 w 247"/>
                  <a:gd name="T15" fmla="*/ 43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59">
                    <a:moveTo>
                      <a:pt x="0" y="43"/>
                    </a:moveTo>
                    <a:lnTo>
                      <a:pt x="57" y="0"/>
                    </a:lnTo>
                    <a:lnTo>
                      <a:pt x="247" y="190"/>
                    </a:lnTo>
                    <a:lnTo>
                      <a:pt x="154" y="259"/>
                    </a:lnTo>
                    <a:lnTo>
                      <a:pt x="145" y="247"/>
                    </a:lnTo>
                    <a:lnTo>
                      <a:pt x="171" y="228"/>
                    </a:lnTo>
                    <a:lnTo>
                      <a:pt x="169" y="216"/>
                    </a:lnTo>
                    <a:lnTo>
                      <a:pt x="0" y="4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57000">
                    <a:schemeClr val="accent1"/>
                  </a:gs>
                  <a:gs pos="83000">
                    <a:schemeClr val="accent1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4" name="ïṩ1iḑê"/>
              <p:cNvSpPr>
                <a:spLocks/>
              </p:cNvSpPr>
              <p:nvPr/>
            </p:nvSpPr>
            <p:spPr bwMode="auto">
              <a:xfrm>
                <a:off x="5096774" y="3640759"/>
                <a:ext cx="534618" cy="562197"/>
              </a:xfrm>
              <a:custGeom>
                <a:avLst/>
                <a:gdLst>
                  <a:gd name="T0" fmla="*/ 106 w 106"/>
                  <a:gd name="T1" fmla="*/ 82 h 112"/>
                  <a:gd name="T2" fmla="*/ 68 w 106"/>
                  <a:gd name="T3" fmla="*/ 112 h 112"/>
                  <a:gd name="T4" fmla="*/ 67 w 106"/>
                  <a:gd name="T5" fmla="*/ 112 h 112"/>
                  <a:gd name="T6" fmla="*/ 62 w 106"/>
                  <a:gd name="T7" fmla="*/ 108 h 112"/>
                  <a:gd name="T8" fmla="*/ 73 w 106"/>
                  <a:gd name="T9" fmla="*/ 99 h 112"/>
                  <a:gd name="T10" fmla="*/ 72 w 106"/>
                  <a:gd name="T11" fmla="*/ 95 h 112"/>
                  <a:gd name="T12" fmla="*/ 0 w 106"/>
                  <a:gd name="T13" fmla="*/ 19 h 112"/>
                  <a:gd name="T14" fmla="*/ 26 w 106"/>
                  <a:gd name="T15" fmla="*/ 0 h 112"/>
                  <a:gd name="T16" fmla="*/ 35 w 106"/>
                  <a:gd name="T17" fmla="*/ 9 h 112"/>
                  <a:gd name="T18" fmla="*/ 106 w 106"/>
                  <a:gd name="T19" fmla="*/ 8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" h="112">
                    <a:moveTo>
                      <a:pt x="106" y="82"/>
                    </a:moveTo>
                    <a:cubicBezTo>
                      <a:pt x="68" y="112"/>
                      <a:pt x="68" y="112"/>
                      <a:pt x="68" y="112"/>
                    </a:cubicBezTo>
                    <a:cubicBezTo>
                      <a:pt x="67" y="112"/>
                      <a:pt x="67" y="112"/>
                      <a:pt x="67" y="112"/>
                    </a:cubicBezTo>
                    <a:cubicBezTo>
                      <a:pt x="62" y="108"/>
                      <a:pt x="62" y="108"/>
                      <a:pt x="62" y="108"/>
                    </a:cubicBezTo>
                    <a:cubicBezTo>
                      <a:pt x="73" y="99"/>
                      <a:pt x="73" y="99"/>
                      <a:pt x="73" y="99"/>
                    </a:cubicBezTo>
                    <a:cubicBezTo>
                      <a:pt x="73" y="97"/>
                      <a:pt x="72" y="94"/>
                      <a:pt x="72" y="95"/>
                    </a:cubicBezTo>
                    <a:cubicBezTo>
                      <a:pt x="65" y="87"/>
                      <a:pt x="7" y="27"/>
                      <a:pt x="0" y="1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106" y="82"/>
                      <a:pt x="106" y="82"/>
                      <a:pt x="106" y="82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57000">
                    <a:schemeClr val="accent1"/>
                  </a:gs>
                  <a:gs pos="83000">
                    <a:schemeClr val="accent1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5" name="i$ḷiḋé"/>
              <p:cNvSpPr>
                <a:spLocks/>
              </p:cNvSpPr>
              <p:nvPr/>
            </p:nvSpPr>
            <p:spPr bwMode="auto">
              <a:xfrm>
                <a:off x="6409981" y="3413759"/>
                <a:ext cx="916487" cy="854964"/>
              </a:xfrm>
              <a:custGeom>
                <a:avLst/>
                <a:gdLst>
                  <a:gd name="T0" fmla="*/ 167 w 432"/>
                  <a:gd name="T1" fmla="*/ 166 h 403"/>
                  <a:gd name="T2" fmla="*/ 0 w 432"/>
                  <a:gd name="T3" fmla="*/ 16 h 403"/>
                  <a:gd name="T4" fmla="*/ 0 w 432"/>
                  <a:gd name="T5" fmla="*/ 0 h 403"/>
                  <a:gd name="T6" fmla="*/ 432 w 432"/>
                  <a:gd name="T7" fmla="*/ 391 h 403"/>
                  <a:gd name="T8" fmla="*/ 428 w 432"/>
                  <a:gd name="T9" fmla="*/ 401 h 403"/>
                  <a:gd name="T10" fmla="*/ 428 w 432"/>
                  <a:gd name="T11" fmla="*/ 403 h 403"/>
                  <a:gd name="T12" fmla="*/ 167 w 432"/>
                  <a:gd name="T13" fmla="*/ 166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2" h="403">
                    <a:moveTo>
                      <a:pt x="167" y="166"/>
                    </a:moveTo>
                    <a:lnTo>
                      <a:pt x="0" y="16"/>
                    </a:lnTo>
                    <a:lnTo>
                      <a:pt x="0" y="0"/>
                    </a:lnTo>
                    <a:lnTo>
                      <a:pt x="432" y="391"/>
                    </a:lnTo>
                    <a:lnTo>
                      <a:pt x="428" y="401"/>
                    </a:lnTo>
                    <a:lnTo>
                      <a:pt x="428" y="403"/>
                    </a:lnTo>
                    <a:lnTo>
                      <a:pt x="167" y="16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6" name="íşḷïḋe"/>
              <p:cNvSpPr>
                <a:spLocks/>
              </p:cNvSpPr>
              <p:nvPr/>
            </p:nvSpPr>
            <p:spPr bwMode="auto">
              <a:xfrm>
                <a:off x="4916446" y="3689554"/>
                <a:ext cx="543104" cy="528253"/>
              </a:xfrm>
              <a:custGeom>
                <a:avLst/>
                <a:gdLst>
                  <a:gd name="T0" fmla="*/ 0 w 108"/>
                  <a:gd name="T1" fmla="*/ 20 h 105"/>
                  <a:gd name="T2" fmla="*/ 27 w 108"/>
                  <a:gd name="T3" fmla="*/ 0 h 105"/>
                  <a:gd name="T4" fmla="*/ 108 w 108"/>
                  <a:gd name="T5" fmla="*/ 85 h 105"/>
                  <a:gd name="T6" fmla="*/ 80 w 108"/>
                  <a:gd name="T7" fmla="*/ 105 h 105"/>
                  <a:gd name="T8" fmla="*/ 0 w 108"/>
                  <a:gd name="T9" fmla="*/ 2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05">
                    <a:moveTo>
                      <a:pt x="0" y="2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42" y="15"/>
                      <a:pt x="105" y="81"/>
                      <a:pt x="108" y="85"/>
                    </a:cubicBezTo>
                    <a:cubicBezTo>
                      <a:pt x="80" y="105"/>
                      <a:pt x="80" y="105"/>
                      <a:pt x="80" y="105"/>
                    </a:cubicBezTo>
                    <a:cubicBezTo>
                      <a:pt x="0" y="20"/>
                      <a:pt x="0" y="20"/>
                      <a:pt x="0" y="20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57000">
                    <a:schemeClr val="accent1"/>
                  </a:gs>
                  <a:gs pos="83000">
                    <a:schemeClr val="accent1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7" name="iṧlíḓé"/>
              <p:cNvSpPr>
                <a:spLocks/>
              </p:cNvSpPr>
              <p:nvPr/>
            </p:nvSpPr>
            <p:spPr bwMode="auto">
              <a:xfrm>
                <a:off x="6552122" y="3765928"/>
                <a:ext cx="795562" cy="704337"/>
              </a:xfrm>
              <a:custGeom>
                <a:avLst/>
                <a:gdLst>
                  <a:gd name="T0" fmla="*/ 0 w 158"/>
                  <a:gd name="T1" fmla="*/ 33 h 140"/>
                  <a:gd name="T2" fmla="*/ 42 w 158"/>
                  <a:gd name="T3" fmla="*/ 0 h 140"/>
                  <a:gd name="T4" fmla="*/ 152 w 158"/>
                  <a:gd name="T5" fmla="*/ 100 h 140"/>
                  <a:gd name="T6" fmla="*/ 154 w 158"/>
                  <a:gd name="T7" fmla="*/ 98 h 140"/>
                  <a:gd name="T8" fmla="*/ 158 w 158"/>
                  <a:gd name="T9" fmla="*/ 101 h 140"/>
                  <a:gd name="T10" fmla="*/ 114 w 158"/>
                  <a:gd name="T11" fmla="*/ 140 h 140"/>
                  <a:gd name="T12" fmla="*/ 0 w 158"/>
                  <a:gd name="T13" fmla="*/ 3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" h="140">
                    <a:moveTo>
                      <a:pt x="0" y="33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152" y="100"/>
                      <a:pt x="152" y="100"/>
                      <a:pt x="152" y="100"/>
                    </a:cubicBezTo>
                    <a:cubicBezTo>
                      <a:pt x="154" y="98"/>
                      <a:pt x="154" y="98"/>
                      <a:pt x="154" y="98"/>
                    </a:cubicBezTo>
                    <a:cubicBezTo>
                      <a:pt x="158" y="101"/>
                      <a:pt x="158" y="101"/>
                      <a:pt x="158" y="101"/>
                    </a:cubicBezTo>
                    <a:cubicBezTo>
                      <a:pt x="120" y="134"/>
                      <a:pt x="116" y="138"/>
                      <a:pt x="114" y="140"/>
                    </a:cubicBezTo>
                    <a:lnTo>
                      <a:pt x="0" y="3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7000">
                    <a:schemeClr val="accent3"/>
                  </a:gs>
                  <a:gs pos="83000">
                    <a:schemeClr val="accent3"/>
                  </a:gs>
                  <a:gs pos="100000">
                    <a:schemeClr val="accent3"/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8" name="íśḷïdê"/>
              <p:cNvSpPr>
                <a:spLocks/>
              </p:cNvSpPr>
              <p:nvPr/>
            </p:nvSpPr>
            <p:spPr bwMode="auto">
              <a:xfrm>
                <a:off x="6547879" y="3931404"/>
                <a:ext cx="577048" cy="564319"/>
              </a:xfrm>
              <a:custGeom>
                <a:avLst/>
                <a:gdLst>
                  <a:gd name="T0" fmla="*/ 11 w 272"/>
                  <a:gd name="T1" fmla="*/ 24 h 266"/>
                  <a:gd name="T2" fmla="*/ 0 w 272"/>
                  <a:gd name="T3" fmla="*/ 14 h 266"/>
                  <a:gd name="T4" fmla="*/ 2 w 272"/>
                  <a:gd name="T5" fmla="*/ 0 h 266"/>
                  <a:gd name="T6" fmla="*/ 272 w 272"/>
                  <a:gd name="T7" fmla="*/ 254 h 266"/>
                  <a:gd name="T8" fmla="*/ 268 w 272"/>
                  <a:gd name="T9" fmla="*/ 266 h 266"/>
                  <a:gd name="T10" fmla="*/ 11 w 272"/>
                  <a:gd name="T11" fmla="*/ 24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2" h="266">
                    <a:moveTo>
                      <a:pt x="11" y="24"/>
                    </a:moveTo>
                    <a:lnTo>
                      <a:pt x="0" y="14"/>
                    </a:lnTo>
                    <a:lnTo>
                      <a:pt x="2" y="0"/>
                    </a:lnTo>
                    <a:lnTo>
                      <a:pt x="272" y="254"/>
                    </a:lnTo>
                    <a:lnTo>
                      <a:pt x="268" y="266"/>
                    </a:lnTo>
                    <a:lnTo>
                      <a:pt x="11" y="2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9" name="iṥļíḋé"/>
              <p:cNvSpPr>
                <a:spLocks/>
              </p:cNvSpPr>
              <p:nvPr/>
            </p:nvSpPr>
            <p:spPr bwMode="auto">
              <a:xfrm>
                <a:off x="5419241" y="4052330"/>
                <a:ext cx="216393" cy="171841"/>
              </a:xfrm>
              <a:custGeom>
                <a:avLst/>
                <a:gdLst>
                  <a:gd name="T0" fmla="*/ 43 w 43"/>
                  <a:gd name="T1" fmla="*/ 5 h 34"/>
                  <a:gd name="T2" fmla="*/ 42 w 43"/>
                  <a:gd name="T3" fmla="*/ 0 h 34"/>
                  <a:gd name="T4" fmla="*/ 3 w 43"/>
                  <a:gd name="T5" fmla="*/ 30 h 34"/>
                  <a:gd name="T6" fmla="*/ 3 w 43"/>
                  <a:gd name="T7" fmla="*/ 34 h 34"/>
                  <a:gd name="T8" fmla="*/ 43 w 43"/>
                  <a:gd name="T9" fmla="*/ 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4">
                    <a:moveTo>
                      <a:pt x="43" y="5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0" y="32"/>
                      <a:pt x="4" y="29"/>
                      <a:pt x="3" y="30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4" y="34"/>
                      <a:pt x="42" y="5"/>
                      <a:pt x="43" y="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0" name="îşḻîḓé"/>
              <p:cNvSpPr>
                <a:spLocks/>
              </p:cNvSpPr>
              <p:nvPr/>
            </p:nvSpPr>
            <p:spPr bwMode="auto">
              <a:xfrm>
                <a:off x="5599569" y="3997171"/>
                <a:ext cx="197299" cy="165477"/>
              </a:xfrm>
              <a:custGeom>
                <a:avLst/>
                <a:gdLst>
                  <a:gd name="T0" fmla="*/ 0 w 93"/>
                  <a:gd name="T1" fmla="*/ 69 h 78"/>
                  <a:gd name="T2" fmla="*/ 93 w 93"/>
                  <a:gd name="T3" fmla="*/ 0 h 78"/>
                  <a:gd name="T4" fmla="*/ 93 w 93"/>
                  <a:gd name="T5" fmla="*/ 9 h 78"/>
                  <a:gd name="T6" fmla="*/ 3 w 93"/>
                  <a:gd name="T7" fmla="*/ 78 h 78"/>
                  <a:gd name="T8" fmla="*/ 0 w 93"/>
                  <a:gd name="T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78">
                    <a:moveTo>
                      <a:pt x="0" y="69"/>
                    </a:moveTo>
                    <a:lnTo>
                      <a:pt x="93" y="0"/>
                    </a:lnTo>
                    <a:lnTo>
                      <a:pt x="93" y="9"/>
                    </a:lnTo>
                    <a:lnTo>
                      <a:pt x="3" y="78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1" name="îśḷídê"/>
              <p:cNvSpPr>
                <a:spLocks/>
              </p:cNvSpPr>
              <p:nvPr/>
            </p:nvSpPr>
            <p:spPr bwMode="auto">
              <a:xfrm>
                <a:off x="5569868" y="4118096"/>
                <a:ext cx="36065" cy="44551"/>
              </a:xfrm>
              <a:custGeom>
                <a:avLst/>
                <a:gdLst>
                  <a:gd name="T0" fmla="*/ 5 w 17"/>
                  <a:gd name="T1" fmla="*/ 0 h 21"/>
                  <a:gd name="T2" fmla="*/ 0 w 17"/>
                  <a:gd name="T3" fmla="*/ 5 h 21"/>
                  <a:gd name="T4" fmla="*/ 17 w 17"/>
                  <a:gd name="T5" fmla="*/ 21 h 21"/>
                  <a:gd name="T6" fmla="*/ 14 w 17"/>
                  <a:gd name="T7" fmla="*/ 12 h 21"/>
                  <a:gd name="T8" fmla="*/ 5 w 17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1">
                    <a:moveTo>
                      <a:pt x="5" y="0"/>
                    </a:moveTo>
                    <a:lnTo>
                      <a:pt x="0" y="5"/>
                    </a:lnTo>
                    <a:lnTo>
                      <a:pt x="17" y="21"/>
                    </a:lnTo>
                    <a:lnTo>
                      <a:pt x="14" y="1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2" name="iśľîḋê"/>
              <p:cNvSpPr>
                <a:spLocks/>
              </p:cNvSpPr>
              <p:nvPr/>
            </p:nvSpPr>
            <p:spPr bwMode="auto">
              <a:xfrm>
                <a:off x="4316062" y="3740470"/>
                <a:ext cx="1143488" cy="1162581"/>
              </a:xfrm>
              <a:custGeom>
                <a:avLst/>
                <a:gdLst>
                  <a:gd name="T0" fmla="*/ 110 w 227"/>
                  <a:gd name="T1" fmla="*/ 0 h 231"/>
                  <a:gd name="T2" fmla="*/ 227 w 227"/>
                  <a:gd name="T3" fmla="*/ 125 h 231"/>
                  <a:gd name="T4" fmla="*/ 118 w 227"/>
                  <a:gd name="T5" fmla="*/ 209 h 231"/>
                  <a:gd name="T6" fmla="*/ 118 w 227"/>
                  <a:gd name="T7" fmla="*/ 209 h 231"/>
                  <a:gd name="T8" fmla="*/ 118 w 227"/>
                  <a:gd name="T9" fmla="*/ 209 h 231"/>
                  <a:gd name="T10" fmla="*/ 120 w 227"/>
                  <a:gd name="T11" fmla="*/ 213 h 231"/>
                  <a:gd name="T12" fmla="*/ 134 w 227"/>
                  <a:gd name="T13" fmla="*/ 229 h 231"/>
                  <a:gd name="T14" fmla="*/ 131 w 227"/>
                  <a:gd name="T15" fmla="*/ 231 h 231"/>
                  <a:gd name="T16" fmla="*/ 0 w 227"/>
                  <a:gd name="T17" fmla="*/ 78 h 231"/>
                  <a:gd name="T18" fmla="*/ 110 w 227"/>
                  <a:gd name="T19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7" h="231">
                    <a:moveTo>
                      <a:pt x="110" y="0"/>
                    </a:moveTo>
                    <a:cubicBezTo>
                      <a:pt x="126" y="18"/>
                      <a:pt x="225" y="122"/>
                      <a:pt x="227" y="125"/>
                    </a:cubicBezTo>
                    <a:cubicBezTo>
                      <a:pt x="114" y="212"/>
                      <a:pt x="132" y="199"/>
                      <a:pt x="118" y="209"/>
                    </a:cubicBezTo>
                    <a:cubicBezTo>
                      <a:pt x="118" y="209"/>
                      <a:pt x="118" y="209"/>
                      <a:pt x="118" y="209"/>
                    </a:cubicBezTo>
                    <a:cubicBezTo>
                      <a:pt x="118" y="209"/>
                      <a:pt x="118" y="209"/>
                      <a:pt x="118" y="209"/>
                    </a:cubicBezTo>
                    <a:cubicBezTo>
                      <a:pt x="120" y="213"/>
                      <a:pt x="120" y="213"/>
                      <a:pt x="120" y="213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1" y="231"/>
                      <a:pt x="131" y="231"/>
                      <a:pt x="131" y="231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10" y="0"/>
                      <a:pt x="110" y="0"/>
                      <a:pt x="110" y="0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57000">
                    <a:schemeClr val="accent1"/>
                  </a:gs>
                  <a:gs pos="83000">
                    <a:schemeClr val="accent1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3" name="îŝḷíḓè"/>
              <p:cNvSpPr>
                <a:spLocks/>
              </p:cNvSpPr>
              <p:nvPr/>
            </p:nvSpPr>
            <p:spPr bwMode="auto">
              <a:xfrm>
                <a:off x="6365430" y="3982320"/>
                <a:ext cx="784955" cy="708580"/>
              </a:xfrm>
              <a:custGeom>
                <a:avLst/>
                <a:gdLst>
                  <a:gd name="T0" fmla="*/ 0 w 156"/>
                  <a:gd name="T1" fmla="*/ 34 h 141"/>
                  <a:gd name="T2" fmla="*/ 41 w 156"/>
                  <a:gd name="T3" fmla="*/ 0 h 141"/>
                  <a:gd name="T4" fmla="*/ 149 w 156"/>
                  <a:gd name="T5" fmla="*/ 102 h 141"/>
                  <a:gd name="T6" fmla="*/ 152 w 156"/>
                  <a:gd name="T7" fmla="*/ 99 h 141"/>
                  <a:gd name="T8" fmla="*/ 156 w 156"/>
                  <a:gd name="T9" fmla="*/ 102 h 141"/>
                  <a:gd name="T10" fmla="*/ 111 w 156"/>
                  <a:gd name="T11" fmla="*/ 141 h 141"/>
                  <a:gd name="T12" fmla="*/ 0 w 156"/>
                  <a:gd name="T13" fmla="*/ 34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6" h="141">
                    <a:moveTo>
                      <a:pt x="0" y="34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149" y="102"/>
                      <a:pt x="149" y="102"/>
                      <a:pt x="149" y="102"/>
                    </a:cubicBezTo>
                    <a:cubicBezTo>
                      <a:pt x="152" y="99"/>
                      <a:pt x="152" y="99"/>
                      <a:pt x="152" y="99"/>
                    </a:cubicBezTo>
                    <a:cubicBezTo>
                      <a:pt x="156" y="102"/>
                      <a:pt x="156" y="102"/>
                      <a:pt x="156" y="102"/>
                    </a:cubicBezTo>
                    <a:cubicBezTo>
                      <a:pt x="156" y="102"/>
                      <a:pt x="117" y="137"/>
                      <a:pt x="111" y="141"/>
                    </a:cubicBezTo>
                    <a:lnTo>
                      <a:pt x="0" y="3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7000">
                    <a:schemeClr val="accent3"/>
                  </a:gs>
                  <a:gs pos="83000">
                    <a:schemeClr val="accent3"/>
                  </a:gs>
                  <a:gs pos="100000">
                    <a:schemeClr val="accent3"/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4" name="i$1ïďé"/>
              <p:cNvSpPr>
                <a:spLocks/>
              </p:cNvSpPr>
              <p:nvPr/>
            </p:nvSpPr>
            <p:spPr bwMode="auto">
              <a:xfrm>
                <a:off x="5319531" y="4118096"/>
                <a:ext cx="144262" cy="120925"/>
              </a:xfrm>
              <a:custGeom>
                <a:avLst/>
                <a:gdLst>
                  <a:gd name="T0" fmla="*/ 29 w 29"/>
                  <a:gd name="T1" fmla="*/ 4 h 24"/>
                  <a:gd name="T2" fmla="*/ 28 w 29"/>
                  <a:gd name="T3" fmla="*/ 0 h 24"/>
                  <a:gd name="T4" fmla="*/ 0 w 29"/>
                  <a:gd name="T5" fmla="*/ 20 h 24"/>
                  <a:gd name="T6" fmla="*/ 3 w 29"/>
                  <a:gd name="T7" fmla="*/ 24 h 24"/>
                  <a:gd name="T8" fmla="*/ 29 w 29"/>
                  <a:gd name="T9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4">
                    <a:moveTo>
                      <a:pt x="29" y="4"/>
                    </a:moveTo>
                    <a:cubicBezTo>
                      <a:pt x="29" y="3"/>
                      <a:pt x="29" y="4"/>
                      <a:pt x="28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29" y="4"/>
                      <a:pt x="29" y="4"/>
                      <a:pt x="29" y="4"/>
                    </a:cubicBezTo>
                  </a:path>
                </a:pathLst>
              </a:custGeom>
              <a:solidFill>
                <a:srgbClr val="33B3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5" name="išļiḋè"/>
              <p:cNvSpPr>
                <a:spLocks/>
              </p:cNvSpPr>
              <p:nvPr/>
            </p:nvSpPr>
            <p:spPr bwMode="auto">
              <a:xfrm>
                <a:off x="5319531" y="4118096"/>
                <a:ext cx="144262" cy="120925"/>
              </a:xfrm>
              <a:custGeom>
                <a:avLst/>
                <a:gdLst>
                  <a:gd name="T0" fmla="*/ 28 w 29"/>
                  <a:gd name="T1" fmla="*/ 0 h 24"/>
                  <a:gd name="T2" fmla="*/ 28 w 29"/>
                  <a:gd name="T3" fmla="*/ 0 h 24"/>
                  <a:gd name="T4" fmla="*/ 0 w 29"/>
                  <a:gd name="T5" fmla="*/ 20 h 24"/>
                  <a:gd name="T6" fmla="*/ 3 w 29"/>
                  <a:gd name="T7" fmla="*/ 24 h 24"/>
                  <a:gd name="T8" fmla="*/ 29 w 29"/>
                  <a:gd name="T9" fmla="*/ 4 h 24"/>
                  <a:gd name="T10" fmla="*/ 29 w 29"/>
                  <a:gd name="T11" fmla="*/ 3 h 24"/>
                  <a:gd name="T12" fmla="*/ 29 w 29"/>
                  <a:gd name="T13" fmla="*/ 2 h 24"/>
                  <a:gd name="T14" fmla="*/ 28 w 29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24">
                    <a:moveTo>
                      <a:pt x="28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3"/>
                    </a:cubicBezTo>
                    <a:cubicBezTo>
                      <a:pt x="29" y="3"/>
                      <a:pt x="29" y="3"/>
                      <a:pt x="29" y="2"/>
                    </a:cubicBezTo>
                    <a:cubicBezTo>
                      <a:pt x="29" y="1"/>
                      <a:pt x="29" y="1"/>
                      <a:pt x="28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6" name="iṩḻîḓè"/>
              <p:cNvSpPr>
                <a:spLocks/>
              </p:cNvSpPr>
              <p:nvPr/>
            </p:nvSpPr>
            <p:spPr bwMode="auto">
              <a:xfrm>
                <a:off x="5400148" y="4183863"/>
                <a:ext cx="33944" cy="40308"/>
              </a:xfrm>
              <a:custGeom>
                <a:avLst/>
                <a:gdLst>
                  <a:gd name="T0" fmla="*/ 4 w 16"/>
                  <a:gd name="T1" fmla="*/ 0 h 19"/>
                  <a:gd name="T2" fmla="*/ 0 w 16"/>
                  <a:gd name="T3" fmla="*/ 2 h 19"/>
                  <a:gd name="T4" fmla="*/ 16 w 16"/>
                  <a:gd name="T5" fmla="*/ 19 h 19"/>
                  <a:gd name="T6" fmla="*/ 16 w 16"/>
                  <a:gd name="T7" fmla="*/ 9 h 19"/>
                  <a:gd name="T8" fmla="*/ 4 w 16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9">
                    <a:moveTo>
                      <a:pt x="4" y="0"/>
                    </a:moveTo>
                    <a:lnTo>
                      <a:pt x="0" y="2"/>
                    </a:lnTo>
                    <a:lnTo>
                      <a:pt x="16" y="19"/>
                    </a:lnTo>
                    <a:lnTo>
                      <a:pt x="16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7" name="işlïďê"/>
              <p:cNvSpPr>
                <a:spLocks/>
              </p:cNvSpPr>
              <p:nvPr/>
            </p:nvSpPr>
            <p:spPr bwMode="auto">
              <a:xfrm>
                <a:off x="6361187" y="4152040"/>
                <a:ext cx="564319" cy="564319"/>
              </a:xfrm>
              <a:custGeom>
                <a:avLst/>
                <a:gdLst>
                  <a:gd name="T0" fmla="*/ 12 w 266"/>
                  <a:gd name="T1" fmla="*/ 22 h 266"/>
                  <a:gd name="T2" fmla="*/ 0 w 266"/>
                  <a:gd name="T3" fmla="*/ 12 h 266"/>
                  <a:gd name="T4" fmla="*/ 2 w 266"/>
                  <a:gd name="T5" fmla="*/ 0 h 266"/>
                  <a:gd name="T6" fmla="*/ 266 w 266"/>
                  <a:gd name="T7" fmla="*/ 254 h 266"/>
                  <a:gd name="T8" fmla="*/ 263 w 266"/>
                  <a:gd name="T9" fmla="*/ 266 h 266"/>
                  <a:gd name="T10" fmla="*/ 12 w 266"/>
                  <a:gd name="T11" fmla="*/ 22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6" h="266">
                    <a:moveTo>
                      <a:pt x="12" y="22"/>
                    </a:moveTo>
                    <a:lnTo>
                      <a:pt x="0" y="12"/>
                    </a:lnTo>
                    <a:lnTo>
                      <a:pt x="2" y="0"/>
                    </a:lnTo>
                    <a:lnTo>
                      <a:pt x="266" y="254"/>
                    </a:lnTo>
                    <a:lnTo>
                      <a:pt x="263" y="266"/>
                    </a:lnTo>
                    <a:lnTo>
                      <a:pt x="12" y="2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8" name="íŝľîḑé"/>
              <p:cNvSpPr>
                <a:spLocks/>
              </p:cNvSpPr>
              <p:nvPr/>
            </p:nvSpPr>
            <p:spPr bwMode="auto">
              <a:xfrm>
                <a:off x="7317983" y="3770171"/>
                <a:ext cx="557954" cy="498552"/>
              </a:xfrm>
              <a:custGeom>
                <a:avLst/>
                <a:gdLst>
                  <a:gd name="T0" fmla="*/ 2 w 111"/>
                  <a:gd name="T1" fmla="*/ 94 h 99"/>
                  <a:gd name="T2" fmla="*/ 111 w 111"/>
                  <a:gd name="T3" fmla="*/ 0 h 99"/>
                  <a:gd name="T4" fmla="*/ 108 w 111"/>
                  <a:gd name="T5" fmla="*/ 6 h 99"/>
                  <a:gd name="T6" fmla="*/ 2 w 111"/>
                  <a:gd name="T7" fmla="*/ 97 h 99"/>
                  <a:gd name="T8" fmla="*/ 0 w 111"/>
                  <a:gd name="T9" fmla="*/ 99 h 99"/>
                  <a:gd name="T10" fmla="*/ 0 w 111"/>
                  <a:gd name="T11" fmla="*/ 98 h 99"/>
                  <a:gd name="T12" fmla="*/ 2 w 111"/>
                  <a:gd name="T13" fmla="*/ 9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99">
                    <a:moveTo>
                      <a:pt x="2" y="94"/>
                    </a:moveTo>
                    <a:cubicBezTo>
                      <a:pt x="5" y="91"/>
                      <a:pt x="108" y="2"/>
                      <a:pt x="111" y="0"/>
                    </a:cubicBezTo>
                    <a:cubicBezTo>
                      <a:pt x="110" y="1"/>
                      <a:pt x="109" y="5"/>
                      <a:pt x="108" y="6"/>
                    </a:cubicBezTo>
                    <a:cubicBezTo>
                      <a:pt x="2" y="97"/>
                      <a:pt x="2" y="97"/>
                      <a:pt x="2" y="97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0" y="98"/>
                      <a:pt x="0" y="98"/>
                      <a:pt x="0" y="98"/>
                    </a:cubicBezTo>
                    <a:lnTo>
                      <a:pt x="2" y="9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9" name="i$lîḍé"/>
              <p:cNvSpPr>
                <a:spLocks/>
              </p:cNvSpPr>
              <p:nvPr/>
            </p:nvSpPr>
            <p:spPr bwMode="auto">
              <a:xfrm>
                <a:off x="6919141" y="4495723"/>
                <a:ext cx="231243" cy="220636"/>
              </a:xfrm>
              <a:custGeom>
                <a:avLst/>
                <a:gdLst>
                  <a:gd name="T0" fmla="*/ 1 w 46"/>
                  <a:gd name="T1" fmla="*/ 39 h 44"/>
                  <a:gd name="T2" fmla="*/ 46 w 46"/>
                  <a:gd name="T3" fmla="*/ 0 h 44"/>
                  <a:gd name="T4" fmla="*/ 44 w 46"/>
                  <a:gd name="T5" fmla="*/ 5 h 44"/>
                  <a:gd name="T6" fmla="*/ 0 w 46"/>
                  <a:gd name="T7" fmla="*/ 44 h 44"/>
                  <a:gd name="T8" fmla="*/ 1 w 46"/>
                  <a:gd name="T9" fmla="*/ 3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44">
                    <a:moveTo>
                      <a:pt x="1" y="39"/>
                    </a:moveTo>
                    <a:cubicBezTo>
                      <a:pt x="7" y="35"/>
                      <a:pt x="0" y="40"/>
                      <a:pt x="46" y="0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6"/>
                      <a:pt x="0" y="44"/>
                      <a:pt x="0" y="44"/>
                    </a:cubicBezTo>
                    <a:lnTo>
                      <a:pt x="1" y="3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0" name="îṣľiḋe"/>
              <p:cNvSpPr>
                <a:spLocks/>
              </p:cNvSpPr>
              <p:nvPr/>
            </p:nvSpPr>
            <p:spPr bwMode="auto">
              <a:xfrm>
                <a:off x="6723963" y="4716359"/>
                <a:ext cx="231243" cy="220636"/>
              </a:xfrm>
              <a:custGeom>
                <a:avLst/>
                <a:gdLst>
                  <a:gd name="T0" fmla="*/ 14 w 46"/>
                  <a:gd name="T1" fmla="*/ 32 h 44"/>
                  <a:gd name="T2" fmla="*/ 45 w 46"/>
                  <a:gd name="T3" fmla="*/ 5 h 44"/>
                  <a:gd name="T4" fmla="*/ 46 w 46"/>
                  <a:gd name="T5" fmla="*/ 0 h 44"/>
                  <a:gd name="T6" fmla="*/ 1 w 46"/>
                  <a:gd name="T7" fmla="*/ 39 h 44"/>
                  <a:gd name="T8" fmla="*/ 0 w 46"/>
                  <a:gd name="T9" fmla="*/ 43 h 44"/>
                  <a:gd name="T10" fmla="*/ 0 w 46"/>
                  <a:gd name="T11" fmla="*/ 44 h 44"/>
                  <a:gd name="T12" fmla="*/ 14 w 46"/>
                  <a:gd name="T13" fmla="*/ 3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44">
                    <a:moveTo>
                      <a:pt x="14" y="32"/>
                    </a:moveTo>
                    <a:cubicBezTo>
                      <a:pt x="45" y="5"/>
                      <a:pt x="45" y="5"/>
                      <a:pt x="45" y="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9" y="33"/>
                      <a:pt x="1" y="39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2" y="43"/>
                      <a:pt x="12" y="33"/>
                      <a:pt x="14" y="3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1" name="íSḻiḍê"/>
              <p:cNvSpPr>
                <a:spLocks/>
              </p:cNvSpPr>
              <p:nvPr/>
            </p:nvSpPr>
            <p:spPr bwMode="auto">
              <a:xfrm>
                <a:off x="6178738" y="4198713"/>
                <a:ext cx="776469" cy="712823"/>
              </a:xfrm>
              <a:custGeom>
                <a:avLst/>
                <a:gdLst>
                  <a:gd name="T0" fmla="*/ 0 w 154"/>
                  <a:gd name="T1" fmla="*/ 33 h 142"/>
                  <a:gd name="T2" fmla="*/ 41 w 154"/>
                  <a:gd name="T3" fmla="*/ 0 h 142"/>
                  <a:gd name="T4" fmla="*/ 147 w 154"/>
                  <a:gd name="T5" fmla="*/ 103 h 142"/>
                  <a:gd name="T6" fmla="*/ 151 w 154"/>
                  <a:gd name="T7" fmla="*/ 100 h 142"/>
                  <a:gd name="T8" fmla="*/ 154 w 154"/>
                  <a:gd name="T9" fmla="*/ 103 h 142"/>
                  <a:gd name="T10" fmla="*/ 109 w 154"/>
                  <a:gd name="T11" fmla="*/ 142 h 142"/>
                  <a:gd name="T12" fmla="*/ 0 w 154"/>
                  <a:gd name="T13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" h="142">
                    <a:moveTo>
                      <a:pt x="0" y="33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51" y="100"/>
                      <a:pt x="151" y="100"/>
                      <a:pt x="151" y="100"/>
                    </a:cubicBezTo>
                    <a:cubicBezTo>
                      <a:pt x="154" y="103"/>
                      <a:pt x="154" y="103"/>
                      <a:pt x="154" y="103"/>
                    </a:cubicBezTo>
                    <a:cubicBezTo>
                      <a:pt x="109" y="142"/>
                      <a:pt x="117" y="136"/>
                      <a:pt x="109" y="142"/>
                    </a:cubicBezTo>
                    <a:lnTo>
                      <a:pt x="0" y="3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7000">
                    <a:schemeClr val="accent3"/>
                  </a:gs>
                  <a:gs pos="83000">
                    <a:schemeClr val="accent3"/>
                  </a:gs>
                  <a:gs pos="100000">
                    <a:schemeClr val="accent3"/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2" name="ïSḻíḍé"/>
              <p:cNvSpPr>
                <a:spLocks/>
              </p:cNvSpPr>
              <p:nvPr/>
            </p:nvSpPr>
            <p:spPr bwMode="auto">
              <a:xfrm>
                <a:off x="4910082" y="4349340"/>
                <a:ext cx="685244" cy="642814"/>
              </a:xfrm>
              <a:custGeom>
                <a:avLst/>
                <a:gdLst>
                  <a:gd name="T0" fmla="*/ 115 w 136"/>
                  <a:gd name="T1" fmla="*/ 0 h 128"/>
                  <a:gd name="T2" fmla="*/ 136 w 136"/>
                  <a:gd name="T3" fmla="*/ 22 h 128"/>
                  <a:gd name="T4" fmla="*/ 24 w 136"/>
                  <a:gd name="T5" fmla="*/ 110 h 128"/>
                  <a:gd name="T6" fmla="*/ 26 w 136"/>
                  <a:gd name="T7" fmla="*/ 114 h 128"/>
                  <a:gd name="T8" fmla="*/ 37 w 136"/>
                  <a:gd name="T9" fmla="*/ 127 h 128"/>
                  <a:gd name="T10" fmla="*/ 35 w 136"/>
                  <a:gd name="T11" fmla="*/ 128 h 128"/>
                  <a:gd name="T12" fmla="*/ 0 w 136"/>
                  <a:gd name="T13" fmla="*/ 88 h 128"/>
                  <a:gd name="T14" fmla="*/ 0 w 136"/>
                  <a:gd name="T15" fmla="*/ 88 h 128"/>
                  <a:gd name="T16" fmla="*/ 0 w 136"/>
                  <a:gd name="T17" fmla="*/ 88 h 128"/>
                  <a:gd name="T18" fmla="*/ 115 w 136"/>
                  <a:gd name="T1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6" h="128">
                    <a:moveTo>
                      <a:pt x="115" y="0"/>
                    </a:moveTo>
                    <a:cubicBezTo>
                      <a:pt x="136" y="22"/>
                      <a:pt x="136" y="22"/>
                      <a:pt x="136" y="22"/>
                    </a:cubicBezTo>
                    <a:cubicBezTo>
                      <a:pt x="72" y="73"/>
                      <a:pt x="113" y="40"/>
                      <a:pt x="24" y="110"/>
                    </a:cubicBezTo>
                    <a:cubicBezTo>
                      <a:pt x="26" y="114"/>
                      <a:pt x="26" y="114"/>
                      <a:pt x="26" y="114"/>
                    </a:cubicBezTo>
                    <a:cubicBezTo>
                      <a:pt x="37" y="127"/>
                      <a:pt x="37" y="127"/>
                      <a:pt x="37" y="127"/>
                    </a:cubicBezTo>
                    <a:cubicBezTo>
                      <a:pt x="35" y="128"/>
                      <a:pt x="35" y="128"/>
                      <a:pt x="35" y="12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20" y="72"/>
                      <a:pt x="82" y="25"/>
                      <a:pt x="11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7000">
                    <a:schemeClr val="accent2"/>
                  </a:gs>
                  <a:gs pos="83000">
                    <a:schemeClr val="accent2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3" name="iṩliḑe"/>
              <p:cNvSpPr>
                <a:spLocks/>
              </p:cNvSpPr>
              <p:nvPr/>
            </p:nvSpPr>
            <p:spPr bwMode="auto">
              <a:xfrm>
                <a:off x="6178738" y="4364190"/>
                <a:ext cx="549468" cy="568562"/>
              </a:xfrm>
              <a:custGeom>
                <a:avLst/>
                <a:gdLst>
                  <a:gd name="T0" fmla="*/ 0 w 109"/>
                  <a:gd name="T1" fmla="*/ 5 h 113"/>
                  <a:gd name="T2" fmla="*/ 0 w 109"/>
                  <a:gd name="T3" fmla="*/ 0 h 113"/>
                  <a:gd name="T4" fmla="*/ 109 w 109"/>
                  <a:gd name="T5" fmla="*/ 109 h 113"/>
                  <a:gd name="T6" fmla="*/ 108 w 109"/>
                  <a:gd name="T7" fmla="*/ 113 h 113"/>
                  <a:gd name="T8" fmla="*/ 0 w 109"/>
                  <a:gd name="T9" fmla="*/ 5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13">
                    <a:moveTo>
                      <a:pt x="0" y="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9" y="109"/>
                      <a:pt x="109" y="109"/>
                      <a:pt x="109" y="109"/>
                    </a:cubicBezTo>
                    <a:cubicBezTo>
                      <a:pt x="108" y="113"/>
                      <a:pt x="108" y="113"/>
                      <a:pt x="108" y="113"/>
                    </a:cubicBezTo>
                    <a:cubicBezTo>
                      <a:pt x="107" y="112"/>
                      <a:pt x="6" y="11"/>
                      <a:pt x="0" y="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4" name="íṥlïďe"/>
              <p:cNvSpPr>
                <a:spLocks/>
              </p:cNvSpPr>
              <p:nvPr/>
            </p:nvSpPr>
            <p:spPr bwMode="auto">
              <a:xfrm>
                <a:off x="5031007" y="4440564"/>
                <a:ext cx="831628" cy="672515"/>
              </a:xfrm>
              <a:custGeom>
                <a:avLst/>
                <a:gdLst>
                  <a:gd name="T0" fmla="*/ 0 w 165"/>
                  <a:gd name="T1" fmla="*/ 92 h 134"/>
                  <a:gd name="T2" fmla="*/ 37 w 165"/>
                  <a:gd name="T3" fmla="*/ 134 h 134"/>
                  <a:gd name="T4" fmla="*/ 39 w 165"/>
                  <a:gd name="T5" fmla="*/ 132 h 134"/>
                  <a:gd name="T6" fmla="*/ 27 w 165"/>
                  <a:gd name="T7" fmla="*/ 119 h 134"/>
                  <a:gd name="T8" fmla="*/ 26 w 165"/>
                  <a:gd name="T9" fmla="*/ 115 h 134"/>
                  <a:gd name="T10" fmla="*/ 140 w 165"/>
                  <a:gd name="T11" fmla="*/ 24 h 134"/>
                  <a:gd name="T12" fmla="*/ 118 w 165"/>
                  <a:gd name="T13" fmla="*/ 0 h 134"/>
                  <a:gd name="T14" fmla="*/ 0 w 165"/>
                  <a:gd name="T15" fmla="*/ 92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5" h="134">
                    <a:moveTo>
                      <a:pt x="0" y="92"/>
                    </a:moveTo>
                    <a:cubicBezTo>
                      <a:pt x="37" y="134"/>
                      <a:pt x="37" y="134"/>
                      <a:pt x="37" y="134"/>
                    </a:cubicBezTo>
                    <a:cubicBezTo>
                      <a:pt x="39" y="132"/>
                      <a:pt x="39" y="132"/>
                      <a:pt x="39" y="132"/>
                    </a:cubicBezTo>
                    <a:cubicBezTo>
                      <a:pt x="27" y="119"/>
                      <a:pt x="27" y="119"/>
                      <a:pt x="27" y="119"/>
                    </a:cubicBezTo>
                    <a:cubicBezTo>
                      <a:pt x="26" y="115"/>
                      <a:pt x="26" y="115"/>
                      <a:pt x="26" y="115"/>
                    </a:cubicBezTo>
                    <a:cubicBezTo>
                      <a:pt x="165" y="4"/>
                      <a:pt x="27" y="114"/>
                      <a:pt x="140" y="24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84" y="26"/>
                      <a:pt x="30" y="68"/>
                      <a:pt x="0" y="9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7000">
                    <a:schemeClr val="accent2"/>
                  </a:gs>
                  <a:gs pos="83000">
                    <a:schemeClr val="accent2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5" name="iṥ1íde"/>
              <p:cNvSpPr>
                <a:spLocks/>
              </p:cNvSpPr>
              <p:nvPr/>
            </p:nvSpPr>
            <p:spPr bwMode="auto">
              <a:xfrm>
                <a:off x="7116440" y="4272966"/>
                <a:ext cx="231243" cy="222757"/>
              </a:xfrm>
              <a:custGeom>
                <a:avLst/>
                <a:gdLst>
                  <a:gd name="T0" fmla="*/ 2 w 46"/>
                  <a:gd name="T1" fmla="*/ 39 h 44"/>
                  <a:gd name="T2" fmla="*/ 46 w 46"/>
                  <a:gd name="T3" fmla="*/ 0 h 44"/>
                  <a:gd name="T4" fmla="*/ 44 w 46"/>
                  <a:gd name="T5" fmla="*/ 6 h 44"/>
                  <a:gd name="T6" fmla="*/ 0 w 46"/>
                  <a:gd name="T7" fmla="*/ 44 h 44"/>
                  <a:gd name="T8" fmla="*/ 2 w 46"/>
                  <a:gd name="T9" fmla="*/ 3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44">
                    <a:moveTo>
                      <a:pt x="2" y="39"/>
                    </a:moveTo>
                    <a:cubicBezTo>
                      <a:pt x="4" y="37"/>
                      <a:pt x="8" y="33"/>
                      <a:pt x="46" y="0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44" y="7"/>
                      <a:pt x="1" y="44"/>
                      <a:pt x="0" y="44"/>
                    </a:cubicBezTo>
                    <a:lnTo>
                      <a:pt x="2" y="3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6" name="iSḷïḑê"/>
              <p:cNvSpPr>
                <a:spLocks/>
              </p:cNvSpPr>
              <p:nvPr/>
            </p:nvSpPr>
            <p:spPr bwMode="auto">
              <a:xfrm>
                <a:off x="5162540" y="4540274"/>
                <a:ext cx="729796" cy="700094"/>
              </a:xfrm>
              <a:custGeom>
                <a:avLst/>
                <a:gdLst>
                  <a:gd name="T0" fmla="*/ 120 w 145"/>
                  <a:gd name="T1" fmla="*/ 0 h 139"/>
                  <a:gd name="T2" fmla="*/ 144 w 145"/>
                  <a:gd name="T3" fmla="*/ 25 h 139"/>
                  <a:gd name="T4" fmla="*/ 144 w 145"/>
                  <a:gd name="T5" fmla="*/ 25 h 139"/>
                  <a:gd name="T6" fmla="*/ 27 w 145"/>
                  <a:gd name="T7" fmla="*/ 120 h 139"/>
                  <a:gd name="T8" fmla="*/ 28 w 145"/>
                  <a:gd name="T9" fmla="*/ 124 h 139"/>
                  <a:gd name="T10" fmla="*/ 40 w 145"/>
                  <a:gd name="T11" fmla="*/ 137 h 139"/>
                  <a:gd name="T12" fmla="*/ 38 w 145"/>
                  <a:gd name="T13" fmla="*/ 139 h 139"/>
                  <a:gd name="T14" fmla="*/ 0 w 145"/>
                  <a:gd name="T15" fmla="*/ 95 h 139"/>
                  <a:gd name="T16" fmla="*/ 120 w 145"/>
                  <a:gd name="T17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5" h="139">
                    <a:moveTo>
                      <a:pt x="120" y="0"/>
                    </a:moveTo>
                    <a:cubicBezTo>
                      <a:pt x="144" y="25"/>
                      <a:pt x="144" y="25"/>
                      <a:pt x="144" y="25"/>
                    </a:cubicBezTo>
                    <a:cubicBezTo>
                      <a:pt x="144" y="25"/>
                      <a:pt x="144" y="25"/>
                      <a:pt x="144" y="25"/>
                    </a:cubicBezTo>
                    <a:cubicBezTo>
                      <a:pt x="55" y="97"/>
                      <a:pt x="145" y="24"/>
                      <a:pt x="27" y="120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40" y="137"/>
                      <a:pt x="40" y="137"/>
                      <a:pt x="40" y="137"/>
                    </a:cubicBezTo>
                    <a:cubicBezTo>
                      <a:pt x="38" y="139"/>
                      <a:pt x="38" y="139"/>
                      <a:pt x="38" y="139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22" y="77"/>
                      <a:pt x="99" y="16"/>
                      <a:pt x="12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7000">
                    <a:schemeClr val="accent2"/>
                  </a:gs>
                  <a:gs pos="83000">
                    <a:schemeClr val="accent2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7" name="ï$ľîḑé"/>
              <p:cNvSpPr>
                <a:spLocks/>
              </p:cNvSpPr>
              <p:nvPr/>
            </p:nvSpPr>
            <p:spPr bwMode="auto">
              <a:xfrm>
                <a:off x="5298316" y="4408742"/>
                <a:ext cx="1506264" cy="1323815"/>
              </a:xfrm>
              <a:custGeom>
                <a:avLst/>
                <a:gdLst>
                  <a:gd name="T0" fmla="*/ 180 w 299"/>
                  <a:gd name="T1" fmla="*/ 1 h 263"/>
                  <a:gd name="T2" fmla="*/ 283 w 299"/>
                  <a:gd name="T3" fmla="*/ 104 h 263"/>
                  <a:gd name="T4" fmla="*/ 283 w 299"/>
                  <a:gd name="T5" fmla="*/ 105 h 263"/>
                  <a:gd name="T6" fmla="*/ 297 w 299"/>
                  <a:gd name="T7" fmla="*/ 93 h 263"/>
                  <a:gd name="T8" fmla="*/ 299 w 299"/>
                  <a:gd name="T9" fmla="*/ 96 h 263"/>
                  <a:gd name="T10" fmla="*/ 299 w 299"/>
                  <a:gd name="T11" fmla="*/ 96 h 263"/>
                  <a:gd name="T12" fmla="*/ 108 w 299"/>
                  <a:gd name="T13" fmla="*/ 263 h 263"/>
                  <a:gd name="T14" fmla="*/ 0 w 299"/>
                  <a:gd name="T15" fmla="*/ 146 h 263"/>
                  <a:gd name="T16" fmla="*/ 180 w 299"/>
                  <a:gd name="T17" fmla="*/ 1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9" h="263">
                    <a:moveTo>
                      <a:pt x="180" y="1"/>
                    </a:moveTo>
                    <a:cubicBezTo>
                      <a:pt x="282" y="103"/>
                      <a:pt x="283" y="104"/>
                      <a:pt x="283" y="104"/>
                    </a:cubicBezTo>
                    <a:cubicBezTo>
                      <a:pt x="283" y="105"/>
                      <a:pt x="283" y="105"/>
                      <a:pt x="283" y="105"/>
                    </a:cubicBezTo>
                    <a:cubicBezTo>
                      <a:pt x="285" y="104"/>
                      <a:pt x="295" y="94"/>
                      <a:pt x="297" y="93"/>
                    </a:cubicBezTo>
                    <a:cubicBezTo>
                      <a:pt x="299" y="96"/>
                      <a:pt x="299" y="96"/>
                      <a:pt x="299" y="96"/>
                    </a:cubicBezTo>
                    <a:cubicBezTo>
                      <a:pt x="299" y="96"/>
                      <a:pt x="299" y="96"/>
                      <a:pt x="299" y="96"/>
                    </a:cubicBezTo>
                    <a:cubicBezTo>
                      <a:pt x="277" y="116"/>
                      <a:pt x="116" y="256"/>
                      <a:pt x="108" y="263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93" y="70"/>
                      <a:pt x="180" y="0"/>
                      <a:pt x="18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7000">
                    <a:schemeClr val="accent2"/>
                  </a:gs>
                  <a:gs pos="83000">
                    <a:schemeClr val="accent2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8" name="îṧḻíḑe"/>
              <p:cNvSpPr>
                <a:spLocks/>
              </p:cNvSpPr>
              <p:nvPr/>
            </p:nvSpPr>
            <p:spPr bwMode="auto">
              <a:xfrm>
                <a:off x="4910082" y="4792733"/>
                <a:ext cx="182449" cy="220636"/>
              </a:xfrm>
              <a:custGeom>
                <a:avLst/>
                <a:gdLst>
                  <a:gd name="T0" fmla="*/ 2 w 36"/>
                  <a:gd name="T1" fmla="*/ 4 h 44"/>
                  <a:gd name="T2" fmla="*/ 0 w 36"/>
                  <a:gd name="T3" fmla="*/ 0 h 44"/>
                  <a:gd name="T4" fmla="*/ 35 w 36"/>
                  <a:gd name="T5" fmla="*/ 40 h 44"/>
                  <a:gd name="T6" fmla="*/ 36 w 36"/>
                  <a:gd name="T7" fmla="*/ 44 h 44"/>
                  <a:gd name="T8" fmla="*/ 2 w 36"/>
                  <a:gd name="T9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4">
                    <a:moveTo>
                      <a:pt x="2" y="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20" y="25"/>
                      <a:pt x="14" y="18"/>
                      <a:pt x="2" y="4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9" name="íṡ1íḓé"/>
              <p:cNvSpPr>
                <a:spLocks/>
              </p:cNvSpPr>
              <p:nvPr/>
            </p:nvSpPr>
            <p:spPr bwMode="auto">
              <a:xfrm>
                <a:off x="5031007" y="4903051"/>
                <a:ext cx="190935" cy="231243"/>
              </a:xfrm>
              <a:custGeom>
                <a:avLst/>
                <a:gdLst>
                  <a:gd name="T0" fmla="*/ 2 w 38"/>
                  <a:gd name="T1" fmla="*/ 4 h 46"/>
                  <a:gd name="T2" fmla="*/ 0 w 38"/>
                  <a:gd name="T3" fmla="*/ 0 h 46"/>
                  <a:gd name="T4" fmla="*/ 37 w 38"/>
                  <a:gd name="T5" fmla="*/ 42 h 46"/>
                  <a:gd name="T6" fmla="*/ 38 w 38"/>
                  <a:gd name="T7" fmla="*/ 46 h 46"/>
                  <a:gd name="T8" fmla="*/ 2 w 38"/>
                  <a:gd name="T9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46">
                    <a:moveTo>
                      <a:pt x="2" y="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7" y="42"/>
                      <a:pt x="37" y="42"/>
                      <a:pt x="37" y="42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9" y="12"/>
                      <a:pt x="21" y="27"/>
                      <a:pt x="2" y="4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0" name="iś1ïďê"/>
              <p:cNvSpPr>
                <a:spLocks/>
              </p:cNvSpPr>
              <p:nvPr/>
            </p:nvSpPr>
            <p:spPr bwMode="auto">
              <a:xfrm>
                <a:off x="4316062" y="4132947"/>
                <a:ext cx="670394" cy="784954"/>
              </a:xfrm>
              <a:custGeom>
                <a:avLst/>
                <a:gdLst>
                  <a:gd name="T0" fmla="*/ 311 w 316"/>
                  <a:gd name="T1" fmla="*/ 363 h 370"/>
                  <a:gd name="T2" fmla="*/ 0 w 316"/>
                  <a:gd name="T3" fmla="*/ 0 h 370"/>
                  <a:gd name="T4" fmla="*/ 5 w 316"/>
                  <a:gd name="T5" fmla="*/ 12 h 370"/>
                  <a:gd name="T6" fmla="*/ 316 w 316"/>
                  <a:gd name="T7" fmla="*/ 370 h 370"/>
                  <a:gd name="T8" fmla="*/ 311 w 316"/>
                  <a:gd name="T9" fmla="*/ 36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" h="370">
                    <a:moveTo>
                      <a:pt x="311" y="363"/>
                    </a:moveTo>
                    <a:lnTo>
                      <a:pt x="0" y="0"/>
                    </a:lnTo>
                    <a:lnTo>
                      <a:pt x="5" y="12"/>
                    </a:lnTo>
                    <a:lnTo>
                      <a:pt x="316" y="370"/>
                    </a:lnTo>
                    <a:lnTo>
                      <a:pt x="311" y="36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1" name="îṥ1ïḋè"/>
              <p:cNvSpPr>
                <a:spLocks/>
              </p:cNvSpPr>
              <p:nvPr/>
            </p:nvSpPr>
            <p:spPr bwMode="auto">
              <a:xfrm>
                <a:off x="4975848" y="4892443"/>
                <a:ext cx="25458" cy="29701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5 h 14"/>
                  <a:gd name="T4" fmla="*/ 5 w 12"/>
                  <a:gd name="T5" fmla="*/ 12 h 14"/>
                  <a:gd name="T6" fmla="*/ 5 w 12"/>
                  <a:gd name="T7" fmla="*/ 14 h 14"/>
                  <a:gd name="T8" fmla="*/ 12 w 12"/>
                  <a:gd name="T9" fmla="*/ 7 h 14"/>
                  <a:gd name="T10" fmla="*/ 7 w 12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5"/>
                    </a:lnTo>
                    <a:lnTo>
                      <a:pt x="5" y="12"/>
                    </a:lnTo>
                    <a:lnTo>
                      <a:pt x="5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2" name="isḻíḍè"/>
              <p:cNvSpPr>
                <a:spLocks/>
              </p:cNvSpPr>
              <p:nvPr/>
            </p:nvSpPr>
            <p:spPr bwMode="auto">
              <a:xfrm>
                <a:off x="5086166" y="4987911"/>
                <a:ext cx="25458" cy="25458"/>
              </a:xfrm>
              <a:custGeom>
                <a:avLst/>
                <a:gdLst>
                  <a:gd name="T0" fmla="*/ 2 w 5"/>
                  <a:gd name="T1" fmla="*/ 0 h 5"/>
                  <a:gd name="T2" fmla="*/ 5 w 5"/>
                  <a:gd name="T3" fmla="*/ 3 h 5"/>
                  <a:gd name="T4" fmla="*/ 1 w 5"/>
                  <a:gd name="T5" fmla="*/ 5 h 5"/>
                  <a:gd name="T6" fmla="*/ 0 w 5"/>
                  <a:gd name="T7" fmla="*/ 1 h 5"/>
                  <a:gd name="T8" fmla="*/ 2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cubicBezTo>
                      <a:pt x="2" y="1"/>
                      <a:pt x="4" y="3"/>
                      <a:pt x="5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3" name="ïŝḻîḋe"/>
              <p:cNvSpPr>
                <a:spLocks/>
              </p:cNvSpPr>
              <p:nvPr/>
            </p:nvSpPr>
            <p:spPr bwMode="auto">
              <a:xfrm>
                <a:off x="5162540" y="5017612"/>
                <a:ext cx="197299" cy="241851"/>
              </a:xfrm>
              <a:custGeom>
                <a:avLst/>
                <a:gdLst>
                  <a:gd name="T0" fmla="*/ 1 w 39"/>
                  <a:gd name="T1" fmla="*/ 4 h 48"/>
                  <a:gd name="T2" fmla="*/ 39 w 39"/>
                  <a:gd name="T3" fmla="*/ 48 h 48"/>
                  <a:gd name="T4" fmla="*/ 38 w 39"/>
                  <a:gd name="T5" fmla="*/ 44 h 48"/>
                  <a:gd name="T6" fmla="*/ 0 w 39"/>
                  <a:gd name="T7" fmla="*/ 0 h 48"/>
                  <a:gd name="T8" fmla="*/ 1 w 39"/>
                  <a:gd name="T9" fmla="*/ 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48">
                    <a:moveTo>
                      <a:pt x="1" y="4"/>
                    </a:moveTo>
                    <a:cubicBezTo>
                      <a:pt x="5" y="9"/>
                      <a:pt x="35" y="43"/>
                      <a:pt x="39" y="48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4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4" name="iṣ1ïdé"/>
              <p:cNvSpPr>
                <a:spLocks/>
              </p:cNvSpPr>
              <p:nvPr/>
            </p:nvSpPr>
            <p:spPr bwMode="auto">
              <a:xfrm>
                <a:off x="5217699" y="5104593"/>
                <a:ext cx="21215" cy="29701"/>
              </a:xfrm>
              <a:custGeom>
                <a:avLst/>
                <a:gdLst>
                  <a:gd name="T0" fmla="*/ 5 w 10"/>
                  <a:gd name="T1" fmla="*/ 0 h 14"/>
                  <a:gd name="T2" fmla="*/ 0 w 10"/>
                  <a:gd name="T3" fmla="*/ 4 h 14"/>
                  <a:gd name="T4" fmla="*/ 2 w 10"/>
                  <a:gd name="T5" fmla="*/ 14 h 14"/>
                  <a:gd name="T6" fmla="*/ 10 w 10"/>
                  <a:gd name="T7" fmla="*/ 7 h 14"/>
                  <a:gd name="T8" fmla="*/ 5 w 10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4">
                    <a:moveTo>
                      <a:pt x="5" y="0"/>
                    </a:moveTo>
                    <a:lnTo>
                      <a:pt x="0" y="4"/>
                    </a:lnTo>
                    <a:lnTo>
                      <a:pt x="2" y="14"/>
                    </a:lnTo>
                    <a:lnTo>
                      <a:pt x="10" y="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5" name="iŝliďe"/>
              <p:cNvSpPr>
                <a:spLocks/>
              </p:cNvSpPr>
              <p:nvPr/>
            </p:nvSpPr>
            <p:spPr bwMode="auto">
              <a:xfrm>
                <a:off x="5298316" y="5144901"/>
                <a:ext cx="543104" cy="602506"/>
              </a:xfrm>
              <a:custGeom>
                <a:avLst/>
                <a:gdLst>
                  <a:gd name="T0" fmla="*/ 2 w 256"/>
                  <a:gd name="T1" fmla="*/ 9 h 284"/>
                  <a:gd name="T2" fmla="*/ 0 w 256"/>
                  <a:gd name="T3" fmla="*/ 0 h 284"/>
                  <a:gd name="T4" fmla="*/ 256 w 256"/>
                  <a:gd name="T5" fmla="*/ 277 h 284"/>
                  <a:gd name="T6" fmla="*/ 256 w 256"/>
                  <a:gd name="T7" fmla="*/ 284 h 284"/>
                  <a:gd name="T8" fmla="*/ 2 w 256"/>
                  <a:gd name="T9" fmla="*/ 9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6" h="284">
                    <a:moveTo>
                      <a:pt x="2" y="9"/>
                    </a:moveTo>
                    <a:lnTo>
                      <a:pt x="0" y="0"/>
                    </a:lnTo>
                    <a:lnTo>
                      <a:pt x="256" y="277"/>
                    </a:lnTo>
                    <a:lnTo>
                      <a:pt x="256" y="284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6" name="ïşlîďe"/>
              <p:cNvSpPr>
                <a:spLocks/>
              </p:cNvSpPr>
              <p:nvPr/>
            </p:nvSpPr>
            <p:spPr bwMode="auto">
              <a:xfrm>
                <a:off x="5353475" y="5229761"/>
                <a:ext cx="25458" cy="29701"/>
              </a:xfrm>
              <a:custGeom>
                <a:avLst/>
                <a:gdLst>
                  <a:gd name="T0" fmla="*/ 5 w 12"/>
                  <a:gd name="T1" fmla="*/ 0 h 14"/>
                  <a:gd name="T2" fmla="*/ 0 w 12"/>
                  <a:gd name="T3" fmla="*/ 5 h 14"/>
                  <a:gd name="T4" fmla="*/ 3 w 12"/>
                  <a:gd name="T5" fmla="*/ 14 h 14"/>
                  <a:gd name="T6" fmla="*/ 12 w 12"/>
                  <a:gd name="T7" fmla="*/ 7 h 14"/>
                  <a:gd name="T8" fmla="*/ 5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5" y="0"/>
                    </a:moveTo>
                    <a:lnTo>
                      <a:pt x="0" y="5"/>
                    </a:lnTo>
                    <a:lnTo>
                      <a:pt x="3" y="14"/>
                    </a:lnTo>
                    <a:lnTo>
                      <a:pt x="12" y="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7" name="îşļîḍè"/>
              <p:cNvSpPr>
                <a:spLocks/>
              </p:cNvSpPr>
              <p:nvPr/>
            </p:nvSpPr>
            <p:spPr bwMode="auto">
              <a:xfrm>
                <a:off x="5841420" y="4892443"/>
                <a:ext cx="963160" cy="854964"/>
              </a:xfrm>
              <a:custGeom>
                <a:avLst/>
                <a:gdLst>
                  <a:gd name="T0" fmla="*/ 0 w 191"/>
                  <a:gd name="T1" fmla="*/ 167 h 170"/>
                  <a:gd name="T2" fmla="*/ 191 w 191"/>
                  <a:gd name="T3" fmla="*/ 0 h 170"/>
                  <a:gd name="T4" fmla="*/ 190 w 191"/>
                  <a:gd name="T5" fmla="*/ 4 h 170"/>
                  <a:gd name="T6" fmla="*/ 0 w 191"/>
                  <a:gd name="T7" fmla="*/ 170 h 170"/>
                  <a:gd name="T8" fmla="*/ 0 w 191"/>
                  <a:gd name="T9" fmla="*/ 167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" h="170">
                    <a:moveTo>
                      <a:pt x="0" y="167"/>
                    </a:moveTo>
                    <a:cubicBezTo>
                      <a:pt x="8" y="160"/>
                      <a:pt x="171" y="18"/>
                      <a:pt x="191" y="0"/>
                    </a:cubicBezTo>
                    <a:cubicBezTo>
                      <a:pt x="190" y="4"/>
                      <a:pt x="190" y="4"/>
                      <a:pt x="190" y="4"/>
                    </a:cubicBezTo>
                    <a:cubicBezTo>
                      <a:pt x="190" y="5"/>
                      <a:pt x="1" y="170"/>
                      <a:pt x="0" y="170"/>
                    </a:cubicBezTo>
                    <a:lnTo>
                      <a:pt x="0" y="16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89" name="iš1ïḍê"/>
            <p:cNvSpPr txBox="1"/>
            <p:nvPr/>
          </p:nvSpPr>
          <p:spPr>
            <a:xfrm rot="2914667">
              <a:off x="1505954" y="3935923"/>
              <a:ext cx="601410" cy="52320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290" name="ïṡ1ïḓè"/>
            <p:cNvSpPr txBox="1"/>
            <p:nvPr/>
          </p:nvSpPr>
          <p:spPr>
            <a:xfrm rot="19197881">
              <a:off x="2643089" y="4736584"/>
              <a:ext cx="662325" cy="584757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291" name="ïṧľíḓé"/>
            <p:cNvSpPr txBox="1"/>
            <p:nvPr/>
          </p:nvSpPr>
          <p:spPr>
            <a:xfrm rot="2492360">
              <a:off x="3755745" y="3317499"/>
              <a:ext cx="662325" cy="584757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292" name="iş1ïḑè"/>
            <p:cNvSpPr txBox="1"/>
            <p:nvPr/>
          </p:nvSpPr>
          <p:spPr>
            <a:xfrm rot="19507174">
              <a:off x="2434749" y="2113539"/>
              <a:ext cx="662325" cy="584757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293" name="iśḻïdè"/>
            <p:cNvSpPr>
              <a:spLocks noChangeAspect="1"/>
            </p:cNvSpPr>
            <p:nvPr/>
          </p:nvSpPr>
          <p:spPr bwMode="auto">
            <a:xfrm>
              <a:off x="5955845" y="4942890"/>
              <a:ext cx="662956" cy="569007"/>
            </a:xfrm>
            <a:custGeom>
              <a:avLst/>
              <a:gdLst>
                <a:gd name="connsiteX0" fmla="*/ 264089 w 572672"/>
                <a:gd name="connsiteY0" fmla="*/ 346691 h 491518"/>
                <a:gd name="connsiteX1" fmla="*/ 235384 w 572672"/>
                <a:gd name="connsiteY1" fmla="*/ 405482 h 491518"/>
                <a:gd name="connsiteX2" fmla="*/ 327241 w 572672"/>
                <a:gd name="connsiteY2" fmla="*/ 405482 h 491518"/>
                <a:gd name="connsiteX3" fmla="*/ 298536 w 572672"/>
                <a:gd name="connsiteY3" fmla="*/ 346691 h 491518"/>
                <a:gd name="connsiteX4" fmla="*/ 0 w 572672"/>
                <a:gd name="connsiteY4" fmla="*/ 322314 h 491518"/>
                <a:gd name="connsiteX5" fmla="*/ 572672 w 572672"/>
                <a:gd name="connsiteY5" fmla="*/ 322314 h 491518"/>
                <a:gd name="connsiteX6" fmla="*/ 572672 w 572672"/>
                <a:gd name="connsiteY6" fmla="*/ 346691 h 491518"/>
                <a:gd name="connsiteX7" fmla="*/ 354511 w 572672"/>
                <a:gd name="connsiteY7" fmla="*/ 346691 h 491518"/>
                <a:gd name="connsiteX8" fmla="*/ 426275 w 572672"/>
                <a:gd name="connsiteY8" fmla="*/ 491518 h 491518"/>
                <a:gd name="connsiteX9" fmla="*/ 370299 w 572672"/>
                <a:gd name="connsiteY9" fmla="*/ 491518 h 491518"/>
                <a:gd name="connsiteX10" fmla="*/ 345899 w 572672"/>
                <a:gd name="connsiteY10" fmla="*/ 441330 h 491518"/>
                <a:gd name="connsiteX11" fmla="*/ 216725 w 572672"/>
                <a:gd name="connsiteY11" fmla="*/ 441330 h 491518"/>
                <a:gd name="connsiteX12" fmla="*/ 192326 w 572672"/>
                <a:gd name="connsiteY12" fmla="*/ 491518 h 491518"/>
                <a:gd name="connsiteX13" fmla="*/ 136350 w 572672"/>
                <a:gd name="connsiteY13" fmla="*/ 491518 h 491518"/>
                <a:gd name="connsiteX14" fmla="*/ 208114 w 572672"/>
                <a:gd name="connsiteY14" fmla="*/ 346691 h 491518"/>
                <a:gd name="connsiteX15" fmla="*/ 0 w 572672"/>
                <a:gd name="connsiteY15" fmla="*/ 346691 h 491518"/>
                <a:gd name="connsiteX16" fmla="*/ 398985 w 572672"/>
                <a:gd name="connsiteY16" fmla="*/ 213401 h 491518"/>
                <a:gd name="connsiteX17" fmla="*/ 393246 w 572672"/>
                <a:gd name="connsiteY17" fmla="*/ 214838 h 491518"/>
                <a:gd name="connsiteX18" fmla="*/ 388942 w 572672"/>
                <a:gd name="connsiteY18" fmla="*/ 217712 h 491518"/>
                <a:gd name="connsiteX19" fmla="*/ 384638 w 572672"/>
                <a:gd name="connsiteY19" fmla="*/ 223459 h 491518"/>
                <a:gd name="connsiteX20" fmla="*/ 383203 w 572672"/>
                <a:gd name="connsiteY20" fmla="*/ 234954 h 491518"/>
                <a:gd name="connsiteX21" fmla="*/ 384638 w 572672"/>
                <a:gd name="connsiteY21" fmla="*/ 245012 h 491518"/>
                <a:gd name="connsiteX22" fmla="*/ 388942 w 572672"/>
                <a:gd name="connsiteY22" fmla="*/ 250759 h 491518"/>
                <a:gd name="connsiteX23" fmla="*/ 393246 w 572672"/>
                <a:gd name="connsiteY23" fmla="*/ 255070 h 491518"/>
                <a:gd name="connsiteX24" fmla="*/ 398985 w 572672"/>
                <a:gd name="connsiteY24" fmla="*/ 255070 h 491518"/>
                <a:gd name="connsiteX25" fmla="*/ 403290 w 572672"/>
                <a:gd name="connsiteY25" fmla="*/ 255070 h 491518"/>
                <a:gd name="connsiteX26" fmla="*/ 409028 w 572672"/>
                <a:gd name="connsiteY26" fmla="*/ 250759 h 491518"/>
                <a:gd name="connsiteX27" fmla="*/ 411898 w 572672"/>
                <a:gd name="connsiteY27" fmla="*/ 245012 h 491518"/>
                <a:gd name="connsiteX28" fmla="*/ 413333 w 572672"/>
                <a:gd name="connsiteY28" fmla="*/ 234954 h 491518"/>
                <a:gd name="connsiteX29" fmla="*/ 411898 w 572672"/>
                <a:gd name="connsiteY29" fmla="*/ 223459 h 491518"/>
                <a:gd name="connsiteX30" fmla="*/ 409028 w 572672"/>
                <a:gd name="connsiteY30" fmla="*/ 217712 h 491518"/>
                <a:gd name="connsiteX31" fmla="*/ 403290 w 572672"/>
                <a:gd name="connsiteY31" fmla="*/ 214838 h 491518"/>
                <a:gd name="connsiteX32" fmla="*/ 398985 w 572672"/>
                <a:gd name="connsiteY32" fmla="*/ 213401 h 491518"/>
                <a:gd name="connsiteX33" fmla="*/ 314412 w 572672"/>
                <a:gd name="connsiteY33" fmla="*/ 213401 h 491518"/>
                <a:gd name="connsiteX34" fmla="*/ 308669 w 572672"/>
                <a:gd name="connsiteY34" fmla="*/ 214838 h 491518"/>
                <a:gd name="connsiteX35" fmla="*/ 304361 w 572672"/>
                <a:gd name="connsiteY35" fmla="*/ 217712 h 491518"/>
                <a:gd name="connsiteX36" fmla="*/ 300054 w 572672"/>
                <a:gd name="connsiteY36" fmla="*/ 223459 h 491518"/>
                <a:gd name="connsiteX37" fmla="*/ 298618 w 572672"/>
                <a:gd name="connsiteY37" fmla="*/ 234954 h 491518"/>
                <a:gd name="connsiteX38" fmla="*/ 300054 w 572672"/>
                <a:gd name="connsiteY38" fmla="*/ 245012 h 491518"/>
                <a:gd name="connsiteX39" fmla="*/ 304361 w 572672"/>
                <a:gd name="connsiteY39" fmla="*/ 250759 h 491518"/>
                <a:gd name="connsiteX40" fmla="*/ 308669 w 572672"/>
                <a:gd name="connsiteY40" fmla="*/ 255070 h 491518"/>
                <a:gd name="connsiteX41" fmla="*/ 314412 w 572672"/>
                <a:gd name="connsiteY41" fmla="*/ 255070 h 491518"/>
                <a:gd name="connsiteX42" fmla="*/ 318719 w 572672"/>
                <a:gd name="connsiteY42" fmla="*/ 255070 h 491518"/>
                <a:gd name="connsiteX43" fmla="*/ 323026 w 572672"/>
                <a:gd name="connsiteY43" fmla="*/ 250759 h 491518"/>
                <a:gd name="connsiteX44" fmla="*/ 327334 w 572672"/>
                <a:gd name="connsiteY44" fmla="*/ 245012 h 491518"/>
                <a:gd name="connsiteX45" fmla="*/ 328769 w 572672"/>
                <a:gd name="connsiteY45" fmla="*/ 234954 h 491518"/>
                <a:gd name="connsiteX46" fmla="*/ 327334 w 572672"/>
                <a:gd name="connsiteY46" fmla="*/ 223459 h 491518"/>
                <a:gd name="connsiteX47" fmla="*/ 323026 w 572672"/>
                <a:gd name="connsiteY47" fmla="*/ 217712 h 491518"/>
                <a:gd name="connsiteX48" fmla="*/ 318719 w 572672"/>
                <a:gd name="connsiteY48" fmla="*/ 214838 h 491518"/>
                <a:gd name="connsiteX49" fmla="*/ 314412 w 572672"/>
                <a:gd name="connsiteY49" fmla="*/ 213401 h 491518"/>
                <a:gd name="connsiteX50" fmla="*/ 447838 w 572672"/>
                <a:gd name="connsiteY50" fmla="*/ 196331 h 491518"/>
                <a:gd name="connsiteX51" fmla="*/ 470851 w 572672"/>
                <a:gd name="connsiteY51" fmla="*/ 196331 h 491518"/>
                <a:gd name="connsiteX52" fmla="*/ 470851 w 572672"/>
                <a:gd name="connsiteY52" fmla="*/ 253588 h 491518"/>
                <a:gd name="connsiteX53" fmla="*/ 503933 w 572672"/>
                <a:gd name="connsiteY53" fmla="*/ 253588 h 491518"/>
                <a:gd name="connsiteX54" fmla="*/ 503933 w 572672"/>
                <a:gd name="connsiteY54" fmla="*/ 272197 h 491518"/>
                <a:gd name="connsiteX55" fmla="*/ 447838 w 572672"/>
                <a:gd name="connsiteY55" fmla="*/ 272197 h 491518"/>
                <a:gd name="connsiteX56" fmla="*/ 196561 w 572672"/>
                <a:gd name="connsiteY56" fmla="*/ 196331 h 491518"/>
                <a:gd name="connsiteX57" fmla="*/ 219551 w 572672"/>
                <a:gd name="connsiteY57" fmla="*/ 196331 h 491518"/>
                <a:gd name="connsiteX58" fmla="*/ 219551 w 572672"/>
                <a:gd name="connsiteY58" fmla="*/ 223528 h 491518"/>
                <a:gd name="connsiteX59" fmla="*/ 241103 w 572672"/>
                <a:gd name="connsiteY59" fmla="*/ 223528 h 491518"/>
                <a:gd name="connsiteX60" fmla="*/ 241103 w 572672"/>
                <a:gd name="connsiteY60" fmla="*/ 196331 h 491518"/>
                <a:gd name="connsiteX61" fmla="*/ 265530 w 572672"/>
                <a:gd name="connsiteY61" fmla="*/ 196331 h 491518"/>
                <a:gd name="connsiteX62" fmla="*/ 265530 w 572672"/>
                <a:gd name="connsiteY62" fmla="*/ 272197 h 491518"/>
                <a:gd name="connsiteX63" fmla="*/ 241103 w 572672"/>
                <a:gd name="connsiteY63" fmla="*/ 272197 h 491518"/>
                <a:gd name="connsiteX64" fmla="*/ 241103 w 572672"/>
                <a:gd name="connsiteY64" fmla="*/ 242137 h 491518"/>
                <a:gd name="connsiteX65" fmla="*/ 219551 w 572672"/>
                <a:gd name="connsiteY65" fmla="*/ 242137 h 491518"/>
                <a:gd name="connsiteX66" fmla="*/ 219551 w 572672"/>
                <a:gd name="connsiteY66" fmla="*/ 272197 h 491518"/>
                <a:gd name="connsiteX67" fmla="*/ 196561 w 572672"/>
                <a:gd name="connsiteY67" fmla="*/ 272197 h 491518"/>
                <a:gd name="connsiteX68" fmla="*/ 398985 w 572672"/>
                <a:gd name="connsiteY68" fmla="*/ 194722 h 491518"/>
                <a:gd name="connsiteX69" fmla="*/ 414767 w 572672"/>
                <a:gd name="connsiteY69" fmla="*/ 197596 h 491518"/>
                <a:gd name="connsiteX70" fmla="*/ 426245 w 572672"/>
                <a:gd name="connsiteY70" fmla="*/ 206217 h 491518"/>
                <a:gd name="connsiteX71" fmla="*/ 434853 w 572672"/>
                <a:gd name="connsiteY71" fmla="*/ 219149 h 491518"/>
                <a:gd name="connsiteX72" fmla="*/ 437723 w 572672"/>
                <a:gd name="connsiteY72" fmla="*/ 234954 h 491518"/>
                <a:gd name="connsiteX73" fmla="*/ 434853 w 572672"/>
                <a:gd name="connsiteY73" fmla="*/ 250759 h 491518"/>
                <a:gd name="connsiteX74" fmla="*/ 426245 w 572672"/>
                <a:gd name="connsiteY74" fmla="*/ 263691 h 491518"/>
                <a:gd name="connsiteX75" fmla="*/ 414767 w 572672"/>
                <a:gd name="connsiteY75" fmla="*/ 270875 h 491518"/>
                <a:gd name="connsiteX76" fmla="*/ 398985 w 572672"/>
                <a:gd name="connsiteY76" fmla="*/ 275186 h 491518"/>
                <a:gd name="connsiteX77" fmla="*/ 383203 w 572672"/>
                <a:gd name="connsiteY77" fmla="*/ 270875 h 491518"/>
                <a:gd name="connsiteX78" fmla="*/ 370291 w 572672"/>
                <a:gd name="connsiteY78" fmla="*/ 263691 h 491518"/>
                <a:gd name="connsiteX79" fmla="*/ 363117 w 572672"/>
                <a:gd name="connsiteY79" fmla="*/ 250759 h 491518"/>
                <a:gd name="connsiteX80" fmla="*/ 360248 w 572672"/>
                <a:gd name="connsiteY80" fmla="*/ 234954 h 491518"/>
                <a:gd name="connsiteX81" fmla="*/ 363117 w 572672"/>
                <a:gd name="connsiteY81" fmla="*/ 219149 h 491518"/>
                <a:gd name="connsiteX82" fmla="*/ 370291 w 572672"/>
                <a:gd name="connsiteY82" fmla="*/ 206217 h 491518"/>
                <a:gd name="connsiteX83" fmla="*/ 383203 w 572672"/>
                <a:gd name="connsiteY83" fmla="*/ 197596 h 491518"/>
                <a:gd name="connsiteX84" fmla="*/ 398985 w 572672"/>
                <a:gd name="connsiteY84" fmla="*/ 194722 h 491518"/>
                <a:gd name="connsiteX85" fmla="*/ 314412 w 572672"/>
                <a:gd name="connsiteY85" fmla="*/ 194722 h 491518"/>
                <a:gd name="connsiteX86" fmla="*/ 330205 w 572672"/>
                <a:gd name="connsiteY86" fmla="*/ 197596 h 491518"/>
                <a:gd name="connsiteX87" fmla="*/ 341691 w 572672"/>
                <a:gd name="connsiteY87" fmla="*/ 206217 h 491518"/>
                <a:gd name="connsiteX88" fmla="*/ 350306 w 572672"/>
                <a:gd name="connsiteY88" fmla="*/ 219149 h 491518"/>
                <a:gd name="connsiteX89" fmla="*/ 351742 w 572672"/>
                <a:gd name="connsiteY89" fmla="*/ 234954 h 491518"/>
                <a:gd name="connsiteX90" fmla="*/ 350306 w 572672"/>
                <a:gd name="connsiteY90" fmla="*/ 250759 h 491518"/>
                <a:gd name="connsiteX91" fmla="*/ 341691 w 572672"/>
                <a:gd name="connsiteY91" fmla="*/ 263691 h 491518"/>
                <a:gd name="connsiteX92" fmla="*/ 330205 w 572672"/>
                <a:gd name="connsiteY92" fmla="*/ 270875 h 491518"/>
                <a:gd name="connsiteX93" fmla="*/ 314412 w 572672"/>
                <a:gd name="connsiteY93" fmla="*/ 275186 h 491518"/>
                <a:gd name="connsiteX94" fmla="*/ 298618 w 572672"/>
                <a:gd name="connsiteY94" fmla="*/ 270875 h 491518"/>
                <a:gd name="connsiteX95" fmla="*/ 285696 w 572672"/>
                <a:gd name="connsiteY95" fmla="*/ 263691 h 491518"/>
                <a:gd name="connsiteX96" fmla="*/ 278517 w 572672"/>
                <a:gd name="connsiteY96" fmla="*/ 250759 h 491518"/>
                <a:gd name="connsiteX97" fmla="*/ 275646 w 572672"/>
                <a:gd name="connsiteY97" fmla="*/ 234954 h 491518"/>
                <a:gd name="connsiteX98" fmla="*/ 278517 w 572672"/>
                <a:gd name="connsiteY98" fmla="*/ 219149 h 491518"/>
                <a:gd name="connsiteX99" fmla="*/ 285696 w 572672"/>
                <a:gd name="connsiteY99" fmla="*/ 206217 h 491518"/>
                <a:gd name="connsiteX100" fmla="*/ 298618 w 572672"/>
                <a:gd name="connsiteY100" fmla="*/ 197596 h 491518"/>
                <a:gd name="connsiteX101" fmla="*/ 314412 w 572672"/>
                <a:gd name="connsiteY101" fmla="*/ 194722 h 491518"/>
                <a:gd name="connsiteX102" fmla="*/ 152164 w 572672"/>
                <a:gd name="connsiteY102" fmla="*/ 194722 h 491518"/>
                <a:gd name="connsiteX103" fmla="*/ 176610 w 572672"/>
                <a:gd name="connsiteY103" fmla="*/ 201906 h 491518"/>
                <a:gd name="connsiteX104" fmla="*/ 186676 w 572672"/>
                <a:gd name="connsiteY104" fmla="*/ 224896 h 491518"/>
                <a:gd name="connsiteX105" fmla="*/ 163668 w 572672"/>
                <a:gd name="connsiteY105" fmla="*/ 224896 h 491518"/>
                <a:gd name="connsiteX106" fmla="*/ 162230 w 572672"/>
                <a:gd name="connsiteY106" fmla="*/ 222022 h 491518"/>
                <a:gd name="connsiteX107" fmla="*/ 160792 w 572672"/>
                <a:gd name="connsiteY107" fmla="*/ 217712 h 491518"/>
                <a:gd name="connsiteX108" fmla="*/ 156478 w 572672"/>
                <a:gd name="connsiteY108" fmla="*/ 214838 h 491518"/>
                <a:gd name="connsiteX109" fmla="*/ 150726 w 572672"/>
                <a:gd name="connsiteY109" fmla="*/ 213401 h 491518"/>
                <a:gd name="connsiteX110" fmla="*/ 143536 w 572672"/>
                <a:gd name="connsiteY110" fmla="*/ 214838 h 491518"/>
                <a:gd name="connsiteX111" fmla="*/ 139223 w 572672"/>
                <a:gd name="connsiteY111" fmla="*/ 220585 h 491518"/>
                <a:gd name="connsiteX112" fmla="*/ 137785 w 572672"/>
                <a:gd name="connsiteY112" fmla="*/ 226333 h 491518"/>
                <a:gd name="connsiteX113" fmla="*/ 136347 w 572672"/>
                <a:gd name="connsiteY113" fmla="*/ 234954 h 491518"/>
                <a:gd name="connsiteX114" fmla="*/ 137785 w 572672"/>
                <a:gd name="connsiteY114" fmla="*/ 242138 h 491518"/>
                <a:gd name="connsiteX115" fmla="*/ 139223 w 572672"/>
                <a:gd name="connsiteY115" fmla="*/ 249323 h 491518"/>
                <a:gd name="connsiteX116" fmla="*/ 143536 w 572672"/>
                <a:gd name="connsiteY116" fmla="*/ 253633 h 491518"/>
                <a:gd name="connsiteX117" fmla="*/ 150726 w 572672"/>
                <a:gd name="connsiteY117" fmla="*/ 255070 h 491518"/>
                <a:gd name="connsiteX118" fmla="*/ 156478 w 572672"/>
                <a:gd name="connsiteY118" fmla="*/ 255070 h 491518"/>
                <a:gd name="connsiteX119" fmla="*/ 159354 w 572672"/>
                <a:gd name="connsiteY119" fmla="*/ 252196 h 491518"/>
                <a:gd name="connsiteX120" fmla="*/ 162230 w 572672"/>
                <a:gd name="connsiteY120" fmla="*/ 247886 h 491518"/>
                <a:gd name="connsiteX121" fmla="*/ 163668 w 572672"/>
                <a:gd name="connsiteY121" fmla="*/ 242138 h 491518"/>
                <a:gd name="connsiteX122" fmla="*/ 186676 w 572672"/>
                <a:gd name="connsiteY122" fmla="*/ 242138 h 491518"/>
                <a:gd name="connsiteX123" fmla="*/ 183800 w 572672"/>
                <a:gd name="connsiteY123" fmla="*/ 253633 h 491518"/>
                <a:gd name="connsiteX124" fmla="*/ 178048 w 572672"/>
                <a:gd name="connsiteY124" fmla="*/ 263691 h 491518"/>
                <a:gd name="connsiteX125" fmla="*/ 166544 w 572672"/>
                <a:gd name="connsiteY125" fmla="*/ 272312 h 491518"/>
                <a:gd name="connsiteX126" fmla="*/ 152164 w 572672"/>
                <a:gd name="connsiteY126" fmla="*/ 275186 h 491518"/>
                <a:gd name="connsiteX127" fmla="*/ 134909 w 572672"/>
                <a:gd name="connsiteY127" fmla="*/ 270875 h 491518"/>
                <a:gd name="connsiteX128" fmla="*/ 123405 w 572672"/>
                <a:gd name="connsiteY128" fmla="*/ 263691 h 491518"/>
                <a:gd name="connsiteX129" fmla="*/ 116215 w 572672"/>
                <a:gd name="connsiteY129" fmla="*/ 250759 h 491518"/>
                <a:gd name="connsiteX130" fmla="*/ 113339 w 572672"/>
                <a:gd name="connsiteY130" fmla="*/ 234954 h 491518"/>
                <a:gd name="connsiteX131" fmla="*/ 116215 w 572672"/>
                <a:gd name="connsiteY131" fmla="*/ 217712 h 491518"/>
                <a:gd name="connsiteX132" fmla="*/ 123405 w 572672"/>
                <a:gd name="connsiteY132" fmla="*/ 206217 h 491518"/>
                <a:gd name="connsiteX133" fmla="*/ 136347 w 572672"/>
                <a:gd name="connsiteY133" fmla="*/ 197596 h 491518"/>
                <a:gd name="connsiteX134" fmla="*/ 152164 w 572672"/>
                <a:gd name="connsiteY134" fmla="*/ 194722 h 491518"/>
                <a:gd name="connsiteX135" fmla="*/ 73221 w 572672"/>
                <a:gd name="connsiteY135" fmla="*/ 194722 h 491518"/>
                <a:gd name="connsiteX136" fmla="*/ 84678 w 572672"/>
                <a:gd name="connsiteY136" fmla="*/ 196159 h 491518"/>
                <a:gd name="connsiteX137" fmla="*/ 94702 w 572672"/>
                <a:gd name="connsiteY137" fmla="*/ 200469 h 491518"/>
                <a:gd name="connsiteX138" fmla="*/ 101863 w 572672"/>
                <a:gd name="connsiteY138" fmla="*/ 207654 h 491518"/>
                <a:gd name="connsiteX139" fmla="*/ 104727 w 572672"/>
                <a:gd name="connsiteY139" fmla="*/ 219149 h 491518"/>
                <a:gd name="connsiteX140" fmla="*/ 83246 w 572672"/>
                <a:gd name="connsiteY140" fmla="*/ 219149 h 491518"/>
                <a:gd name="connsiteX141" fmla="*/ 81814 w 572672"/>
                <a:gd name="connsiteY141" fmla="*/ 216275 h 491518"/>
                <a:gd name="connsiteX142" fmla="*/ 80382 w 572672"/>
                <a:gd name="connsiteY142" fmla="*/ 213401 h 491518"/>
                <a:gd name="connsiteX143" fmla="*/ 76085 w 572672"/>
                <a:gd name="connsiteY143" fmla="*/ 211964 h 491518"/>
                <a:gd name="connsiteX144" fmla="*/ 73221 w 572672"/>
                <a:gd name="connsiteY144" fmla="*/ 211964 h 491518"/>
                <a:gd name="connsiteX145" fmla="*/ 70357 w 572672"/>
                <a:gd name="connsiteY145" fmla="*/ 211964 h 491518"/>
                <a:gd name="connsiteX146" fmla="*/ 67493 w 572672"/>
                <a:gd name="connsiteY146" fmla="*/ 211964 h 491518"/>
                <a:gd name="connsiteX147" fmla="*/ 64629 w 572672"/>
                <a:gd name="connsiteY147" fmla="*/ 213401 h 491518"/>
                <a:gd name="connsiteX148" fmla="*/ 64629 w 572672"/>
                <a:gd name="connsiteY148" fmla="*/ 216275 h 491518"/>
                <a:gd name="connsiteX149" fmla="*/ 66061 w 572672"/>
                <a:gd name="connsiteY149" fmla="*/ 220585 h 491518"/>
                <a:gd name="connsiteX150" fmla="*/ 71789 w 572672"/>
                <a:gd name="connsiteY150" fmla="*/ 222022 h 491518"/>
                <a:gd name="connsiteX151" fmla="*/ 78950 w 572672"/>
                <a:gd name="connsiteY151" fmla="*/ 224896 h 491518"/>
                <a:gd name="connsiteX152" fmla="*/ 86110 w 572672"/>
                <a:gd name="connsiteY152" fmla="*/ 226333 h 491518"/>
                <a:gd name="connsiteX153" fmla="*/ 94702 w 572672"/>
                <a:gd name="connsiteY153" fmla="*/ 229207 h 491518"/>
                <a:gd name="connsiteX154" fmla="*/ 101863 w 572672"/>
                <a:gd name="connsiteY154" fmla="*/ 233517 h 491518"/>
                <a:gd name="connsiteX155" fmla="*/ 106159 w 572672"/>
                <a:gd name="connsiteY155" fmla="*/ 239265 h 491518"/>
                <a:gd name="connsiteX156" fmla="*/ 107591 w 572672"/>
                <a:gd name="connsiteY156" fmla="*/ 247886 h 491518"/>
                <a:gd name="connsiteX157" fmla="*/ 104727 w 572672"/>
                <a:gd name="connsiteY157" fmla="*/ 260817 h 491518"/>
                <a:gd name="connsiteX158" fmla="*/ 96134 w 572672"/>
                <a:gd name="connsiteY158" fmla="*/ 269439 h 491518"/>
                <a:gd name="connsiteX159" fmla="*/ 86110 w 572672"/>
                <a:gd name="connsiteY159" fmla="*/ 273749 h 491518"/>
                <a:gd name="connsiteX160" fmla="*/ 73221 w 572672"/>
                <a:gd name="connsiteY160" fmla="*/ 275186 h 491518"/>
                <a:gd name="connsiteX161" fmla="*/ 67493 w 572672"/>
                <a:gd name="connsiteY161" fmla="*/ 273749 h 491518"/>
                <a:gd name="connsiteX162" fmla="*/ 60333 w 572672"/>
                <a:gd name="connsiteY162" fmla="*/ 272312 h 491518"/>
                <a:gd name="connsiteX163" fmla="*/ 53172 w 572672"/>
                <a:gd name="connsiteY163" fmla="*/ 269439 h 491518"/>
                <a:gd name="connsiteX164" fmla="*/ 46012 w 572672"/>
                <a:gd name="connsiteY164" fmla="*/ 265128 h 491518"/>
                <a:gd name="connsiteX165" fmla="*/ 41716 w 572672"/>
                <a:gd name="connsiteY165" fmla="*/ 257944 h 491518"/>
                <a:gd name="connsiteX166" fmla="*/ 38852 w 572672"/>
                <a:gd name="connsiteY166" fmla="*/ 246449 h 491518"/>
                <a:gd name="connsiteX167" fmla="*/ 63197 w 572672"/>
                <a:gd name="connsiteY167" fmla="*/ 246449 h 491518"/>
                <a:gd name="connsiteX168" fmla="*/ 63197 w 572672"/>
                <a:gd name="connsiteY168" fmla="*/ 252196 h 491518"/>
                <a:gd name="connsiteX169" fmla="*/ 68925 w 572672"/>
                <a:gd name="connsiteY169" fmla="*/ 256507 h 491518"/>
                <a:gd name="connsiteX170" fmla="*/ 74653 w 572672"/>
                <a:gd name="connsiteY170" fmla="*/ 257944 h 491518"/>
                <a:gd name="connsiteX171" fmla="*/ 77518 w 572672"/>
                <a:gd name="connsiteY171" fmla="*/ 257944 h 491518"/>
                <a:gd name="connsiteX172" fmla="*/ 81814 w 572672"/>
                <a:gd name="connsiteY172" fmla="*/ 256507 h 491518"/>
                <a:gd name="connsiteX173" fmla="*/ 83246 w 572672"/>
                <a:gd name="connsiteY173" fmla="*/ 253633 h 491518"/>
                <a:gd name="connsiteX174" fmla="*/ 84678 w 572672"/>
                <a:gd name="connsiteY174" fmla="*/ 250759 h 491518"/>
                <a:gd name="connsiteX175" fmla="*/ 83246 w 572672"/>
                <a:gd name="connsiteY175" fmla="*/ 247886 h 491518"/>
                <a:gd name="connsiteX176" fmla="*/ 81814 w 572672"/>
                <a:gd name="connsiteY176" fmla="*/ 246449 h 491518"/>
                <a:gd name="connsiteX177" fmla="*/ 76085 w 572672"/>
                <a:gd name="connsiteY177" fmla="*/ 245012 h 491518"/>
                <a:gd name="connsiteX178" fmla="*/ 67493 w 572672"/>
                <a:gd name="connsiteY178" fmla="*/ 242138 h 491518"/>
                <a:gd name="connsiteX179" fmla="*/ 58901 w 572672"/>
                <a:gd name="connsiteY179" fmla="*/ 239265 h 491518"/>
                <a:gd name="connsiteX180" fmla="*/ 50308 w 572672"/>
                <a:gd name="connsiteY180" fmla="*/ 234954 h 491518"/>
                <a:gd name="connsiteX181" fmla="*/ 44580 w 572672"/>
                <a:gd name="connsiteY181" fmla="*/ 229207 h 491518"/>
                <a:gd name="connsiteX182" fmla="*/ 41716 w 572672"/>
                <a:gd name="connsiteY182" fmla="*/ 219149 h 491518"/>
                <a:gd name="connsiteX183" fmla="*/ 44580 w 572672"/>
                <a:gd name="connsiteY183" fmla="*/ 209091 h 491518"/>
                <a:gd name="connsiteX184" fmla="*/ 51740 w 572672"/>
                <a:gd name="connsiteY184" fmla="*/ 200469 h 491518"/>
                <a:gd name="connsiteX185" fmla="*/ 61765 w 572672"/>
                <a:gd name="connsiteY185" fmla="*/ 196159 h 491518"/>
                <a:gd name="connsiteX186" fmla="*/ 73221 w 572672"/>
                <a:gd name="connsiteY186" fmla="*/ 194722 h 491518"/>
                <a:gd name="connsiteX187" fmla="*/ 58854 w 572672"/>
                <a:gd name="connsiteY187" fmla="*/ 113113 h 491518"/>
                <a:gd name="connsiteX188" fmla="*/ 58854 w 572672"/>
                <a:gd name="connsiteY188" fmla="*/ 125996 h 491518"/>
                <a:gd name="connsiteX189" fmla="*/ 73222 w 572672"/>
                <a:gd name="connsiteY189" fmla="*/ 125996 h 491518"/>
                <a:gd name="connsiteX190" fmla="*/ 76096 w 572672"/>
                <a:gd name="connsiteY190" fmla="*/ 125996 h 491518"/>
                <a:gd name="connsiteX191" fmla="*/ 78969 w 572672"/>
                <a:gd name="connsiteY191" fmla="*/ 124565 h 491518"/>
                <a:gd name="connsiteX192" fmla="*/ 80406 w 572672"/>
                <a:gd name="connsiteY192" fmla="*/ 123133 h 491518"/>
                <a:gd name="connsiteX193" fmla="*/ 81843 w 572672"/>
                <a:gd name="connsiteY193" fmla="*/ 118839 h 491518"/>
                <a:gd name="connsiteX194" fmla="*/ 73222 w 572672"/>
                <a:gd name="connsiteY194" fmla="*/ 113113 h 491518"/>
                <a:gd name="connsiteX195" fmla="*/ 146415 w 572672"/>
                <a:gd name="connsiteY195" fmla="*/ 94505 h 491518"/>
                <a:gd name="connsiteX196" fmla="*/ 139225 w 572672"/>
                <a:gd name="connsiteY196" fmla="*/ 117408 h 491518"/>
                <a:gd name="connsiteX197" fmla="*/ 153604 w 572672"/>
                <a:gd name="connsiteY197" fmla="*/ 117408 h 491518"/>
                <a:gd name="connsiteX198" fmla="*/ 147853 w 572672"/>
                <a:gd name="connsiteY198" fmla="*/ 94505 h 491518"/>
                <a:gd name="connsiteX199" fmla="*/ 58854 w 572672"/>
                <a:gd name="connsiteY199" fmla="*/ 87348 h 491518"/>
                <a:gd name="connsiteX200" fmla="*/ 58854 w 572672"/>
                <a:gd name="connsiteY200" fmla="*/ 98799 h 491518"/>
                <a:gd name="connsiteX201" fmla="*/ 71785 w 572672"/>
                <a:gd name="connsiteY201" fmla="*/ 98799 h 491518"/>
                <a:gd name="connsiteX202" fmla="*/ 77533 w 572672"/>
                <a:gd name="connsiteY202" fmla="*/ 97368 h 491518"/>
                <a:gd name="connsiteX203" fmla="*/ 78969 w 572672"/>
                <a:gd name="connsiteY203" fmla="*/ 91642 h 491518"/>
                <a:gd name="connsiteX204" fmla="*/ 77533 w 572672"/>
                <a:gd name="connsiteY204" fmla="*/ 87348 h 491518"/>
                <a:gd name="connsiteX205" fmla="*/ 71785 w 572672"/>
                <a:gd name="connsiteY205" fmla="*/ 87348 h 491518"/>
                <a:gd name="connsiteX206" fmla="*/ 499450 w 572672"/>
                <a:gd name="connsiteY206" fmla="*/ 85998 h 491518"/>
                <a:gd name="connsiteX207" fmla="*/ 493711 w 572672"/>
                <a:gd name="connsiteY207" fmla="*/ 87432 h 491518"/>
                <a:gd name="connsiteX208" fmla="*/ 489407 w 572672"/>
                <a:gd name="connsiteY208" fmla="*/ 90299 h 491518"/>
                <a:gd name="connsiteX209" fmla="*/ 485102 w 572672"/>
                <a:gd name="connsiteY209" fmla="*/ 96034 h 491518"/>
                <a:gd name="connsiteX210" fmla="*/ 483668 w 572672"/>
                <a:gd name="connsiteY210" fmla="*/ 107504 h 491518"/>
                <a:gd name="connsiteX211" fmla="*/ 485102 w 572672"/>
                <a:gd name="connsiteY211" fmla="*/ 117540 h 491518"/>
                <a:gd name="connsiteX212" fmla="*/ 489407 w 572672"/>
                <a:gd name="connsiteY212" fmla="*/ 123275 h 491518"/>
                <a:gd name="connsiteX213" fmla="*/ 493711 w 572672"/>
                <a:gd name="connsiteY213" fmla="*/ 126142 h 491518"/>
                <a:gd name="connsiteX214" fmla="*/ 499450 w 572672"/>
                <a:gd name="connsiteY214" fmla="*/ 127576 h 491518"/>
                <a:gd name="connsiteX215" fmla="*/ 503754 w 572672"/>
                <a:gd name="connsiteY215" fmla="*/ 126142 h 491518"/>
                <a:gd name="connsiteX216" fmla="*/ 508058 w 572672"/>
                <a:gd name="connsiteY216" fmla="*/ 123275 h 491518"/>
                <a:gd name="connsiteX217" fmla="*/ 512362 w 572672"/>
                <a:gd name="connsiteY217" fmla="*/ 117540 h 491518"/>
                <a:gd name="connsiteX218" fmla="*/ 513797 w 572672"/>
                <a:gd name="connsiteY218" fmla="*/ 106070 h 491518"/>
                <a:gd name="connsiteX219" fmla="*/ 512362 w 572672"/>
                <a:gd name="connsiteY219" fmla="*/ 96034 h 491518"/>
                <a:gd name="connsiteX220" fmla="*/ 508058 w 572672"/>
                <a:gd name="connsiteY220" fmla="*/ 90299 h 491518"/>
                <a:gd name="connsiteX221" fmla="*/ 503754 w 572672"/>
                <a:gd name="connsiteY221" fmla="*/ 87432 h 491518"/>
                <a:gd name="connsiteX222" fmla="*/ 499450 w 572672"/>
                <a:gd name="connsiteY222" fmla="*/ 85998 h 491518"/>
                <a:gd name="connsiteX223" fmla="*/ 387605 w 572672"/>
                <a:gd name="connsiteY223" fmla="*/ 68739 h 491518"/>
                <a:gd name="connsiteX224" fmla="*/ 453585 w 572672"/>
                <a:gd name="connsiteY224" fmla="*/ 68739 h 491518"/>
                <a:gd name="connsiteX225" fmla="*/ 453585 w 572672"/>
                <a:gd name="connsiteY225" fmla="*/ 88779 h 491518"/>
                <a:gd name="connsiteX226" fmla="*/ 432070 w 572672"/>
                <a:gd name="connsiteY226" fmla="*/ 88779 h 491518"/>
                <a:gd name="connsiteX227" fmla="*/ 432070 w 572672"/>
                <a:gd name="connsiteY227" fmla="*/ 144605 h 491518"/>
                <a:gd name="connsiteX228" fmla="*/ 409120 w 572672"/>
                <a:gd name="connsiteY228" fmla="*/ 144605 h 491518"/>
                <a:gd name="connsiteX229" fmla="*/ 409120 w 572672"/>
                <a:gd name="connsiteY229" fmla="*/ 88779 h 491518"/>
                <a:gd name="connsiteX230" fmla="*/ 387605 w 572672"/>
                <a:gd name="connsiteY230" fmla="*/ 88779 h 491518"/>
                <a:gd name="connsiteX231" fmla="*/ 272657 w 572672"/>
                <a:gd name="connsiteY231" fmla="*/ 68739 h 491518"/>
                <a:gd name="connsiteX232" fmla="*/ 297101 w 572672"/>
                <a:gd name="connsiteY232" fmla="*/ 68739 h 491518"/>
                <a:gd name="connsiteX233" fmla="*/ 297101 w 572672"/>
                <a:gd name="connsiteY233" fmla="*/ 94505 h 491518"/>
                <a:gd name="connsiteX234" fmla="*/ 317231 w 572672"/>
                <a:gd name="connsiteY234" fmla="*/ 68739 h 491518"/>
                <a:gd name="connsiteX235" fmla="*/ 347427 w 572672"/>
                <a:gd name="connsiteY235" fmla="*/ 68739 h 491518"/>
                <a:gd name="connsiteX236" fmla="*/ 318669 w 572672"/>
                <a:gd name="connsiteY236" fmla="*/ 98799 h 491518"/>
                <a:gd name="connsiteX237" fmla="*/ 351741 w 572672"/>
                <a:gd name="connsiteY237" fmla="*/ 144605 h 491518"/>
                <a:gd name="connsiteX238" fmla="*/ 321545 w 572672"/>
                <a:gd name="connsiteY238" fmla="*/ 144605 h 491518"/>
                <a:gd name="connsiteX239" fmla="*/ 302853 w 572672"/>
                <a:gd name="connsiteY239" fmla="*/ 114545 h 491518"/>
                <a:gd name="connsiteX240" fmla="*/ 297101 w 572672"/>
                <a:gd name="connsiteY240" fmla="*/ 121702 h 491518"/>
                <a:gd name="connsiteX241" fmla="*/ 297101 w 572672"/>
                <a:gd name="connsiteY241" fmla="*/ 144605 h 491518"/>
                <a:gd name="connsiteX242" fmla="*/ 272657 w 572672"/>
                <a:gd name="connsiteY242" fmla="*/ 144605 h 491518"/>
                <a:gd name="connsiteX243" fmla="*/ 134912 w 572672"/>
                <a:gd name="connsiteY243" fmla="*/ 68739 h 491518"/>
                <a:gd name="connsiteX244" fmla="*/ 157918 w 572672"/>
                <a:gd name="connsiteY244" fmla="*/ 68739 h 491518"/>
                <a:gd name="connsiteX245" fmla="*/ 186676 w 572672"/>
                <a:gd name="connsiteY245" fmla="*/ 144605 h 491518"/>
                <a:gd name="connsiteX246" fmla="*/ 162232 w 572672"/>
                <a:gd name="connsiteY246" fmla="*/ 144605 h 491518"/>
                <a:gd name="connsiteX247" fmla="*/ 159356 w 572672"/>
                <a:gd name="connsiteY247" fmla="*/ 133154 h 491518"/>
                <a:gd name="connsiteX248" fmla="*/ 134912 w 572672"/>
                <a:gd name="connsiteY248" fmla="*/ 133154 h 491518"/>
                <a:gd name="connsiteX249" fmla="*/ 130598 w 572672"/>
                <a:gd name="connsiteY249" fmla="*/ 144605 h 491518"/>
                <a:gd name="connsiteX250" fmla="*/ 107592 w 572672"/>
                <a:gd name="connsiteY250" fmla="*/ 144605 h 491518"/>
                <a:gd name="connsiteX251" fmla="*/ 35864 w 572672"/>
                <a:gd name="connsiteY251" fmla="*/ 68739 h 491518"/>
                <a:gd name="connsiteX252" fmla="*/ 77533 w 572672"/>
                <a:gd name="connsiteY252" fmla="*/ 68739 h 491518"/>
                <a:gd name="connsiteX253" fmla="*/ 89027 w 572672"/>
                <a:gd name="connsiteY253" fmla="*/ 70170 h 491518"/>
                <a:gd name="connsiteX254" fmla="*/ 96212 w 572672"/>
                <a:gd name="connsiteY254" fmla="*/ 75896 h 491518"/>
                <a:gd name="connsiteX255" fmla="*/ 100522 w 572672"/>
                <a:gd name="connsiteY255" fmla="*/ 81622 h 491518"/>
                <a:gd name="connsiteX256" fmla="*/ 101959 w 572672"/>
                <a:gd name="connsiteY256" fmla="*/ 87348 h 491518"/>
                <a:gd name="connsiteX257" fmla="*/ 99085 w 572672"/>
                <a:gd name="connsiteY257" fmla="*/ 97368 h 491518"/>
                <a:gd name="connsiteX258" fmla="*/ 91901 w 572672"/>
                <a:gd name="connsiteY258" fmla="*/ 103093 h 491518"/>
                <a:gd name="connsiteX259" fmla="*/ 97649 w 572672"/>
                <a:gd name="connsiteY259" fmla="*/ 104525 h 491518"/>
                <a:gd name="connsiteX260" fmla="*/ 101959 w 572672"/>
                <a:gd name="connsiteY260" fmla="*/ 108819 h 491518"/>
                <a:gd name="connsiteX261" fmla="*/ 104833 w 572672"/>
                <a:gd name="connsiteY261" fmla="*/ 114545 h 491518"/>
                <a:gd name="connsiteX262" fmla="*/ 104833 w 572672"/>
                <a:gd name="connsiteY262" fmla="*/ 121702 h 491518"/>
                <a:gd name="connsiteX263" fmla="*/ 103396 w 572672"/>
                <a:gd name="connsiteY263" fmla="*/ 131722 h 491518"/>
                <a:gd name="connsiteX264" fmla="*/ 97649 w 572672"/>
                <a:gd name="connsiteY264" fmla="*/ 138879 h 491518"/>
                <a:gd name="connsiteX265" fmla="*/ 89027 w 572672"/>
                <a:gd name="connsiteY265" fmla="*/ 143174 h 491518"/>
                <a:gd name="connsiteX266" fmla="*/ 78969 w 572672"/>
                <a:gd name="connsiteY266" fmla="*/ 144605 h 491518"/>
                <a:gd name="connsiteX267" fmla="*/ 35864 w 572672"/>
                <a:gd name="connsiteY267" fmla="*/ 144605 h 491518"/>
                <a:gd name="connsiteX268" fmla="*/ 499450 w 572672"/>
                <a:gd name="connsiteY268" fmla="*/ 67360 h 491518"/>
                <a:gd name="connsiteX269" fmla="*/ 515232 w 572672"/>
                <a:gd name="connsiteY269" fmla="*/ 70227 h 491518"/>
                <a:gd name="connsiteX270" fmla="*/ 526709 w 572672"/>
                <a:gd name="connsiteY270" fmla="*/ 78830 h 491518"/>
                <a:gd name="connsiteX271" fmla="*/ 535318 w 572672"/>
                <a:gd name="connsiteY271" fmla="*/ 90299 h 491518"/>
                <a:gd name="connsiteX272" fmla="*/ 538187 w 572672"/>
                <a:gd name="connsiteY272" fmla="*/ 107504 h 491518"/>
                <a:gd name="connsiteX273" fmla="*/ 535318 w 572672"/>
                <a:gd name="connsiteY273" fmla="*/ 123275 h 491518"/>
                <a:gd name="connsiteX274" fmla="*/ 526709 w 572672"/>
                <a:gd name="connsiteY274" fmla="*/ 134744 h 491518"/>
                <a:gd name="connsiteX275" fmla="*/ 515232 w 572672"/>
                <a:gd name="connsiteY275" fmla="*/ 143347 h 491518"/>
                <a:gd name="connsiteX276" fmla="*/ 499450 w 572672"/>
                <a:gd name="connsiteY276" fmla="*/ 146214 h 491518"/>
                <a:gd name="connsiteX277" fmla="*/ 483668 w 572672"/>
                <a:gd name="connsiteY277" fmla="*/ 143347 h 491518"/>
                <a:gd name="connsiteX278" fmla="*/ 470755 w 572672"/>
                <a:gd name="connsiteY278" fmla="*/ 134744 h 491518"/>
                <a:gd name="connsiteX279" fmla="*/ 463582 w 572672"/>
                <a:gd name="connsiteY279" fmla="*/ 123275 h 491518"/>
                <a:gd name="connsiteX280" fmla="*/ 460712 w 572672"/>
                <a:gd name="connsiteY280" fmla="*/ 107504 h 491518"/>
                <a:gd name="connsiteX281" fmla="*/ 463582 w 572672"/>
                <a:gd name="connsiteY281" fmla="*/ 90299 h 491518"/>
                <a:gd name="connsiteX282" fmla="*/ 470755 w 572672"/>
                <a:gd name="connsiteY282" fmla="*/ 78830 h 491518"/>
                <a:gd name="connsiteX283" fmla="*/ 483668 w 572672"/>
                <a:gd name="connsiteY283" fmla="*/ 70227 h 491518"/>
                <a:gd name="connsiteX284" fmla="*/ 499450 w 572672"/>
                <a:gd name="connsiteY284" fmla="*/ 67360 h 491518"/>
                <a:gd name="connsiteX285" fmla="*/ 228260 w 572672"/>
                <a:gd name="connsiteY285" fmla="*/ 67360 h 491518"/>
                <a:gd name="connsiteX286" fmla="*/ 252706 w 572672"/>
                <a:gd name="connsiteY286" fmla="*/ 74529 h 491518"/>
                <a:gd name="connsiteX287" fmla="*/ 262772 w 572672"/>
                <a:gd name="connsiteY287" fmla="*/ 97468 h 491518"/>
                <a:gd name="connsiteX288" fmla="*/ 239764 w 572672"/>
                <a:gd name="connsiteY288" fmla="*/ 97468 h 491518"/>
                <a:gd name="connsiteX289" fmla="*/ 238326 w 572672"/>
                <a:gd name="connsiteY289" fmla="*/ 94600 h 491518"/>
                <a:gd name="connsiteX290" fmla="*/ 236888 w 572672"/>
                <a:gd name="connsiteY290" fmla="*/ 90299 h 491518"/>
                <a:gd name="connsiteX291" fmla="*/ 232574 w 572672"/>
                <a:gd name="connsiteY291" fmla="*/ 87432 h 491518"/>
                <a:gd name="connsiteX292" fmla="*/ 226822 w 572672"/>
                <a:gd name="connsiteY292" fmla="*/ 85998 h 491518"/>
                <a:gd name="connsiteX293" fmla="*/ 219632 w 572672"/>
                <a:gd name="connsiteY293" fmla="*/ 87432 h 491518"/>
                <a:gd name="connsiteX294" fmla="*/ 215319 w 572672"/>
                <a:gd name="connsiteY294" fmla="*/ 93167 h 491518"/>
                <a:gd name="connsiteX295" fmla="*/ 213881 w 572672"/>
                <a:gd name="connsiteY295" fmla="*/ 98902 h 491518"/>
                <a:gd name="connsiteX296" fmla="*/ 212443 w 572672"/>
                <a:gd name="connsiteY296" fmla="*/ 107504 h 491518"/>
                <a:gd name="connsiteX297" fmla="*/ 213881 w 572672"/>
                <a:gd name="connsiteY297" fmla="*/ 114672 h 491518"/>
                <a:gd name="connsiteX298" fmla="*/ 215319 w 572672"/>
                <a:gd name="connsiteY298" fmla="*/ 120407 h 491518"/>
                <a:gd name="connsiteX299" fmla="*/ 219632 w 572672"/>
                <a:gd name="connsiteY299" fmla="*/ 126142 h 491518"/>
                <a:gd name="connsiteX300" fmla="*/ 226822 w 572672"/>
                <a:gd name="connsiteY300" fmla="*/ 127576 h 491518"/>
                <a:gd name="connsiteX301" fmla="*/ 232574 w 572672"/>
                <a:gd name="connsiteY301" fmla="*/ 126142 h 491518"/>
                <a:gd name="connsiteX302" fmla="*/ 235450 w 572672"/>
                <a:gd name="connsiteY302" fmla="*/ 124708 h 491518"/>
                <a:gd name="connsiteX303" fmla="*/ 238326 w 572672"/>
                <a:gd name="connsiteY303" fmla="*/ 120407 h 491518"/>
                <a:gd name="connsiteX304" fmla="*/ 239764 w 572672"/>
                <a:gd name="connsiteY304" fmla="*/ 114672 h 491518"/>
                <a:gd name="connsiteX305" fmla="*/ 262772 w 572672"/>
                <a:gd name="connsiteY305" fmla="*/ 114672 h 491518"/>
                <a:gd name="connsiteX306" fmla="*/ 259896 w 572672"/>
                <a:gd name="connsiteY306" fmla="*/ 126142 h 491518"/>
                <a:gd name="connsiteX307" fmla="*/ 254144 w 572672"/>
                <a:gd name="connsiteY307" fmla="*/ 136178 h 491518"/>
                <a:gd name="connsiteX308" fmla="*/ 242640 w 572672"/>
                <a:gd name="connsiteY308" fmla="*/ 143347 h 491518"/>
                <a:gd name="connsiteX309" fmla="*/ 228260 w 572672"/>
                <a:gd name="connsiteY309" fmla="*/ 146214 h 491518"/>
                <a:gd name="connsiteX310" fmla="*/ 211005 w 572672"/>
                <a:gd name="connsiteY310" fmla="*/ 143347 h 491518"/>
                <a:gd name="connsiteX311" fmla="*/ 199501 w 572672"/>
                <a:gd name="connsiteY311" fmla="*/ 134744 h 491518"/>
                <a:gd name="connsiteX312" fmla="*/ 192311 w 572672"/>
                <a:gd name="connsiteY312" fmla="*/ 121841 h 491518"/>
                <a:gd name="connsiteX313" fmla="*/ 189435 w 572672"/>
                <a:gd name="connsiteY313" fmla="*/ 107504 h 491518"/>
                <a:gd name="connsiteX314" fmla="*/ 192311 w 572672"/>
                <a:gd name="connsiteY314" fmla="*/ 90299 h 491518"/>
                <a:gd name="connsiteX315" fmla="*/ 199501 w 572672"/>
                <a:gd name="connsiteY315" fmla="*/ 77396 h 491518"/>
                <a:gd name="connsiteX316" fmla="*/ 212443 w 572672"/>
                <a:gd name="connsiteY316" fmla="*/ 70227 h 491518"/>
                <a:gd name="connsiteX317" fmla="*/ 228260 w 572672"/>
                <a:gd name="connsiteY317" fmla="*/ 67360 h 491518"/>
                <a:gd name="connsiteX318" fmla="*/ 0 w 572672"/>
                <a:gd name="connsiteY318" fmla="*/ 0 h 491518"/>
                <a:gd name="connsiteX319" fmla="*/ 572672 w 572672"/>
                <a:gd name="connsiteY319" fmla="*/ 0 h 491518"/>
                <a:gd name="connsiteX320" fmla="*/ 572672 w 572672"/>
                <a:gd name="connsiteY320" fmla="*/ 25748 h 491518"/>
                <a:gd name="connsiteX321" fmla="*/ 548273 w 572672"/>
                <a:gd name="connsiteY321" fmla="*/ 25748 h 491518"/>
                <a:gd name="connsiteX322" fmla="*/ 548273 w 572672"/>
                <a:gd name="connsiteY322" fmla="*/ 24318 h 491518"/>
                <a:gd name="connsiteX323" fmla="*/ 24399 w 572672"/>
                <a:gd name="connsiteY323" fmla="*/ 24318 h 491518"/>
                <a:gd name="connsiteX324" fmla="*/ 24399 w 572672"/>
                <a:gd name="connsiteY324" fmla="*/ 25748 h 491518"/>
                <a:gd name="connsiteX325" fmla="*/ 0 w 572672"/>
                <a:gd name="connsiteY325" fmla="*/ 25748 h 49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</a:cxnLst>
              <a:rect l="l" t="t" r="r" b="b"/>
              <a:pathLst>
                <a:path w="572672" h="491518">
                  <a:moveTo>
                    <a:pt x="264089" y="346691"/>
                  </a:moveTo>
                  <a:lnTo>
                    <a:pt x="235384" y="405482"/>
                  </a:lnTo>
                  <a:lnTo>
                    <a:pt x="327241" y="405482"/>
                  </a:lnTo>
                  <a:lnTo>
                    <a:pt x="298536" y="346691"/>
                  </a:lnTo>
                  <a:close/>
                  <a:moveTo>
                    <a:pt x="0" y="322314"/>
                  </a:moveTo>
                  <a:lnTo>
                    <a:pt x="572672" y="322314"/>
                  </a:lnTo>
                  <a:lnTo>
                    <a:pt x="572672" y="346691"/>
                  </a:lnTo>
                  <a:lnTo>
                    <a:pt x="354511" y="346691"/>
                  </a:lnTo>
                  <a:lnTo>
                    <a:pt x="426275" y="491518"/>
                  </a:lnTo>
                  <a:lnTo>
                    <a:pt x="370299" y="491518"/>
                  </a:lnTo>
                  <a:lnTo>
                    <a:pt x="345899" y="441330"/>
                  </a:lnTo>
                  <a:lnTo>
                    <a:pt x="216725" y="441330"/>
                  </a:lnTo>
                  <a:lnTo>
                    <a:pt x="192326" y="491518"/>
                  </a:lnTo>
                  <a:lnTo>
                    <a:pt x="136350" y="491518"/>
                  </a:lnTo>
                  <a:lnTo>
                    <a:pt x="208114" y="346691"/>
                  </a:lnTo>
                  <a:lnTo>
                    <a:pt x="0" y="346691"/>
                  </a:lnTo>
                  <a:close/>
                  <a:moveTo>
                    <a:pt x="398985" y="213401"/>
                  </a:moveTo>
                  <a:cubicBezTo>
                    <a:pt x="397551" y="213401"/>
                    <a:pt x="396116" y="213401"/>
                    <a:pt x="393246" y="214838"/>
                  </a:cubicBezTo>
                  <a:cubicBezTo>
                    <a:pt x="391812" y="214838"/>
                    <a:pt x="390377" y="216275"/>
                    <a:pt x="388942" y="217712"/>
                  </a:cubicBezTo>
                  <a:cubicBezTo>
                    <a:pt x="387508" y="219149"/>
                    <a:pt x="386073" y="222022"/>
                    <a:pt x="384638" y="223459"/>
                  </a:cubicBezTo>
                  <a:cubicBezTo>
                    <a:pt x="383203" y="226333"/>
                    <a:pt x="383203" y="230643"/>
                    <a:pt x="383203" y="234954"/>
                  </a:cubicBezTo>
                  <a:cubicBezTo>
                    <a:pt x="383203" y="239265"/>
                    <a:pt x="384638" y="242138"/>
                    <a:pt x="384638" y="245012"/>
                  </a:cubicBezTo>
                  <a:cubicBezTo>
                    <a:pt x="386073" y="247886"/>
                    <a:pt x="387508" y="249323"/>
                    <a:pt x="388942" y="250759"/>
                  </a:cubicBezTo>
                  <a:cubicBezTo>
                    <a:pt x="390377" y="253633"/>
                    <a:pt x="391812" y="253633"/>
                    <a:pt x="393246" y="255070"/>
                  </a:cubicBezTo>
                  <a:cubicBezTo>
                    <a:pt x="396116" y="255070"/>
                    <a:pt x="397551" y="255070"/>
                    <a:pt x="398985" y="255070"/>
                  </a:cubicBezTo>
                  <a:cubicBezTo>
                    <a:pt x="400420" y="255070"/>
                    <a:pt x="401855" y="255070"/>
                    <a:pt x="403290" y="255070"/>
                  </a:cubicBezTo>
                  <a:cubicBezTo>
                    <a:pt x="404724" y="253633"/>
                    <a:pt x="407594" y="253633"/>
                    <a:pt x="409028" y="250759"/>
                  </a:cubicBezTo>
                  <a:cubicBezTo>
                    <a:pt x="410463" y="249323"/>
                    <a:pt x="410463" y="247886"/>
                    <a:pt x="411898" y="245012"/>
                  </a:cubicBezTo>
                  <a:cubicBezTo>
                    <a:pt x="413333" y="242138"/>
                    <a:pt x="413333" y="239265"/>
                    <a:pt x="413333" y="234954"/>
                  </a:cubicBezTo>
                  <a:cubicBezTo>
                    <a:pt x="413333" y="230643"/>
                    <a:pt x="413333" y="226333"/>
                    <a:pt x="411898" y="223459"/>
                  </a:cubicBezTo>
                  <a:cubicBezTo>
                    <a:pt x="410463" y="222022"/>
                    <a:pt x="410463" y="219149"/>
                    <a:pt x="409028" y="217712"/>
                  </a:cubicBezTo>
                  <a:cubicBezTo>
                    <a:pt x="407594" y="216275"/>
                    <a:pt x="404724" y="214838"/>
                    <a:pt x="403290" y="214838"/>
                  </a:cubicBezTo>
                  <a:cubicBezTo>
                    <a:pt x="401855" y="213401"/>
                    <a:pt x="400420" y="213401"/>
                    <a:pt x="398985" y="213401"/>
                  </a:cubicBezTo>
                  <a:close/>
                  <a:moveTo>
                    <a:pt x="314412" y="213401"/>
                  </a:moveTo>
                  <a:cubicBezTo>
                    <a:pt x="311540" y="213401"/>
                    <a:pt x="310104" y="213401"/>
                    <a:pt x="308669" y="214838"/>
                  </a:cubicBezTo>
                  <a:cubicBezTo>
                    <a:pt x="307233" y="214838"/>
                    <a:pt x="305797" y="216275"/>
                    <a:pt x="304361" y="217712"/>
                  </a:cubicBezTo>
                  <a:cubicBezTo>
                    <a:pt x="302926" y="219149"/>
                    <a:pt x="301490" y="222022"/>
                    <a:pt x="300054" y="223459"/>
                  </a:cubicBezTo>
                  <a:cubicBezTo>
                    <a:pt x="298618" y="226333"/>
                    <a:pt x="298618" y="230643"/>
                    <a:pt x="298618" y="234954"/>
                  </a:cubicBezTo>
                  <a:cubicBezTo>
                    <a:pt x="298618" y="239265"/>
                    <a:pt x="298618" y="242138"/>
                    <a:pt x="300054" y="245012"/>
                  </a:cubicBezTo>
                  <a:cubicBezTo>
                    <a:pt x="301490" y="247886"/>
                    <a:pt x="302926" y="249323"/>
                    <a:pt x="304361" y="250759"/>
                  </a:cubicBezTo>
                  <a:cubicBezTo>
                    <a:pt x="305797" y="253633"/>
                    <a:pt x="307233" y="253633"/>
                    <a:pt x="308669" y="255070"/>
                  </a:cubicBezTo>
                  <a:cubicBezTo>
                    <a:pt x="310104" y="255070"/>
                    <a:pt x="311540" y="255070"/>
                    <a:pt x="314412" y="255070"/>
                  </a:cubicBezTo>
                  <a:cubicBezTo>
                    <a:pt x="315848" y="255070"/>
                    <a:pt x="317283" y="255070"/>
                    <a:pt x="318719" y="255070"/>
                  </a:cubicBezTo>
                  <a:cubicBezTo>
                    <a:pt x="320155" y="253633"/>
                    <a:pt x="321591" y="253633"/>
                    <a:pt x="323026" y="250759"/>
                  </a:cubicBezTo>
                  <a:cubicBezTo>
                    <a:pt x="324462" y="249323"/>
                    <a:pt x="325898" y="247886"/>
                    <a:pt x="327334" y="245012"/>
                  </a:cubicBezTo>
                  <a:cubicBezTo>
                    <a:pt x="328769" y="242138"/>
                    <a:pt x="328769" y="239265"/>
                    <a:pt x="328769" y="234954"/>
                  </a:cubicBezTo>
                  <a:cubicBezTo>
                    <a:pt x="328769" y="230643"/>
                    <a:pt x="328769" y="226333"/>
                    <a:pt x="327334" y="223459"/>
                  </a:cubicBezTo>
                  <a:cubicBezTo>
                    <a:pt x="325898" y="222022"/>
                    <a:pt x="324462" y="219149"/>
                    <a:pt x="323026" y="217712"/>
                  </a:cubicBezTo>
                  <a:cubicBezTo>
                    <a:pt x="321591" y="216275"/>
                    <a:pt x="320155" y="214838"/>
                    <a:pt x="318719" y="214838"/>
                  </a:cubicBezTo>
                  <a:cubicBezTo>
                    <a:pt x="317283" y="213401"/>
                    <a:pt x="315848" y="213401"/>
                    <a:pt x="314412" y="213401"/>
                  </a:cubicBezTo>
                  <a:close/>
                  <a:moveTo>
                    <a:pt x="447838" y="196331"/>
                  </a:moveTo>
                  <a:lnTo>
                    <a:pt x="470851" y="196331"/>
                  </a:lnTo>
                  <a:lnTo>
                    <a:pt x="470851" y="253588"/>
                  </a:lnTo>
                  <a:lnTo>
                    <a:pt x="503933" y="253588"/>
                  </a:lnTo>
                  <a:lnTo>
                    <a:pt x="503933" y="272197"/>
                  </a:lnTo>
                  <a:lnTo>
                    <a:pt x="447838" y="272197"/>
                  </a:lnTo>
                  <a:close/>
                  <a:moveTo>
                    <a:pt x="196561" y="196331"/>
                  </a:moveTo>
                  <a:lnTo>
                    <a:pt x="219551" y="196331"/>
                  </a:lnTo>
                  <a:lnTo>
                    <a:pt x="219551" y="223528"/>
                  </a:lnTo>
                  <a:lnTo>
                    <a:pt x="241103" y="223528"/>
                  </a:lnTo>
                  <a:lnTo>
                    <a:pt x="241103" y="196331"/>
                  </a:lnTo>
                  <a:lnTo>
                    <a:pt x="265530" y="196331"/>
                  </a:lnTo>
                  <a:lnTo>
                    <a:pt x="265530" y="272197"/>
                  </a:lnTo>
                  <a:lnTo>
                    <a:pt x="241103" y="272197"/>
                  </a:lnTo>
                  <a:lnTo>
                    <a:pt x="241103" y="242137"/>
                  </a:lnTo>
                  <a:lnTo>
                    <a:pt x="219551" y="242137"/>
                  </a:lnTo>
                  <a:lnTo>
                    <a:pt x="219551" y="272197"/>
                  </a:lnTo>
                  <a:lnTo>
                    <a:pt x="196561" y="272197"/>
                  </a:lnTo>
                  <a:close/>
                  <a:moveTo>
                    <a:pt x="398985" y="194722"/>
                  </a:moveTo>
                  <a:cubicBezTo>
                    <a:pt x="404724" y="194722"/>
                    <a:pt x="409028" y="196159"/>
                    <a:pt x="414767" y="197596"/>
                  </a:cubicBezTo>
                  <a:cubicBezTo>
                    <a:pt x="419071" y="199033"/>
                    <a:pt x="423376" y="201906"/>
                    <a:pt x="426245" y="206217"/>
                  </a:cubicBezTo>
                  <a:cubicBezTo>
                    <a:pt x="430549" y="209091"/>
                    <a:pt x="431984" y="213401"/>
                    <a:pt x="434853" y="219149"/>
                  </a:cubicBezTo>
                  <a:cubicBezTo>
                    <a:pt x="436288" y="223459"/>
                    <a:pt x="437723" y="229207"/>
                    <a:pt x="437723" y="234954"/>
                  </a:cubicBezTo>
                  <a:cubicBezTo>
                    <a:pt x="437723" y="240701"/>
                    <a:pt x="436288" y="246449"/>
                    <a:pt x="434853" y="250759"/>
                  </a:cubicBezTo>
                  <a:cubicBezTo>
                    <a:pt x="431984" y="255070"/>
                    <a:pt x="430549" y="259381"/>
                    <a:pt x="426245" y="263691"/>
                  </a:cubicBezTo>
                  <a:cubicBezTo>
                    <a:pt x="423376" y="266565"/>
                    <a:pt x="419071" y="269439"/>
                    <a:pt x="414767" y="270875"/>
                  </a:cubicBezTo>
                  <a:cubicBezTo>
                    <a:pt x="409028" y="273749"/>
                    <a:pt x="404724" y="275186"/>
                    <a:pt x="398985" y="275186"/>
                  </a:cubicBezTo>
                  <a:cubicBezTo>
                    <a:pt x="393246" y="275186"/>
                    <a:pt x="387508" y="273749"/>
                    <a:pt x="383203" y="270875"/>
                  </a:cubicBezTo>
                  <a:cubicBezTo>
                    <a:pt x="377465" y="269439"/>
                    <a:pt x="374595" y="266565"/>
                    <a:pt x="370291" y="263691"/>
                  </a:cubicBezTo>
                  <a:cubicBezTo>
                    <a:pt x="367421" y="259381"/>
                    <a:pt x="364552" y="255070"/>
                    <a:pt x="363117" y="250759"/>
                  </a:cubicBezTo>
                  <a:cubicBezTo>
                    <a:pt x="360248" y="246449"/>
                    <a:pt x="360248" y="240701"/>
                    <a:pt x="360248" y="234954"/>
                  </a:cubicBezTo>
                  <a:cubicBezTo>
                    <a:pt x="360248" y="229207"/>
                    <a:pt x="360248" y="223459"/>
                    <a:pt x="363117" y="219149"/>
                  </a:cubicBezTo>
                  <a:cubicBezTo>
                    <a:pt x="364552" y="213401"/>
                    <a:pt x="367421" y="209091"/>
                    <a:pt x="370291" y="206217"/>
                  </a:cubicBezTo>
                  <a:cubicBezTo>
                    <a:pt x="374595" y="201906"/>
                    <a:pt x="377465" y="199033"/>
                    <a:pt x="383203" y="197596"/>
                  </a:cubicBezTo>
                  <a:cubicBezTo>
                    <a:pt x="387508" y="196159"/>
                    <a:pt x="393246" y="194722"/>
                    <a:pt x="398985" y="194722"/>
                  </a:cubicBezTo>
                  <a:close/>
                  <a:moveTo>
                    <a:pt x="314412" y="194722"/>
                  </a:moveTo>
                  <a:cubicBezTo>
                    <a:pt x="320155" y="194722"/>
                    <a:pt x="324462" y="196159"/>
                    <a:pt x="330205" y="197596"/>
                  </a:cubicBezTo>
                  <a:cubicBezTo>
                    <a:pt x="334513" y="199033"/>
                    <a:pt x="338820" y="201906"/>
                    <a:pt x="341691" y="206217"/>
                  </a:cubicBezTo>
                  <a:cubicBezTo>
                    <a:pt x="344563" y="209091"/>
                    <a:pt x="347435" y="213401"/>
                    <a:pt x="350306" y="219149"/>
                  </a:cubicBezTo>
                  <a:cubicBezTo>
                    <a:pt x="351742" y="223459"/>
                    <a:pt x="351742" y="229207"/>
                    <a:pt x="351742" y="234954"/>
                  </a:cubicBezTo>
                  <a:cubicBezTo>
                    <a:pt x="351742" y="240701"/>
                    <a:pt x="351742" y="246449"/>
                    <a:pt x="350306" y="250759"/>
                  </a:cubicBezTo>
                  <a:cubicBezTo>
                    <a:pt x="347435" y="255070"/>
                    <a:pt x="344563" y="259381"/>
                    <a:pt x="341691" y="263691"/>
                  </a:cubicBezTo>
                  <a:cubicBezTo>
                    <a:pt x="338820" y="266565"/>
                    <a:pt x="334513" y="269439"/>
                    <a:pt x="330205" y="270875"/>
                  </a:cubicBezTo>
                  <a:cubicBezTo>
                    <a:pt x="324462" y="273749"/>
                    <a:pt x="320155" y="275186"/>
                    <a:pt x="314412" y="275186"/>
                  </a:cubicBezTo>
                  <a:cubicBezTo>
                    <a:pt x="307233" y="275186"/>
                    <a:pt x="302926" y="273749"/>
                    <a:pt x="298618" y="270875"/>
                  </a:cubicBezTo>
                  <a:cubicBezTo>
                    <a:pt x="292875" y="269439"/>
                    <a:pt x="288568" y="266565"/>
                    <a:pt x="285696" y="263691"/>
                  </a:cubicBezTo>
                  <a:cubicBezTo>
                    <a:pt x="282825" y="259381"/>
                    <a:pt x="279953" y="255070"/>
                    <a:pt x="278517" y="250759"/>
                  </a:cubicBezTo>
                  <a:cubicBezTo>
                    <a:pt x="275646" y="246449"/>
                    <a:pt x="275646" y="240701"/>
                    <a:pt x="275646" y="234954"/>
                  </a:cubicBezTo>
                  <a:cubicBezTo>
                    <a:pt x="275646" y="229207"/>
                    <a:pt x="275646" y="223459"/>
                    <a:pt x="278517" y="219149"/>
                  </a:cubicBezTo>
                  <a:cubicBezTo>
                    <a:pt x="279953" y="213401"/>
                    <a:pt x="282825" y="209091"/>
                    <a:pt x="285696" y="206217"/>
                  </a:cubicBezTo>
                  <a:cubicBezTo>
                    <a:pt x="288568" y="201906"/>
                    <a:pt x="292875" y="199033"/>
                    <a:pt x="298618" y="197596"/>
                  </a:cubicBezTo>
                  <a:cubicBezTo>
                    <a:pt x="302926" y="196159"/>
                    <a:pt x="307233" y="194722"/>
                    <a:pt x="314412" y="194722"/>
                  </a:cubicBezTo>
                  <a:close/>
                  <a:moveTo>
                    <a:pt x="152164" y="194722"/>
                  </a:moveTo>
                  <a:cubicBezTo>
                    <a:pt x="162230" y="194722"/>
                    <a:pt x="170858" y="197596"/>
                    <a:pt x="176610" y="201906"/>
                  </a:cubicBezTo>
                  <a:cubicBezTo>
                    <a:pt x="182362" y="207654"/>
                    <a:pt x="185238" y="214838"/>
                    <a:pt x="186676" y="224896"/>
                  </a:cubicBezTo>
                  <a:lnTo>
                    <a:pt x="163668" y="224896"/>
                  </a:lnTo>
                  <a:cubicBezTo>
                    <a:pt x="163668" y="223459"/>
                    <a:pt x="162230" y="223459"/>
                    <a:pt x="162230" y="222022"/>
                  </a:cubicBezTo>
                  <a:cubicBezTo>
                    <a:pt x="162230" y="220585"/>
                    <a:pt x="162230" y="219149"/>
                    <a:pt x="160792" y="217712"/>
                  </a:cubicBezTo>
                  <a:cubicBezTo>
                    <a:pt x="159354" y="217712"/>
                    <a:pt x="157916" y="216275"/>
                    <a:pt x="156478" y="214838"/>
                  </a:cubicBezTo>
                  <a:cubicBezTo>
                    <a:pt x="155040" y="214838"/>
                    <a:pt x="153602" y="213401"/>
                    <a:pt x="150726" y="213401"/>
                  </a:cubicBezTo>
                  <a:cubicBezTo>
                    <a:pt x="147850" y="213401"/>
                    <a:pt x="146412" y="214838"/>
                    <a:pt x="143536" y="214838"/>
                  </a:cubicBezTo>
                  <a:cubicBezTo>
                    <a:pt x="142098" y="216275"/>
                    <a:pt x="140661" y="217712"/>
                    <a:pt x="139223" y="220585"/>
                  </a:cubicBezTo>
                  <a:cubicBezTo>
                    <a:pt x="137785" y="222022"/>
                    <a:pt x="137785" y="224896"/>
                    <a:pt x="137785" y="226333"/>
                  </a:cubicBezTo>
                  <a:cubicBezTo>
                    <a:pt x="136347" y="229207"/>
                    <a:pt x="136347" y="232080"/>
                    <a:pt x="136347" y="234954"/>
                  </a:cubicBezTo>
                  <a:cubicBezTo>
                    <a:pt x="136347" y="236391"/>
                    <a:pt x="136347" y="239265"/>
                    <a:pt x="137785" y="242138"/>
                  </a:cubicBezTo>
                  <a:cubicBezTo>
                    <a:pt x="137785" y="245012"/>
                    <a:pt x="139223" y="246449"/>
                    <a:pt x="139223" y="249323"/>
                  </a:cubicBezTo>
                  <a:cubicBezTo>
                    <a:pt x="140661" y="250759"/>
                    <a:pt x="142098" y="252196"/>
                    <a:pt x="143536" y="253633"/>
                  </a:cubicBezTo>
                  <a:cubicBezTo>
                    <a:pt x="146412" y="255070"/>
                    <a:pt x="147850" y="255070"/>
                    <a:pt x="150726" y="255070"/>
                  </a:cubicBezTo>
                  <a:cubicBezTo>
                    <a:pt x="153602" y="255070"/>
                    <a:pt x="155040" y="255070"/>
                    <a:pt x="156478" y="255070"/>
                  </a:cubicBezTo>
                  <a:cubicBezTo>
                    <a:pt x="157916" y="253633"/>
                    <a:pt x="159354" y="253633"/>
                    <a:pt x="159354" y="252196"/>
                  </a:cubicBezTo>
                  <a:cubicBezTo>
                    <a:pt x="160792" y="250759"/>
                    <a:pt x="160792" y="249323"/>
                    <a:pt x="162230" y="247886"/>
                  </a:cubicBezTo>
                  <a:cubicBezTo>
                    <a:pt x="162230" y="246449"/>
                    <a:pt x="163668" y="245012"/>
                    <a:pt x="163668" y="242138"/>
                  </a:cubicBezTo>
                  <a:lnTo>
                    <a:pt x="186676" y="242138"/>
                  </a:lnTo>
                  <a:cubicBezTo>
                    <a:pt x="186676" y="246449"/>
                    <a:pt x="185238" y="250759"/>
                    <a:pt x="183800" y="253633"/>
                  </a:cubicBezTo>
                  <a:cubicBezTo>
                    <a:pt x="182362" y="257944"/>
                    <a:pt x="180924" y="260817"/>
                    <a:pt x="178048" y="263691"/>
                  </a:cubicBezTo>
                  <a:cubicBezTo>
                    <a:pt x="175172" y="268002"/>
                    <a:pt x="170858" y="269439"/>
                    <a:pt x="166544" y="272312"/>
                  </a:cubicBezTo>
                  <a:cubicBezTo>
                    <a:pt x="162230" y="273749"/>
                    <a:pt x="157916" y="275186"/>
                    <a:pt x="152164" y="275186"/>
                  </a:cubicBezTo>
                  <a:cubicBezTo>
                    <a:pt x="144974" y="275186"/>
                    <a:pt x="140661" y="273749"/>
                    <a:pt x="134909" y="270875"/>
                  </a:cubicBezTo>
                  <a:cubicBezTo>
                    <a:pt x="130595" y="269439"/>
                    <a:pt x="126281" y="266565"/>
                    <a:pt x="123405" y="263691"/>
                  </a:cubicBezTo>
                  <a:cubicBezTo>
                    <a:pt x="119091" y="259381"/>
                    <a:pt x="117653" y="255070"/>
                    <a:pt x="116215" y="250759"/>
                  </a:cubicBezTo>
                  <a:cubicBezTo>
                    <a:pt x="113339" y="245012"/>
                    <a:pt x="113339" y="240701"/>
                    <a:pt x="113339" y="234954"/>
                  </a:cubicBezTo>
                  <a:cubicBezTo>
                    <a:pt x="113339" y="229207"/>
                    <a:pt x="113339" y="223459"/>
                    <a:pt x="116215" y="217712"/>
                  </a:cubicBezTo>
                  <a:cubicBezTo>
                    <a:pt x="117653" y="213401"/>
                    <a:pt x="120529" y="209091"/>
                    <a:pt x="123405" y="206217"/>
                  </a:cubicBezTo>
                  <a:cubicBezTo>
                    <a:pt x="126281" y="201906"/>
                    <a:pt x="130595" y="199033"/>
                    <a:pt x="136347" y="197596"/>
                  </a:cubicBezTo>
                  <a:cubicBezTo>
                    <a:pt x="140661" y="196159"/>
                    <a:pt x="146412" y="194722"/>
                    <a:pt x="152164" y="194722"/>
                  </a:cubicBezTo>
                  <a:close/>
                  <a:moveTo>
                    <a:pt x="73221" y="194722"/>
                  </a:moveTo>
                  <a:cubicBezTo>
                    <a:pt x="77518" y="194722"/>
                    <a:pt x="80382" y="194722"/>
                    <a:pt x="84678" y="196159"/>
                  </a:cubicBezTo>
                  <a:cubicBezTo>
                    <a:pt x="88974" y="196159"/>
                    <a:pt x="91838" y="197596"/>
                    <a:pt x="94702" y="200469"/>
                  </a:cubicBezTo>
                  <a:cubicBezTo>
                    <a:pt x="97566" y="201906"/>
                    <a:pt x="100431" y="204780"/>
                    <a:pt x="101863" y="207654"/>
                  </a:cubicBezTo>
                  <a:cubicBezTo>
                    <a:pt x="103295" y="210527"/>
                    <a:pt x="104727" y="214838"/>
                    <a:pt x="104727" y="219149"/>
                  </a:cubicBezTo>
                  <a:lnTo>
                    <a:pt x="83246" y="219149"/>
                  </a:lnTo>
                  <a:cubicBezTo>
                    <a:pt x="83246" y="217712"/>
                    <a:pt x="83246" y="216275"/>
                    <a:pt x="81814" y="216275"/>
                  </a:cubicBezTo>
                  <a:cubicBezTo>
                    <a:pt x="81814" y="214838"/>
                    <a:pt x="80382" y="213401"/>
                    <a:pt x="80382" y="213401"/>
                  </a:cubicBezTo>
                  <a:cubicBezTo>
                    <a:pt x="78950" y="213401"/>
                    <a:pt x="77518" y="211964"/>
                    <a:pt x="76085" y="211964"/>
                  </a:cubicBezTo>
                  <a:cubicBezTo>
                    <a:pt x="74653" y="211964"/>
                    <a:pt x="74653" y="211964"/>
                    <a:pt x="73221" y="211964"/>
                  </a:cubicBezTo>
                  <a:cubicBezTo>
                    <a:pt x="71789" y="211964"/>
                    <a:pt x="71789" y="211964"/>
                    <a:pt x="70357" y="211964"/>
                  </a:cubicBezTo>
                  <a:cubicBezTo>
                    <a:pt x="68925" y="211964"/>
                    <a:pt x="68925" y="211964"/>
                    <a:pt x="67493" y="211964"/>
                  </a:cubicBezTo>
                  <a:cubicBezTo>
                    <a:pt x="66061" y="213401"/>
                    <a:pt x="66061" y="213401"/>
                    <a:pt x="64629" y="213401"/>
                  </a:cubicBezTo>
                  <a:cubicBezTo>
                    <a:pt x="64629" y="214838"/>
                    <a:pt x="64629" y="214838"/>
                    <a:pt x="64629" y="216275"/>
                  </a:cubicBezTo>
                  <a:cubicBezTo>
                    <a:pt x="64629" y="217712"/>
                    <a:pt x="64629" y="219149"/>
                    <a:pt x="66061" y="220585"/>
                  </a:cubicBezTo>
                  <a:cubicBezTo>
                    <a:pt x="67493" y="220585"/>
                    <a:pt x="68925" y="222022"/>
                    <a:pt x="71789" y="222022"/>
                  </a:cubicBezTo>
                  <a:cubicBezTo>
                    <a:pt x="73221" y="223459"/>
                    <a:pt x="76085" y="223459"/>
                    <a:pt x="78950" y="224896"/>
                  </a:cubicBezTo>
                  <a:cubicBezTo>
                    <a:pt x="81814" y="224896"/>
                    <a:pt x="83246" y="224896"/>
                    <a:pt x="86110" y="226333"/>
                  </a:cubicBezTo>
                  <a:cubicBezTo>
                    <a:pt x="88974" y="226333"/>
                    <a:pt x="91838" y="227770"/>
                    <a:pt x="94702" y="229207"/>
                  </a:cubicBezTo>
                  <a:cubicBezTo>
                    <a:pt x="97566" y="230643"/>
                    <a:pt x="98998" y="232080"/>
                    <a:pt x="101863" y="233517"/>
                  </a:cubicBezTo>
                  <a:cubicBezTo>
                    <a:pt x="103295" y="234954"/>
                    <a:pt x="104727" y="236391"/>
                    <a:pt x="106159" y="239265"/>
                  </a:cubicBezTo>
                  <a:cubicBezTo>
                    <a:pt x="107591" y="242138"/>
                    <a:pt x="107591" y="245012"/>
                    <a:pt x="107591" y="247886"/>
                  </a:cubicBezTo>
                  <a:cubicBezTo>
                    <a:pt x="107591" y="253633"/>
                    <a:pt x="107591" y="257944"/>
                    <a:pt x="104727" y="260817"/>
                  </a:cubicBezTo>
                  <a:cubicBezTo>
                    <a:pt x="103295" y="263691"/>
                    <a:pt x="100431" y="266565"/>
                    <a:pt x="96134" y="269439"/>
                  </a:cubicBezTo>
                  <a:cubicBezTo>
                    <a:pt x="93270" y="270875"/>
                    <a:pt x="88974" y="272312"/>
                    <a:pt x="86110" y="273749"/>
                  </a:cubicBezTo>
                  <a:cubicBezTo>
                    <a:pt x="81814" y="273749"/>
                    <a:pt x="77518" y="275186"/>
                    <a:pt x="73221" y="275186"/>
                  </a:cubicBezTo>
                  <a:cubicBezTo>
                    <a:pt x="71789" y="275186"/>
                    <a:pt x="68925" y="273749"/>
                    <a:pt x="67493" y="273749"/>
                  </a:cubicBezTo>
                  <a:cubicBezTo>
                    <a:pt x="64629" y="273749"/>
                    <a:pt x="63197" y="273749"/>
                    <a:pt x="60333" y="272312"/>
                  </a:cubicBezTo>
                  <a:cubicBezTo>
                    <a:pt x="57469" y="272312"/>
                    <a:pt x="54605" y="270875"/>
                    <a:pt x="53172" y="269439"/>
                  </a:cubicBezTo>
                  <a:cubicBezTo>
                    <a:pt x="50308" y="269439"/>
                    <a:pt x="47444" y="266565"/>
                    <a:pt x="46012" y="265128"/>
                  </a:cubicBezTo>
                  <a:cubicBezTo>
                    <a:pt x="44580" y="263691"/>
                    <a:pt x="43148" y="260817"/>
                    <a:pt x="41716" y="257944"/>
                  </a:cubicBezTo>
                  <a:cubicBezTo>
                    <a:pt x="40284" y="255070"/>
                    <a:pt x="38852" y="250759"/>
                    <a:pt x="38852" y="246449"/>
                  </a:cubicBezTo>
                  <a:lnTo>
                    <a:pt x="63197" y="246449"/>
                  </a:lnTo>
                  <a:cubicBezTo>
                    <a:pt x="63197" y="249323"/>
                    <a:pt x="63197" y="250759"/>
                    <a:pt x="63197" y="252196"/>
                  </a:cubicBezTo>
                  <a:cubicBezTo>
                    <a:pt x="64629" y="255070"/>
                    <a:pt x="66061" y="256507"/>
                    <a:pt x="68925" y="256507"/>
                  </a:cubicBezTo>
                  <a:cubicBezTo>
                    <a:pt x="70357" y="257944"/>
                    <a:pt x="73221" y="257944"/>
                    <a:pt x="74653" y="257944"/>
                  </a:cubicBezTo>
                  <a:cubicBezTo>
                    <a:pt x="76085" y="257944"/>
                    <a:pt x="76085" y="257944"/>
                    <a:pt x="77518" y="257944"/>
                  </a:cubicBezTo>
                  <a:cubicBezTo>
                    <a:pt x="78950" y="256507"/>
                    <a:pt x="80382" y="256507"/>
                    <a:pt x="81814" y="256507"/>
                  </a:cubicBezTo>
                  <a:cubicBezTo>
                    <a:pt x="81814" y="255070"/>
                    <a:pt x="83246" y="255070"/>
                    <a:pt x="83246" y="253633"/>
                  </a:cubicBezTo>
                  <a:cubicBezTo>
                    <a:pt x="84678" y="253633"/>
                    <a:pt x="84678" y="252196"/>
                    <a:pt x="84678" y="250759"/>
                  </a:cubicBezTo>
                  <a:cubicBezTo>
                    <a:pt x="84678" y="249323"/>
                    <a:pt x="84678" y="249323"/>
                    <a:pt x="83246" y="247886"/>
                  </a:cubicBezTo>
                  <a:cubicBezTo>
                    <a:pt x="83246" y="247886"/>
                    <a:pt x="81814" y="246449"/>
                    <a:pt x="81814" y="246449"/>
                  </a:cubicBezTo>
                  <a:cubicBezTo>
                    <a:pt x="80382" y="245012"/>
                    <a:pt x="78950" y="245012"/>
                    <a:pt x="76085" y="245012"/>
                  </a:cubicBezTo>
                  <a:cubicBezTo>
                    <a:pt x="74653" y="243575"/>
                    <a:pt x="71789" y="242138"/>
                    <a:pt x="67493" y="242138"/>
                  </a:cubicBezTo>
                  <a:cubicBezTo>
                    <a:pt x="64629" y="240701"/>
                    <a:pt x="61765" y="240701"/>
                    <a:pt x="58901" y="239265"/>
                  </a:cubicBezTo>
                  <a:cubicBezTo>
                    <a:pt x="56037" y="237828"/>
                    <a:pt x="53172" y="236391"/>
                    <a:pt x="50308" y="234954"/>
                  </a:cubicBezTo>
                  <a:cubicBezTo>
                    <a:pt x="48876" y="233517"/>
                    <a:pt x="46012" y="232080"/>
                    <a:pt x="44580" y="229207"/>
                  </a:cubicBezTo>
                  <a:cubicBezTo>
                    <a:pt x="43148" y="226333"/>
                    <a:pt x="41716" y="223459"/>
                    <a:pt x="41716" y="219149"/>
                  </a:cubicBezTo>
                  <a:cubicBezTo>
                    <a:pt x="41716" y="214838"/>
                    <a:pt x="43148" y="211964"/>
                    <a:pt x="44580" y="209091"/>
                  </a:cubicBezTo>
                  <a:cubicBezTo>
                    <a:pt x="46012" y="204780"/>
                    <a:pt x="48876" y="203343"/>
                    <a:pt x="51740" y="200469"/>
                  </a:cubicBezTo>
                  <a:cubicBezTo>
                    <a:pt x="54605" y="199033"/>
                    <a:pt x="57469" y="197596"/>
                    <a:pt x="61765" y="196159"/>
                  </a:cubicBezTo>
                  <a:cubicBezTo>
                    <a:pt x="64629" y="194722"/>
                    <a:pt x="68925" y="194722"/>
                    <a:pt x="73221" y="194722"/>
                  </a:cubicBezTo>
                  <a:close/>
                  <a:moveTo>
                    <a:pt x="58854" y="113113"/>
                  </a:moveTo>
                  <a:lnTo>
                    <a:pt x="58854" y="125996"/>
                  </a:lnTo>
                  <a:lnTo>
                    <a:pt x="73222" y="125996"/>
                  </a:lnTo>
                  <a:cubicBezTo>
                    <a:pt x="73222" y="125996"/>
                    <a:pt x="74659" y="125996"/>
                    <a:pt x="76096" y="125996"/>
                  </a:cubicBezTo>
                  <a:cubicBezTo>
                    <a:pt x="77533" y="125996"/>
                    <a:pt x="77533" y="125996"/>
                    <a:pt x="78969" y="124565"/>
                  </a:cubicBezTo>
                  <a:cubicBezTo>
                    <a:pt x="80406" y="124565"/>
                    <a:pt x="80406" y="124565"/>
                    <a:pt x="80406" y="123133"/>
                  </a:cubicBezTo>
                  <a:cubicBezTo>
                    <a:pt x="81843" y="121702"/>
                    <a:pt x="81843" y="120271"/>
                    <a:pt x="81843" y="118839"/>
                  </a:cubicBezTo>
                  <a:cubicBezTo>
                    <a:pt x="81843" y="114545"/>
                    <a:pt x="78969" y="113113"/>
                    <a:pt x="73222" y="113113"/>
                  </a:cubicBezTo>
                  <a:close/>
                  <a:moveTo>
                    <a:pt x="146415" y="94505"/>
                  </a:moveTo>
                  <a:lnTo>
                    <a:pt x="139225" y="117408"/>
                  </a:lnTo>
                  <a:lnTo>
                    <a:pt x="153604" y="117408"/>
                  </a:lnTo>
                  <a:lnTo>
                    <a:pt x="147853" y="94505"/>
                  </a:lnTo>
                  <a:close/>
                  <a:moveTo>
                    <a:pt x="58854" y="87348"/>
                  </a:moveTo>
                  <a:lnTo>
                    <a:pt x="58854" y="98799"/>
                  </a:lnTo>
                  <a:lnTo>
                    <a:pt x="71785" y="98799"/>
                  </a:lnTo>
                  <a:cubicBezTo>
                    <a:pt x="73222" y="98799"/>
                    <a:pt x="76096" y="97368"/>
                    <a:pt x="77533" y="97368"/>
                  </a:cubicBezTo>
                  <a:cubicBezTo>
                    <a:pt x="78969" y="95936"/>
                    <a:pt x="78969" y="94505"/>
                    <a:pt x="78969" y="91642"/>
                  </a:cubicBezTo>
                  <a:cubicBezTo>
                    <a:pt x="78969" y="90211"/>
                    <a:pt x="78969" y="88779"/>
                    <a:pt x="77533" y="87348"/>
                  </a:cubicBezTo>
                  <a:cubicBezTo>
                    <a:pt x="76096" y="87348"/>
                    <a:pt x="73222" y="87348"/>
                    <a:pt x="71785" y="87348"/>
                  </a:cubicBezTo>
                  <a:close/>
                  <a:moveTo>
                    <a:pt x="499450" y="85998"/>
                  </a:moveTo>
                  <a:cubicBezTo>
                    <a:pt x="498015" y="85998"/>
                    <a:pt x="495145" y="85998"/>
                    <a:pt x="493711" y="87432"/>
                  </a:cubicBezTo>
                  <a:cubicBezTo>
                    <a:pt x="492276" y="87432"/>
                    <a:pt x="490841" y="88866"/>
                    <a:pt x="489407" y="90299"/>
                  </a:cubicBezTo>
                  <a:cubicBezTo>
                    <a:pt x="487972" y="91733"/>
                    <a:pt x="486537" y="93167"/>
                    <a:pt x="485102" y="96034"/>
                  </a:cubicBezTo>
                  <a:cubicBezTo>
                    <a:pt x="483668" y="98902"/>
                    <a:pt x="483668" y="103203"/>
                    <a:pt x="483668" y="107504"/>
                  </a:cubicBezTo>
                  <a:cubicBezTo>
                    <a:pt x="483668" y="110371"/>
                    <a:pt x="483668" y="114672"/>
                    <a:pt x="485102" y="117540"/>
                  </a:cubicBezTo>
                  <a:cubicBezTo>
                    <a:pt x="486537" y="120407"/>
                    <a:pt x="487972" y="121841"/>
                    <a:pt x="489407" y="123275"/>
                  </a:cubicBezTo>
                  <a:cubicBezTo>
                    <a:pt x="490841" y="124708"/>
                    <a:pt x="492276" y="126142"/>
                    <a:pt x="493711" y="126142"/>
                  </a:cubicBezTo>
                  <a:cubicBezTo>
                    <a:pt x="495145" y="127576"/>
                    <a:pt x="498015" y="127576"/>
                    <a:pt x="499450" y="127576"/>
                  </a:cubicBezTo>
                  <a:cubicBezTo>
                    <a:pt x="500884" y="127576"/>
                    <a:pt x="502319" y="127576"/>
                    <a:pt x="503754" y="126142"/>
                  </a:cubicBezTo>
                  <a:cubicBezTo>
                    <a:pt x="505189" y="126142"/>
                    <a:pt x="506623" y="124708"/>
                    <a:pt x="508058" y="123275"/>
                  </a:cubicBezTo>
                  <a:cubicBezTo>
                    <a:pt x="509493" y="121841"/>
                    <a:pt x="510927" y="120407"/>
                    <a:pt x="512362" y="117540"/>
                  </a:cubicBezTo>
                  <a:cubicBezTo>
                    <a:pt x="513797" y="114672"/>
                    <a:pt x="513797" y="110371"/>
                    <a:pt x="513797" y="106070"/>
                  </a:cubicBezTo>
                  <a:cubicBezTo>
                    <a:pt x="513797" y="103203"/>
                    <a:pt x="513797" y="98902"/>
                    <a:pt x="512362" y="96034"/>
                  </a:cubicBezTo>
                  <a:cubicBezTo>
                    <a:pt x="510927" y="93167"/>
                    <a:pt x="509493" y="91733"/>
                    <a:pt x="508058" y="90299"/>
                  </a:cubicBezTo>
                  <a:cubicBezTo>
                    <a:pt x="506623" y="88866"/>
                    <a:pt x="505189" y="87432"/>
                    <a:pt x="503754" y="87432"/>
                  </a:cubicBezTo>
                  <a:cubicBezTo>
                    <a:pt x="502319" y="85998"/>
                    <a:pt x="500884" y="85998"/>
                    <a:pt x="499450" y="85998"/>
                  </a:cubicBezTo>
                  <a:close/>
                  <a:moveTo>
                    <a:pt x="387605" y="68739"/>
                  </a:moveTo>
                  <a:lnTo>
                    <a:pt x="453585" y="68739"/>
                  </a:lnTo>
                  <a:lnTo>
                    <a:pt x="453585" y="88779"/>
                  </a:lnTo>
                  <a:lnTo>
                    <a:pt x="432070" y="88779"/>
                  </a:lnTo>
                  <a:lnTo>
                    <a:pt x="432070" y="144605"/>
                  </a:lnTo>
                  <a:lnTo>
                    <a:pt x="409120" y="144605"/>
                  </a:lnTo>
                  <a:lnTo>
                    <a:pt x="409120" y="88779"/>
                  </a:lnTo>
                  <a:lnTo>
                    <a:pt x="387605" y="88779"/>
                  </a:lnTo>
                  <a:close/>
                  <a:moveTo>
                    <a:pt x="272657" y="68739"/>
                  </a:moveTo>
                  <a:lnTo>
                    <a:pt x="297101" y="68739"/>
                  </a:lnTo>
                  <a:lnTo>
                    <a:pt x="297101" y="94505"/>
                  </a:lnTo>
                  <a:lnTo>
                    <a:pt x="317231" y="68739"/>
                  </a:lnTo>
                  <a:lnTo>
                    <a:pt x="347427" y="68739"/>
                  </a:lnTo>
                  <a:lnTo>
                    <a:pt x="318669" y="98799"/>
                  </a:lnTo>
                  <a:lnTo>
                    <a:pt x="351741" y="144605"/>
                  </a:lnTo>
                  <a:lnTo>
                    <a:pt x="321545" y="144605"/>
                  </a:lnTo>
                  <a:lnTo>
                    <a:pt x="302853" y="114545"/>
                  </a:lnTo>
                  <a:lnTo>
                    <a:pt x="297101" y="121702"/>
                  </a:lnTo>
                  <a:lnTo>
                    <a:pt x="297101" y="144605"/>
                  </a:lnTo>
                  <a:lnTo>
                    <a:pt x="272657" y="144605"/>
                  </a:lnTo>
                  <a:close/>
                  <a:moveTo>
                    <a:pt x="134912" y="68739"/>
                  </a:moveTo>
                  <a:lnTo>
                    <a:pt x="157918" y="68739"/>
                  </a:lnTo>
                  <a:lnTo>
                    <a:pt x="186676" y="144605"/>
                  </a:lnTo>
                  <a:lnTo>
                    <a:pt x="162232" y="144605"/>
                  </a:lnTo>
                  <a:lnTo>
                    <a:pt x="159356" y="133154"/>
                  </a:lnTo>
                  <a:lnTo>
                    <a:pt x="134912" y="133154"/>
                  </a:lnTo>
                  <a:lnTo>
                    <a:pt x="130598" y="144605"/>
                  </a:lnTo>
                  <a:lnTo>
                    <a:pt x="107592" y="144605"/>
                  </a:lnTo>
                  <a:close/>
                  <a:moveTo>
                    <a:pt x="35864" y="68739"/>
                  </a:moveTo>
                  <a:lnTo>
                    <a:pt x="77533" y="68739"/>
                  </a:lnTo>
                  <a:cubicBezTo>
                    <a:pt x="81843" y="68739"/>
                    <a:pt x="86154" y="68739"/>
                    <a:pt x="89027" y="70170"/>
                  </a:cubicBezTo>
                  <a:cubicBezTo>
                    <a:pt x="91901" y="71602"/>
                    <a:pt x="94775" y="73033"/>
                    <a:pt x="96212" y="75896"/>
                  </a:cubicBezTo>
                  <a:cubicBezTo>
                    <a:pt x="99085" y="77328"/>
                    <a:pt x="100522" y="78759"/>
                    <a:pt x="100522" y="81622"/>
                  </a:cubicBezTo>
                  <a:cubicBezTo>
                    <a:pt x="100522" y="83053"/>
                    <a:pt x="101959" y="85916"/>
                    <a:pt x="101959" y="87348"/>
                  </a:cubicBezTo>
                  <a:cubicBezTo>
                    <a:pt x="101959" y="91642"/>
                    <a:pt x="100522" y="94505"/>
                    <a:pt x="99085" y="97368"/>
                  </a:cubicBezTo>
                  <a:cubicBezTo>
                    <a:pt x="97649" y="98799"/>
                    <a:pt x="94775" y="101662"/>
                    <a:pt x="91901" y="103093"/>
                  </a:cubicBezTo>
                  <a:cubicBezTo>
                    <a:pt x="93338" y="103093"/>
                    <a:pt x="94775" y="104525"/>
                    <a:pt x="97649" y="104525"/>
                  </a:cubicBezTo>
                  <a:cubicBezTo>
                    <a:pt x="99085" y="105956"/>
                    <a:pt x="100522" y="107388"/>
                    <a:pt x="101959" y="108819"/>
                  </a:cubicBezTo>
                  <a:cubicBezTo>
                    <a:pt x="101959" y="110251"/>
                    <a:pt x="103396" y="111682"/>
                    <a:pt x="104833" y="114545"/>
                  </a:cubicBezTo>
                  <a:cubicBezTo>
                    <a:pt x="104833" y="115976"/>
                    <a:pt x="104833" y="118839"/>
                    <a:pt x="104833" y="121702"/>
                  </a:cubicBezTo>
                  <a:cubicBezTo>
                    <a:pt x="104833" y="125996"/>
                    <a:pt x="104833" y="128859"/>
                    <a:pt x="103396" y="131722"/>
                  </a:cubicBezTo>
                  <a:cubicBezTo>
                    <a:pt x="101959" y="134585"/>
                    <a:pt x="99085" y="137448"/>
                    <a:pt x="97649" y="138879"/>
                  </a:cubicBezTo>
                  <a:cubicBezTo>
                    <a:pt x="94775" y="140311"/>
                    <a:pt x="91901" y="141742"/>
                    <a:pt x="89027" y="143174"/>
                  </a:cubicBezTo>
                  <a:cubicBezTo>
                    <a:pt x="84717" y="144605"/>
                    <a:pt x="81843" y="144605"/>
                    <a:pt x="78969" y="144605"/>
                  </a:cubicBezTo>
                  <a:lnTo>
                    <a:pt x="35864" y="144605"/>
                  </a:lnTo>
                  <a:close/>
                  <a:moveTo>
                    <a:pt x="499450" y="67360"/>
                  </a:moveTo>
                  <a:cubicBezTo>
                    <a:pt x="505189" y="67360"/>
                    <a:pt x="509493" y="67360"/>
                    <a:pt x="515232" y="70227"/>
                  </a:cubicBezTo>
                  <a:cubicBezTo>
                    <a:pt x="519536" y="71661"/>
                    <a:pt x="523840" y="74529"/>
                    <a:pt x="526709" y="78830"/>
                  </a:cubicBezTo>
                  <a:cubicBezTo>
                    <a:pt x="529579" y="81697"/>
                    <a:pt x="532448" y="85998"/>
                    <a:pt x="535318" y="90299"/>
                  </a:cubicBezTo>
                  <a:cubicBezTo>
                    <a:pt x="536752" y="96034"/>
                    <a:pt x="538187" y="100335"/>
                    <a:pt x="538187" y="107504"/>
                  </a:cubicBezTo>
                  <a:cubicBezTo>
                    <a:pt x="538187" y="113239"/>
                    <a:pt x="536752" y="117540"/>
                    <a:pt x="535318" y="123275"/>
                  </a:cubicBezTo>
                  <a:cubicBezTo>
                    <a:pt x="532448" y="127576"/>
                    <a:pt x="529579" y="131877"/>
                    <a:pt x="526709" y="134744"/>
                  </a:cubicBezTo>
                  <a:cubicBezTo>
                    <a:pt x="523840" y="139045"/>
                    <a:pt x="519536" y="141913"/>
                    <a:pt x="515232" y="143347"/>
                  </a:cubicBezTo>
                  <a:cubicBezTo>
                    <a:pt x="509493" y="146214"/>
                    <a:pt x="505189" y="146214"/>
                    <a:pt x="499450" y="146214"/>
                  </a:cubicBezTo>
                  <a:cubicBezTo>
                    <a:pt x="493711" y="146214"/>
                    <a:pt x="487972" y="146214"/>
                    <a:pt x="483668" y="143347"/>
                  </a:cubicBezTo>
                  <a:cubicBezTo>
                    <a:pt x="477929" y="141913"/>
                    <a:pt x="473625" y="139045"/>
                    <a:pt x="470755" y="134744"/>
                  </a:cubicBezTo>
                  <a:cubicBezTo>
                    <a:pt x="467886" y="131877"/>
                    <a:pt x="465016" y="127576"/>
                    <a:pt x="463582" y="123275"/>
                  </a:cubicBezTo>
                  <a:cubicBezTo>
                    <a:pt x="460712" y="117540"/>
                    <a:pt x="460712" y="113239"/>
                    <a:pt x="460712" y="107504"/>
                  </a:cubicBezTo>
                  <a:cubicBezTo>
                    <a:pt x="460712" y="100335"/>
                    <a:pt x="460712" y="96034"/>
                    <a:pt x="463582" y="90299"/>
                  </a:cubicBezTo>
                  <a:cubicBezTo>
                    <a:pt x="465016" y="85998"/>
                    <a:pt x="467886" y="81697"/>
                    <a:pt x="470755" y="78830"/>
                  </a:cubicBezTo>
                  <a:cubicBezTo>
                    <a:pt x="473625" y="74529"/>
                    <a:pt x="477929" y="71661"/>
                    <a:pt x="483668" y="70227"/>
                  </a:cubicBezTo>
                  <a:cubicBezTo>
                    <a:pt x="487972" y="67360"/>
                    <a:pt x="493711" y="67360"/>
                    <a:pt x="499450" y="67360"/>
                  </a:cubicBezTo>
                  <a:close/>
                  <a:moveTo>
                    <a:pt x="228260" y="67360"/>
                  </a:moveTo>
                  <a:cubicBezTo>
                    <a:pt x="238326" y="67360"/>
                    <a:pt x="246954" y="70227"/>
                    <a:pt x="252706" y="74529"/>
                  </a:cubicBezTo>
                  <a:cubicBezTo>
                    <a:pt x="258458" y="80263"/>
                    <a:pt x="261334" y="87432"/>
                    <a:pt x="262772" y="97468"/>
                  </a:cubicBezTo>
                  <a:lnTo>
                    <a:pt x="239764" y="97468"/>
                  </a:lnTo>
                  <a:cubicBezTo>
                    <a:pt x="239764" y="96034"/>
                    <a:pt x="239764" y="96034"/>
                    <a:pt x="238326" y="94600"/>
                  </a:cubicBezTo>
                  <a:cubicBezTo>
                    <a:pt x="238326" y="93167"/>
                    <a:pt x="238326" y="91733"/>
                    <a:pt x="236888" y="90299"/>
                  </a:cubicBezTo>
                  <a:cubicBezTo>
                    <a:pt x="235450" y="88866"/>
                    <a:pt x="235450" y="88866"/>
                    <a:pt x="232574" y="87432"/>
                  </a:cubicBezTo>
                  <a:cubicBezTo>
                    <a:pt x="231136" y="85998"/>
                    <a:pt x="229698" y="85998"/>
                    <a:pt x="226822" y="85998"/>
                  </a:cubicBezTo>
                  <a:cubicBezTo>
                    <a:pt x="223946" y="85998"/>
                    <a:pt x="222508" y="85998"/>
                    <a:pt x="219632" y="87432"/>
                  </a:cubicBezTo>
                  <a:cubicBezTo>
                    <a:pt x="218194" y="88866"/>
                    <a:pt x="216757" y="90299"/>
                    <a:pt x="215319" y="93167"/>
                  </a:cubicBezTo>
                  <a:cubicBezTo>
                    <a:pt x="215319" y="94600"/>
                    <a:pt x="213881" y="96034"/>
                    <a:pt x="213881" y="98902"/>
                  </a:cubicBezTo>
                  <a:cubicBezTo>
                    <a:pt x="212443" y="101769"/>
                    <a:pt x="212443" y="104636"/>
                    <a:pt x="212443" y="107504"/>
                  </a:cubicBezTo>
                  <a:cubicBezTo>
                    <a:pt x="212443" y="108938"/>
                    <a:pt x="212443" y="111805"/>
                    <a:pt x="213881" y="114672"/>
                  </a:cubicBezTo>
                  <a:cubicBezTo>
                    <a:pt x="213881" y="117540"/>
                    <a:pt x="215319" y="118974"/>
                    <a:pt x="215319" y="120407"/>
                  </a:cubicBezTo>
                  <a:cubicBezTo>
                    <a:pt x="216757" y="123275"/>
                    <a:pt x="218194" y="124708"/>
                    <a:pt x="219632" y="126142"/>
                  </a:cubicBezTo>
                  <a:cubicBezTo>
                    <a:pt x="222508" y="127576"/>
                    <a:pt x="223946" y="127576"/>
                    <a:pt x="226822" y="127576"/>
                  </a:cubicBezTo>
                  <a:cubicBezTo>
                    <a:pt x="229698" y="127576"/>
                    <a:pt x="231136" y="127576"/>
                    <a:pt x="232574" y="126142"/>
                  </a:cubicBezTo>
                  <a:cubicBezTo>
                    <a:pt x="234012" y="126142"/>
                    <a:pt x="235450" y="124708"/>
                    <a:pt x="235450" y="124708"/>
                  </a:cubicBezTo>
                  <a:cubicBezTo>
                    <a:pt x="236888" y="123275"/>
                    <a:pt x="238326" y="121841"/>
                    <a:pt x="238326" y="120407"/>
                  </a:cubicBezTo>
                  <a:cubicBezTo>
                    <a:pt x="238326" y="118974"/>
                    <a:pt x="239764" y="116106"/>
                    <a:pt x="239764" y="114672"/>
                  </a:cubicBezTo>
                  <a:lnTo>
                    <a:pt x="262772" y="114672"/>
                  </a:lnTo>
                  <a:cubicBezTo>
                    <a:pt x="262772" y="118974"/>
                    <a:pt x="261334" y="123275"/>
                    <a:pt x="259896" y="126142"/>
                  </a:cubicBezTo>
                  <a:cubicBezTo>
                    <a:pt x="258458" y="130443"/>
                    <a:pt x="257020" y="133311"/>
                    <a:pt x="254144" y="136178"/>
                  </a:cubicBezTo>
                  <a:cubicBezTo>
                    <a:pt x="251268" y="139045"/>
                    <a:pt x="246954" y="141913"/>
                    <a:pt x="242640" y="143347"/>
                  </a:cubicBezTo>
                  <a:cubicBezTo>
                    <a:pt x="238326" y="146214"/>
                    <a:pt x="234012" y="146214"/>
                    <a:pt x="228260" y="146214"/>
                  </a:cubicBezTo>
                  <a:cubicBezTo>
                    <a:pt x="221070" y="146214"/>
                    <a:pt x="216757" y="146214"/>
                    <a:pt x="211005" y="143347"/>
                  </a:cubicBezTo>
                  <a:cubicBezTo>
                    <a:pt x="206691" y="141913"/>
                    <a:pt x="202377" y="139045"/>
                    <a:pt x="199501" y="134744"/>
                  </a:cubicBezTo>
                  <a:cubicBezTo>
                    <a:pt x="196625" y="131877"/>
                    <a:pt x="193749" y="127576"/>
                    <a:pt x="192311" y="121841"/>
                  </a:cubicBezTo>
                  <a:cubicBezTo>
                    <a:pt x="189435" y="117540"/>
                    <a:pt x="189435" y="111805"/>
                    <a:pt x="189435" y="107504"/>
                  </a:cubicBezTo>
                  <a:cubicBezTo>
                    <a:pt x="189435" y="100335"/>
                    <a:pt x="189435" y="96034"/>
                    <a:pt x="192311" y="90299"/>
                  </a:cubicBezTo>
                  <a:cubicBezTo>
                    <a:pt x="193749" y="85998"/>
                    <a:pt x="196625" y="81697"/>
                    <a:pt x="199501" y="77396"/>
                  </a:cubicBezTo>
                  <a:cubicBezTo>
                    <a:pt x="203815" y="74529"/>
                    <a:pt x="206691" y="71661"/>
                    <a:pt x="212443" y="70227"/>
                  </a:cubicBezTo>
                  <a:cubicBezTo>
                    <a:pt x="216757" y="67360"/>
                    <a:pt x="222508" y="67360"/>
                    <a:pt x="228260" y="67360"/>
                  </a:cubicBezTo>
                  <a:close/>
                  <a:moveTo>
                    <a:pt x="0" y="0"/>
                  </a:moveTo>
                  <a:lnTo>
                    <a:pt x="572672" y="0"/>
                  </a:lnTo>
                  <a:lnTo>
                    <a:pt x="572672" y="25748"/>
                  </a:lnTo>
                  <a:lnTo>
                    <a:pt x="548273" y="25748"/>
                  </a:lnTo>
                  <a:lnTo>
                    <a:pt x="548273" y="24318"/>
                  </a:lnTo>
                  <a:lnTo>
                    <a:pt x="24399" y="24318"/>
                  </a:lnTo>
                  <a:lnTo>
                    <a:pt x="24399" y="25748"/>
                  </a:lnTo>
                  <a:lnTo>
                    <a:pt x="0" y="257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4" name="îŝlîďè"/>
            <p:cNvSpPr>
              <a:spLocks noChangeAspect="1"/>
            </p:cNvSpPr>
            <p:nvPr/>
          </p:nvSpPr>
          <p:spPr bwMode="auto">
            <a:xfrm>
              <a:off x="6031625" y="1924107"/>
              <a:ext cx="555172" cy="449361"/>
            </a:xfrm>
            <a:custGeom>
              <a:avLst/>
              <a:gdLst>
                <a:gd name="connsiteX0" fmla="*/ 355420 w 607568"/>
                <a:gd name="connsiteY0" fmla="*/ 250307 h 491771"/>
                <a:gd name="connsiteX1" fmla="*/ 352312 w 607568"/>
                <a:gd name="connsiteY1" fmla="*/ 251812 h 491771"/>
                <a:gd name="connsiteX2" fmla="*/ 321042 w 607568"/>
                <a:gd name="connsiteY2" fmla="*/ 289814 h 491771"/>
                <a:gd name="connsiteX3" fmla="*/ 321513 w 607568"/>
                <a:gd name="connsiteY3" fmla="*/ 295364 h 491771"/>
                <a:gd name="connsiteX4" fmla="*/ 369736 w 607568"/>
                <a:gd name="connsiteY4" fmla="*/ 338257 h 491771"/>
                <a:gd name="connsiteX5" fmla="*/ 371997 w 607568"/>
                <a:gd name="connsiteY5" fmla="*/ 339104 h 491771"/>
                <a:gd name="connsiteX6" fmla="*/ 373127 w 607568"/>
                <a:gd name="connsiteY6" fmla="*/ 338916 h 491771"/>
                <a:gd name="connsiteX7" fmla="*/ 375293 w 607568"/>
                <a:gd name="connsiteY7" fmla="*/ 336282 h 491771"/>
                <a:gd name="connsiteX8" fmla="*/ 383676 w 607568"/>
                <a:gd name="connsiteY8" fmla="*/ 279467 h 491771"/>
                <a:gd name="connsiteX9" fmla="*/ 376424 w 607568"/>
                <a:gd name="connsiteY9" fmla="*/ 263287 h 491771"/>
                <a:gd name="connsiteX10" fmla="*/ 357681 w 607568"/>
                <a:gd name="connsiteY10" fmla="*/ 250965 h 491771"/>
                <a:gd name="connsiteX11" fmla="*/ 355420 w 607568"/>
                <a:gd name="connsiteY11" fmla="*/ 250307 h 491771"/>
                <a:gd name="connsiteX12" fmla="*/ 258879 w 607568"/>
                <a:gd name="connsiteY12" fmla="*/ 250307 h 491771"/>
                <a:gd name="connsiteX13" fmla="*/ 256712 w 607568"/>
                <a:gd name="connsiteY13" fmla="*/ 250965 h 491771"/>
                <a:gd name="connsiteX14" fmla="*/ 237969 w 607568"/>
                <a:gd name="connsiteY14" fmla="*/ 263287 h 491771"/>
                <a:gd name="connsiteX15" fmla="*/ 230717 w 607568"/>
                <a:gd name="connsiteY15" fmla="*/ 279467 h 491771"/>
                <a:gd name="connsiteX16" fmla="*/ 239100 w 607568"/>
                <a:gd name="connsiteY16" fmla="*/ 336282 h 491771"/>
                <a:gd name="connsiteX17" fmla="*/ 241266 w 607568"/>
                <a:gd name="connsiteY17" fmla="*/ 338916 h 491771"/>
                <a:gd name="connsiteX18" fmla="*/ 242396 w 607568"/>
                <a:gd name="connsiteY18" fmla="*/ 339104 h 491771"/>
                <a:gd name="connsiteX19" fmla="*/ 244657 w 607568"/>
                <a:gd name="connsiteY19" fmla="*/ 338257 h 491771"/>
                <a:gd name="connsiteX20" fmla="*/ 292880 w 607568"/>
                <a:gd name="connsiteY20" fmla="*/ 295364 h 491771"/>
                <a:gd name="connsiteX21" fmla="*/ 293351 w 607568"/>
                <a:gd name="connsiteY21" fmla="*/ 289814 h 491771"/>
                <a:gd name="connsiteX22" fmla="*/ 261987 w 607568"/>
                <a:gd name="connsiteY22" fmla="*/ 251812 h 491771"/>
                <a:gd name="connsiteX23" fmla="*/ 258879 w 607568"/>
                <a:gd name="connsiteY23" fmla="*/ 250307 h 491771"/>
                <a:gd name="connsiteX24" fmla="*/ 500465 w 607568"/>
                <a:gd name="connsiteY24" fmla="*/ 66049 h 491771"/>
                <a:gd name="connsiteX25" fmla="*/ 565743 w 607568"/>
                <a:gd name="connsiteY25" fmla="*/ 130673 h 491771"/>
                <a:gd name="connsiteX26" fmla="*/ 566120 w 607568"/>
                <a:gd name="connsiteY26" fmla="*/ 130673 h 491771"/>
                <a:gd name="connsiteX27" fmla="*/ 580250 w 607568"/>
                <a:gd name="connsiteY27" fmla="*/ 160962 h 491771"/>
                <a:gd name="connsiteX28" fmla="*/ 560939 w 607568"/>
                <a:gd name="connsiteY28" fmla="*/ 182503 h 491771"/>
                <a:gd name="connsiteX29" fmla="*/ 531927 w 607568"/>
                <a:gd name="connsiteY29" fmla="*/ 223799 h 491771"/>
                <a:gd name="connsiteX30" fmla="*/ 528253 w 607568"/>
                <a:gd name="connsiteY30" fmla="*/ 234240 h 491771"/>
                <a:gd name="connsiteX31" fmla="*/ 530797 w 607568"/>
                <a:gd name="connsiteY31" fmla="*/ 246281 h 491771"/>
                <a:gd name="connsiteX32" fmla="*/ 545868 w 607568"/>
                <a:gd name="connsiteY32" fmla="*/ 261143 h 491771"/>
                <a:gd name="connsiteX33" fmla="*/ 558961 w 607568"/>
                <a:gd name="connsiteY33" fmla="*/ 263777 h 491771"/>
                <a:gd name="connsiteX34" fmla="*/ 597299 w 607568"/>
                <a:gd name="connsiteY34" fmla="*/ 301968 h 491771"/>
                <a:gd name="connsiteX35" fmla="*/ 607002 w 607568"/>
                <a:gd name="connsiteY35" fmla="*/ 350788 h 491771"/>
                <a:gd name="connsiteX36" fmla="*/ 601256 w 607568"/>
                <a:gd name="connsiteY36" fmla="*/ 373835 h 491771"/>
                <a:gd name="connsiteX37" fmla="*/ 579685 w 607568"/>
                <a:gd name="connsiteY37" fmla="*/ 384088 h 491771"/>
                <a:gd name="connsiteX38" fmla="*/ 490386 w 607568"/>
                <a:gd name="connsiteY38" fmla="*/ 384088 h 491771"/>
                <a:gd name="connsiteX39" fmla="*/ 467685 w 607568"/>
                <a:gd name="connsiteY39" fmla="*/ 310058 h 491771"/>
                <a:gd name="connsiteX40" fmla="*/ 431702 w 607568"/>
                <a:gd name="connsiteY40" fmla="*/ 267445 h 491771"/>
                <a:gd name="connsiteX41" fmla="*/ 441969 w 607568"/>
                <a:gd name="connsiteY41" fmla="*/ 263777 h 491771"/>
                <a:gd name="connsiteX42" fmla="*/ 455157 w 607568"/>
                <a:gd name="connsiteY42" fmla="*/ 261237 h 491771"/>
                <a:gd name="connsiteX43" fmla="*/ 470228 w 607568"/>
                <a:gd name="connsiteY43" fmla="*/ 246281 h 491771"/>
                <a:gd name="connsiteX44" fmla="*/ 472677 w 607568"/>
                <a:gd name="connsiteY44" fmla="*/ 234240 h 491771"/>
                <a:gd name="connsiteX45" fmla="*/ 469098 w 607568"/>
                <a:gd name="connsiteY45" fmla="*/ 223893 h 491771"/>
                <a:gd name="connsiteX46" fmla="*/ 439991 w 607568"/>
                <a:gd name="connsiteY46" fmla="*/ 182503 h 491771"/>
                <a:gd name="connsiteX47" fmla="*/ 426144 w 607568"/>
                <a:gd name="connsiteY47" fmla="*/ 172720 h 491771"/>
                <a:gd name="connsiteX48" fmla="*/ 441404 w 607568"/>
                <a:gd name="connsiteY48" fmla="*/ 143278 h 491771"/>
                <a:gd name="connsiteX49" fmla="*/ 439708 w 607568"/>
                <a:gd name="connsiteY49" fmla="*/ 107438 h 491771"/>
                <a:gd name="connsiteX50" fmla="*/ 500465 w 607568"/>
                <a:gd name="connsiteY50" fmla="*/ 66049 h 491771"/>
                <a:gd name="connsiteX51" fmla="*/ 107100 w 607568"/>
                <a:gd name="connsiteY51" fmla="*/ 66049 h 491771"/>
                <a:gd name="connsiteX52" fmla="*/ 171341 w 607568"/>
                <a:gd name="connsiteY52" fmla="*/ 123618 h 491771"/>
                <a:gd name="connsiteX53" fmla="*/ 172849 w 607568"/>
                <a:gd name="connsiteY53" fmla="*/ 143278 h 491771"/>
                <a:gd name="connsiteX54" fmla="*/ 184246 w 607568"/>
                <a:gd name="connsiteY54" fmla="*/ 168205 h 491771"/>
                <a:gd name="connsiteX55" fmla="*/ 167574 w 607568"/>
                <a:gd name="connsiteY55" fmla="*/ 182503 h 491771"/>
                <a:gd name="connsiteX56" fmla="*/ 138468 w 607568"/>
                <a:gd name="connsiteY56" fmla="*/ 223799 h 491771"/>
                <a:gd name="connsiteX57" fmla="*/ 134794 w 607568"/>
                <a:gd name="connsiteY57" fmla="*/ 234240 h 491771"/>
                <a:gd name="connsiteX58" fmla="*/ 137337 w 607568"/>
                <a:gd name="connsiteY58" fmla="*/ 246281 h 491771"/>
                <a:gd name="connsiteX59" fmla="*/ 152408 w 607568"/>
                <a:gd name="connsiteY59" fmla="*/ 261143 h 491771"/>
                <a:gd name="connsiteX60" fmla="*/ 165596 w 607568"/>
                <a:gd name="connsiteY60" fmla="*/ 263777 h 491771"/>
                <a:gd name="connsiteX61" fmla="*/ 179442 w 607568"/>
                <a:gd name="connsiteY61" fmla="*/ 268856 h 491771"/>
                <a:gd name="connsiteX62" fmla="*/ 146662 w 607568"/>
                <a:gd name="connsiteY62" fmla="*/ 310058 h 491771"/>
                <a:gd name="connsiteX63" fmla="*/ 123867 w 607568"/>
                <a:gd name="connsiteY63" fmla="*/ 384088 h 491771"/>
                <a:gd name="connsiteX64" fmla="*/ 27883 w 607568"/>
                <a:gd name="connsiteY64" fmla="*/ 384088 h 491771"/>
                <a:gd name="connsiteX65" fmla="*/ 6312 w 607568"/>
                <a:gd name="connsiteY65" fmla="*/ 373835 h 491771"/>
                <a:gd name="connsiteX66" fmla="*/ 566 w 607568"/>
                <a:gd name="connsiteY66" fmla="*/ 350788 h 491771"/>
                <a:gd name="connsiteX67" fmla="*/ 10268 w 607568"/>
                <a:gd name="connsiteY67" fmla="*/ 301968 h 491771"/>
                <a:gd name="connsiteX68" fmla="*/ 48606 w 607568"/>
                <a:gd name="connsiteY68" fmla="*/ 263777 h 491771"/>
                <a:gd name="connsiteX69" fmla="*/ 61699 w 607568"/>
                <a:gd name="connsiteY69" fmla="*/ 261237 h 491771"/>
                <a:gd name="connsiteX70" fmla="*/ 76770 w 607568"/>
                <a:gd name="connsiteY70" fmla="*/ 246281 h 491771"/>
                <a:gd name="connsiteX71" fmla="*/ 79313 w 607568"/>
                <a:gd name="connsiteY71" fmla="*/ 234240 h 491771"/>
                <a:gd name="connsiteX72" fmla="*/ 75639 w 607568"/>
                <a:gd name="connsiteY72" fmla="*/ 223893 h 491771"/>
                <a:gd name="connsiteX73" fmla="*/ 46628 w 607568"/>
                <a:gd name="connsiteY73" fmla="*/ 182503 h 491771"/>
                <a:gd name="connsiteX74" fmla="*/ 27318 w 607568"/>
                <a:gd name="connsiteY74" fmla="*/ 160962 h 491771"/>
                <a:gd name="connsiteX75" fmla="*/ 41447 w 607568"/>
                <a:gd name="connsiteY75" fmla="*/ 130673 h 491771"/>
                <a:gd name="connsiteX76" fmla="*/ 41824 w 607568"/>
                <a:gd name="connsiteY76" fmla="*/ 130673 h 491771"/>
                <a:gd name="connsiteX77" fmla="*/ 107100 w 607568"/>
                <a:gd name="connsiteY77" fmla="*/ 66049 h 491771"/>
                <a:gd name="connsiteX78" fmla="*/ 298626 w 607568"/>
                <a:gd name="connsiteY78" fmla="*/ 0 h 491771"/>
                <a:gd name="connsiteX79" fmla="*/ 315956 w 607568"/>
                <a:gd name="connsiteY79" fmla="*/ 0 h 491771"/>
                <a:gd name="connsiteX80" fmla="*/ 401854 w 607568"/>
                <a:gd name="connsiteY80" fmla="*/ 85787 h 491771"/>
                <a:gd name="connsiteX81" fmla="*/ 401854 w 607568"/>
                <a:gd name="connsiteY81" fmla="*/ 95476 h 491771"/>
                <a:gd name="connsiteX82" fmla="*/ 421633 w 607568"/>
                <a:gd name="connsiteY82" fmla="*/ 138840 h 491771"/>
                <a:gd name="connsiteX83" fmla="*/ 417960 w 607568"/>
                <a:gd name="connsiteY83" fmla="*/ 149281 h 491771"/>
                <a:gd name="connsiteX84" fmla="*/ 417112 w 607568"/>
                <a:gd name="connsiteY84" fmla="*/ 151068 h 491771"/>
                <a:gd name="connsiteX85" fmla="*/ 411273 w 607568"/>
                <a:gd name="connsiteY85" fmla="*/ 159534 h 491771"/>
                <a:gd name="connsiteX86" fmla="*/ 410896 w 607568"/>
                <a:gd name="connsiteY86" fmla="*/ 159910 h 491771"/>
                <a:gd name="connsiteX87" fmla="*/ 394037 w 607568"/>
                <a:gd name="connsiteY87" fmla="*/ 169787 h 491771"/>
                <a:gd name="connsiteX88" fmla="*/ 384900 w 607568"/>
                <a:gd name="connsiteY88" fmla="*/ 189541 h 491771"/>
                <a:gd name="connsiteX89" fmla="*/ 384712 w 607568"/>
                <a:gd name="connsiteY89" fmla="*/ 189823 h 491771"/>
                <a:gd name="connsiteX90" fmla="*/ 373316 w 607568"/>
                <a:gd name="connsiteY90" fmla="*/ 207131 h 491771"/>
                <a:gd name="connsiteX91" fmla="*/ 372750 w 607568"/>
                <a:gd name="connsiteY91" fmla="*/ 207789 h 491771"/>
                <a:gd name="connsiteX92" fmla="*/ 359847 w 607568"/>
                <a:gd name="connsiteY92" fmla="*/ 222275 h 491771"/>
                <a:gd name="connsiteX93" fmla="*/ 359188 w 607568"/>
                <a:gd name="connsiteY93" fmla="*/ 222934 h 491771"/>
                <a:gd name="connsiteX94" fmla="*/ 345154 w 607568"/>
                <a:gd name="connsiteY94" fmla="*/ 234598 h 491771"/>
                <a:gd name="connsiteX95" fmla="*/ 345625 w 607568"/>
                <a:gd name="connsiteY95" fmla="*/ 236855 h 491771"/>
                <a:gd name="connsiteX96" fmla="*/ 348639 w 607568"/>
                <a:gd name="connsiteY96" fmla="*/ 235538 h 491771"/>
                <a:gd name="connsiteX97" fmla="*/ 355514 w 607568"/>
                <a:gd name="connsiteY97" fmla="*/ 234033 h 491771"/>
                <a:gd name="connsiteX98" fmla="*/ 366628 w 607568"/>
                <a:gd name="connsiteY98" fmla="*/ 237326 h 491771"/>
                <a:gd name="connsiteX99" fmla="*/ 385371 w 607568"/>
                <a:gd name="connsiteY99" fmla="*/ 249648 h 491771"/>
                <a:gd name="connsiteX100" fmla="*/ 399876 w 607568"/>
                <a:gd name="connsiteY100" fmla="*/ 279373 h 491771"/>
                <a:gd name="connsiteX101" fmla="*/ 430016 w 607568"/>
                <a:gd name="connsiteY101" fmla="*/ 289814 h 491771"/>
                <a:gd name="connsiteX102" fmla="*/ 448382 w 607568"/>
                <a:gd name="connsiteY102" fmla="*/ 316058 h 491771"/>
                <a:gd name="connsiteX103" fmla="*/ 481630 w 607568"/>
                <a:gd name="connsiteY103" fmla="*/ 424515 h 491771"/>
                <a:gd name="connsiteX104" fmla="*/ 483891 w 607568"/>
                <a:gd name="connsiteY104" fmla="*/ 436461 h 491771"/>
                <a:gd name="connsiteX105" fmla="*/ 473718 w 607568"/>
                <a:gd name="connsiteY105" fmla="*/ 470700 h 491771"/>
                <a:gd name="connsiteX106" fmla="*/ 443956 w 607568"/>
                <a:gd name="connsiteY106" fmla="*/ 490360 h 491771"/>
                <a:gd name="connsiteX107" fmla="*/ 431805 w 607568"/>
                <a:gd name="connsiteY107" fmla="*/ 491771 h 491771"/>
                <a:gd name="connsiteX108" fmla="*/ 325375 w 607568"/>
                <a:gd name="connsiteY108" fmla="*/ 491771 h 491771"/>
                <a:gd name="connsiteX109" fmla="*/ 337430 w 607568"/>
                <a:gd name="connsiteY109" fmla="*/ 415296 h 491771"/>
                <a:gd name="connsiteX110" fmla="*/ 334605 w 607568"/>
                <a:gd name="connsiteY110" fmla="*/ 389052 h 491771"/>
                <a:gd name="connsiteX111" fmla="*/ 323962 w 607568"/>
                <a:gd name="connsiteY111" fmla="*/ 360927 h 491771"/>
                <a:gd name="connsiteX112" fmla="*/ 337430 w 607568"/>
                <a:gd name="connsiteY112" fmla="*/ 347476 h 491771"/>
                <a:gd name="connsiteX113" fmla="*/ 307196 w 607568"/>
                <a:gd name="connsiteY113" fmla="*/ 317281 h 491771"/>
                <a:gd name="connsiteX114" fmla="*/ 276868 w 607568"/>
                <a:gd name="connsiteY114" fmla="*/ 347476 h 491771"/>
                <a:gd name="connsiteX115" fmla="*/ 290337 w 607568"/>
                <a:gd name="connsiteY115" fmla="*/ 360927 h 491771"/>
                <a:gd name="connsiteX116" fmla="*/ 279694 w 607568"/>
                <a:gd name="connsiteY116" fmla="*/ 389052 h 491771"/>
                <a:gd name="connsiteX117" fmla="*/ 276963 w 607568"/>
                <a:gd name="connsiteY117" fmla="*/ 415296 h 491771"/>
                <a:gd name="connsiteX118" fmla="*/ 288736 w 607568"/>
                <a:gd name="connsiteY118" fmla="*/ 491771 h 491771"/>
                <a:gd name="connsiteX119" fmla="*/ 182493 w 607568"/>
                <a:gd name="connsiteY119" fmla="*/ 491771 h 491771"/>
                <a:gd name="connsiteX120" fmla="*/ 170437 w 607568"/>
                <a:gd name="connsiteY120" fmla="*/ 490360 h 491771"/>
                <a:gd name="connsiteX121" fmla="*/ 140675 w 607568"/>
                <a:gd name="connsiteY121" fmla="*/ 470700 h 491771"/>
                <a:gd name="connsiteX122" fmla="*/ 132669 w 607568"/>
                <a:gd name="connsiteY122" fmla="*/ 424515 h 491771"/>
                <a:gd name="connsiteX123" fmla="*/ 166011 w 607568"/>
                <a:gd name="connsiteY123" fmla="*/ 316058 h 491771"/>
                <a:gd name="connsiteX124" fmla="*/ 184377 w 607568"/>
                <a:gd name="connsiteY124" fmla="*/ 289814 h 491771"/>
                <a:gd name="connsiteX125" fmla="*/ 214517 w 607568"/>
                <a:gd name="connsiteY125" fmla="*/ 279373 h 491771"/>
                <a:gd name="connsiteX126" fmla="*/ 214517 w 607568"/>
                <a:gd name="connsiteY126" fmla="*/ 279279 h 491771"/>
                <a:gd name="connsiteX127" fmla="*/ 229022 w 607568"/>
                <a:gd name="connsiteY127" fmla="*/ 249648 h 491771"/>
                <a:gd name="connsiteX128" fmla="*/ 247765 w 607568"/>
                <a:gd name="connsiteY128" fmla="*/ 237326 h 491771"/>
                <a:gd name="connsiteX129" fmla="*/ 258879 w 607568"/>
                <a:gd name="connsiteY129" fmla="*/ 234033 h 491771"/>
                <a:gd name="connsiteX130" fmla="*/ 265754 w 607568"/>
                <a:gd name="connsiteY130" fmla="*/ 235538 h 491771"/>
                <a:gd name="connsiteX131" fmla="*/ 268768 w 607568"/>
                <a:gd name="connsiteY131" fmla="*/ 236855 h 491771"/>
                <a:gd name="connsiteX132" fmla="*/ 269239 w 607568"/>
                <a:gd name="connsiteY132" fmla="*/ 234598 h 491771"/>
                <a:gd name="connsiteX133" fmla="*/ 255205 w 607568"/>
                <a:gd name="connsiteY133" fmla="*/ 222934 h 491771"/>
                <a:gd name="connsiteX134" fmla="*/ 254546 w 607568"/>
                <a:gd name="connsiteY134" fmla="*/ 222275 h 491771"/>
                <a:gd name="connsiteX135" fmla="*/ 241548 w 607568"/>
                <a:gd name="connsiteY135" fmla="*/ 207789 h 491771"/>
                <a:gd name="connsiteX136" fmla="*/ 241077 w 607568"/>
                <a:gd name="connsiteY136" fmla="*/ 207225 h 491771"/>
                <a:gd name="connsiteX137" fmla="*/ 229681 w 607568"/>
                <a:gd name="connsiteY137" fmla="*/ 189823 h 491771"/>
                <a:gd name="connsiteX138" fmla="*/ 229493 w 607568"/>
                <a:gd name="connsiteY138" fmla="*/ 189635 h 491771"/>
                <a:gd name="connsiteX139" fmla="*/ 220356 w 607568"/>
                <a:gd name="connsiteY139" fmla="*/ 169787 h 491771"/>
                <a:gd name="connsiteX140" fmla="*/ 203497 w 607568"/>
                <a:gd name="connsiteY140" fmla="*/ 159910 h 491771"/>
                <a:gd name="connsiteX141" fmla="*/ 203120 w 607568"/>
                <a:gd name="connsiteY141" fmla="*/ 159534 h 491771"/>
                <a:gd name="connsiteX142" fmla="*/ 197281 w 607568"/>
                <a:gd name="connsiteY142" fmla="*/ 151068 h 491771"/>
                <a:gd name="connsiteX143" fmla="*/ 196433 w 607568"/>
                <a:gd name="connsiteY143" fmla="*/ 149281 h 491771"/>
                <a:gd name="connsiteX144" fmla="*/ 192666 w 607568"/>
                <a:gd name="connsiteY144" fmla="*/ 138840 h 491771"/>
                <a:gd name="connsiteX145" fmla="*/ 212727 w 607568"/>
                <a:gd name="connsiteY145" fmla="*/ 95476 h 491771"/>
                <a:gd name="connsiteX146" fmla="*/ 212727 w 607568"/>
                <a:gd name="connsiteY146" fmla="*/ 85787 h 491771"/>
                <a:gd name="connsiteX147" fmla="*/ 298626 w 607568"/>
                <a:gd name="connsiteY147" fmla="*/ 0 h 49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607568" h="491771">
                  <a:moveTo>
                    <a:pt x="355420" y="250307"/>
                  </a:moveTo>
                  <a:cubicBezTo>
                    <a:pt x="354290" y="250307"/>
                    <a:pt x="353160" y="250871"/>
                    <a:pt x="352312" y="251812"/>
                  </a:cubicBezTo>
                  <a:lnTo>
                    <a:pt x="321042" y="289814"/>
                  </a:lnTo>
                  <a:cubicBezTo>
                    <a:pt x="319723" y="291507"/>
                    <a:pt x="319912" y="293953"/>
                    <a:pt x="321513" y="295364"/>
                  </a:cubicBezTo>
                  <a:lnTo>
                    <a:pt x="369736" y="338257"/>
                  </a:lnTo>
                  <a:cubicBezTo>
                    <a:pt x="370396" y="338822"/>
                    <a:pt x="371149" y="339104"/>
                    <a:pt x="371997" y="339104"/>
                  </a:cubicBezTo>
                  <a:cubicBezTo>
                    <a:pt x="372374" y="339104"/>
                    <a:pt x="372750" y="339010"/>
                    <a:pt x="373127" y="338916"/>
                  </a:cubicBezTo>
                  <a:cubicBezTo>
                    <a:pt x="374257" y="338539"/>
                    <a:pt x="375105" y="337505"/>
                    <a:pt x="375293" y="336282"/>
                  </a:cubicBezTo>
                  <a:lnTo>
                    <a:pt x="383676" y="279467"/>
                  </a:lnTo>
                  <a:cubicBezTo>
                    <a:pt x="384618" y="273164"/>
                    <a:pt x="381792" y="266768"/>
                    <a:pt x="376424" y="263287"/>
                  </a:cubicBezTo>
                  <a:lnTo>
                    <a:pt x="357681" y="250965"/>
                  </a:lnTo>
                  <a:cubicBezTo>
                    <a:pt x="357021" y="250495"/>
                    <a:pt x="356174" y="250307"/>
                    <a:pt x="355420" y="250307"/>
                  </a:cubicBezTo>
                  <a:close/>
                  <a:moveTo>
                    <a:pt x="258879" y="250307"/>
                  </a:moveTo>
                  <a:cubicBezTo>
                    <a:pt x="258125" y="250307"/>
                    <a:pt x="257372" y="250495"/>
                    <a:pt x="256712" y="250965"/>
                  </a:cubicBezTo>
                  <a:lnTo>
                    <a:pt x="237969" y="263287"/>
                  </a:lnTo>
                  <a:cubicBezTo>
                    <a:pt x="232601" y="266768"/>
                    <a:pt x="229775" y="273164"/>
                    <a:pt x="230717" y="279467"/>
                  </a:cubicBezTo>
                  <a:lnTo>
                    <a:pt x="239100" y="336282"/>
                  </a:lnTo>
                  <a:cubicBezTo>
                    <a:pt x="239288" y="337505"/>
                    <a:pt x="240136" y="338539"/>
                    <a:pt x="241266" y="338916"/>
                  </a:cubicBezTo>
                  <a:cubicBezTo>
                    <a:pt x="241643" y="339010"/>
                    <a:pt x="242019" y="339104"/>
                    <a:pt x="242396" y="339104"/>
                  </a:cubicBezTo>
                  <a:cubicBezTo>
                    <a:pt x="243244" y="339104"/>
                    <a:pt x="243997" y="338822"/>
                    <a:pt x="244657" y="338257"/>
                  </a:cubicBezTo>
                  <a:lnTo>
                    <a:pt x="292880" y="295364"/>
                  </a:lnTo>
                  <a:cubicBezTo>
                    <a:pt x="294481" y="293953"/>
                    <a:pt x="294670" y="291507"/>
                    <a:pt x="293351" y="289814"/>
                  </a:cubicBezTo>
                  <a:lnTo>
                    <a:pt x="261987" y="251812"/>
                  </a:lnTo>
                  <a:cubicBezTo>
                    <a:pt x="261233" y="250871"/>
                    <a:pt x="260103" y="250307"/>
                    <a:pt x="258879" y="250307"/>
                  </a:cubicBezTo>
                  <a:close/>
                  <a:moveTo>
                    <a:pt x="500465" y="66049"/>
                  </a:moveTo>
                  <a:cubicBezTo>
                    <a:pt x="548129" y="66049"/>
                    <a:pt x="562447" y="93516"/>
                    <a:pt x="565743" y="130673"/>
                  </a:cubicBezTo>
                  <a:cubicBezTo>
                    <a:pt x="565932" y="130673"/>
                    <a:pt x="566026" y="130673"/>
                    <a:pt x="566120" y="130673"/>
                  </a:cubicBezTo>
                  <a:cubicBezTo>
                    <a:pt x="577141" y="133118"/>
                    <a:pt x="583358" y="146664"/>
                    <a:pt x="580250" y="160962"/>
                  </a:cubicBezTo>
                  <a:cubicBezTo>
                    <a:pt x="577706" y="172532"/>
                    <a:pt x="569700" y="180904"/>
                    <a:pt x="560939" y="182503"/>
                  </a:cubicBezTo>
                  <a:cubicBezTo>
                    <a:pt x="554628" y="199529"/>
                    <a:pt x="543796" y="214016"/>
                    <a:pt x="531927" y="223799"/>
                  </a:cubicBezTo>
                  <a:cubicBezTo>
                    <a:pt x="528913" y="226338"/>
                    <a:pt x="527500" y="230383"/>
                    <a:pt x="528253" y="234240"/>
                  </a:cubicBezTo>
                  <a:lnTo>
                    <a:pt x="530797" y="246281"/>
                  </a:lnTo>
                  <a:cubicBezTo>
                    <a:pt x="532304" y="253806"/>
                    <a:pt x="538238" y="259732"/>
                    <a:pt x="545868" y="261143"/>
                  </a:cubicBezTo>
                  <a:lnTo>
                    <a:pt x="558961" y="263777"/>
                  </a:lnTo>
                  <a:cubicBezTo>
                    <a:pt x="578366" y="267634"/>
                    <a:pt x="593437" y="282684"/>
                    <a:pt x="597299" y="301968"/>
                  </a:cubicBezTo>
                  <a:lnTo>
                    <a:pt x="607002" y="350788"/>
                  </a:lnTo>
                  <a:cubicBezTo>
                    <a:pt x="608697" y="358972"/>
                    <a:pt x="606531" y="367438"/>
                    <a:pt x="601256" y="373835"/>
                  </a:cubicBezTo>
                  <a:cubicBezTo>
                    <a:pt x="595981" y="380325"/>
                    <a:pt x="588068" y="384088"/>
                    <a:pt x="579685" y="384088"/>
                  </a:cubicBezTo>
                  <a:lnTo>
                    <a:pt x="490386" y="384088"/>
                  </a:lnTo>
                  <a:lnTo>
                    <a:pt x="467685" y="310058"/>
                  </a:lnTo>
                  <a:cubicBezTo>
                    <a:pt x="461845" y="291150"/>
                    <a:pt x="448563" y="276194"/>
                    <a:pt x="431702" y="267445"/>
                  </a:cubicBezTo>
                  <a:cubicBezTo>
                    <a:pt x="434999" y="265940"/>
                    <a:pt x="438295" y="264529"/>
                    <a:pt x="441969" y="263777"/>
                  </a:cubicBezTo>
                  <a:lnTo>
                    <a:pt x="455157" y="261237"/>
                  </a:lnTo>
                  <a:cubicBezTo>
                    <a:pt x="462692" y="259732"/>
                    <a:pt x="468627" y="253806"/>
                    <a:pt x="470228" y="246281"/>
                  </a:cubicBezTo>
                  <a:lnTo>
                    <a:pt x="472677" y="234240"/>
                  </a:lnTo>
                  <a:cubicBezTo>
                    <a:pt x="473525" y="230383"/>
                    <a:pt x="472112" y="226338"/>
                    <a:pt x="469098" y="223893"/>
                  </a:cubicBezTo>
                  <a:cubicBezTo>
                    <a:pt x="457229" y="214016"/>
                    <a:pt x="446302" y="199529"/>
                    <a:pt x="439991" y="182503"/>
                  </a:cubicBezTo>
                  <a:cubicBezTo>
                    <a:pt x="434716" y="181563"/>
                    <a:pt x="429818" y="177894"/>
                    <a:pt x="426144" y="172720"/>
                  </a:cubicBezTo>
                  <a:cubicBezTo>
                    <a:pt x="433303" y="164725"/>
                    <a:pt x="438861" y="154754"/>
                    <a:pt x="441404" y="143278"/>
                  </a:cubicBezTo>
                  <a:cubicBezTo>
                    <a:pt x="444324" y="130485"/>
                    <a:pt x="443476" y="118068"/>
                    <a:pt x="439708" y="107438"/>
                  </a:cubicBezTo>
                  <a:cubicBezTo>
                    <a:pt x="447244" y="82699"/>
                    <a:pt x="464200" y="66049"/>
                    <a:pt x="500465" y="66049"/>
                  </a:cubicBezTo>
                  <a:close/>
                  <a:moveTo>
                    <a:pt x="107100" y="66049"/>
                  </a:moveTo>
                  <a:cubicBezTo>
                    <a:pt x="151561" y="66049"/>
                    <a:pt x="166820" y="90130"/>
                    <a:pt x="171341" y="123618"/>
                  </a:cubicBezTo>
                  <a:cubicBezTo>
                    <a:pt x="170965" y="129920"/>
                    <a:pt x="171436" y="136505"/>
                    <a:pt x="172849" y="143278"/>
                  </a:cubicBezTo>
                  <a:cubicBezTo>
                    <a:pt x="174921" y="152590"/>
                    <a:pt x="178971" y="161056"/>
                    <a:pt x="184246" y="168205"/>
                  </a:cubicBezTo>
                  <a:cubicBezTo>
                    <a:pt x="180573" y="175919"/>
                    <a:pt x="174356" y="181281"/>
                    <a:pt x="167574" y="182503"/>
                  </a:cubicBezTo>
                  <a:cubicBezTo>
                    <a:pt x="161263" y="199529"/>
                    <a:pt x="150336" y="214016"/>
                    <a:pt x="138468" y="223799"/>
                  </a:cubicBezTo>
                  <a:cubicBezTo>
                    <a:pt x="135453" y="226338"/>
                    <a:pt x="134040" y="230383"/>
                    <a:pt x="134794" y="234240"/>
                  </a:cubicBezTo>
                  <a:lnTo>
                    <a:pt x="137337" y="246281"/>
                  </a:lnTo>
                  <a:cubicBezTo>
                    <a:pt x="138939" y="253806"/>
                    <a:pt x="144873" y="259732"/>
                    <a:pt x="152408" y="261143"/>
                  </a:cubicBezTo>
                  <a:lnTo>
                    <a:pt x="165596" y="263777"/>
                  </a:lnTo>
                  <a:cubicBezTo>
                    <a:pt x="170494" y="264812"/>
                    <a:pt x="175203" y="266505"/>
                    <a:pt x="179442" y="268856"/>
                  </a:cubicBezTo>
                  <a:cubicBezTo>
                    <a:pt x="164088" y="277793"/>
                    <a:pt x="152126" y="292279"/>
                    <a:pt x="146662" y="310058"/>
                  </a:cubicBezTo>
                  <a:lnTo>
                    <a:pt x="123867" y="384088"/>
                  </a:lnTo>
                  <a:lnTo>
                    <a:pt x="27883" y="384088"/>
                  </a:lnTo>
                  <a:cubicBezTo>
                    <a:pt x="19499" y="384088"/>
                    <a:pt x="11587" y="380325"/>
                    <a:pt x="6312" y="373835"/>
                  </a:cubicBezTo>
                  <a:cubicBezTo>
                    <a:pt x="1037" y="367438"/>
                    <a:pt x="-1129" y="358972"/>
                    <a:pt x="566" y="350788"/>
                  </a:cubicBezTo>
                  <a:lnTo>
                    <a:pt x="10268" y="301968"/>
                  </a:lnTo>
                  <a:cubicBezTo>
                    <a:pt x="14130" y="282684"/>
                    <a:pt x="29202" y="267634"/>
                    <a:pt x="48606" y="263777"/>
                  </a:cubicBezTo>
                  <a:lnTo>
                    <a:pt x="61699" y="261237"/>
                  </a:lnTo>
                  <a:cubicBezTo>
                    <a:pt x="69328" y="259732"/>
                    <a:pt x="75263" y="253806"/>
                    <a:pt x="76770" y="246281"/>
                  </a:cubicBezTo>
                  <a:lnTo>
                    <a:pt x="79313" y="234240"/>
                  </a:lnTo>
                  <a:cubicBezTo>
                    <a:pt x="80067" y="230383"/>
                    <a:pt x="78654" y="226338"/>
                    <a:pt x="75639" y="223893"/>
                  </a:cubicBezTo>
                  <a:cubicBezTo>
                    <a:pt x="63771" y="214016"/>
                    <a:pt x="52939" y="199623"/>
                    <a:pt x="46628" y="182503"/>
                  </a:cubicBezTo>
                  <a:cubicBezTo>
                    <a:pt x="37867" y="180904"/>
                    <a:pt x="29861" y="172532"/>
                    <a:pt x="27318" y="160962"/>
                  </a:cubicBezTo>
                  <a:cubicBezTo>
                    <a:pt x="24115" y="146664"/>
                    <a:pt x="30426" y="133118"/>
                    <a:pt x="41447" y="130673"/>
                  </a:cubicBezTo>
                  <a:cubicBezTo>
                    <a:pt x="41541" y="130673"/>
                    <a:pt x="41729" y="130673"/>
                    <a:pt x="41824" y="130673"/>
                  </a:cubicBezTo>
                  <a:cubicBezTo>
                    <a:pt x="45403" y="93516"/>
                    <a:pt x="60192" y="66049"/>
                    <a:pt x="107100" y="66049"/>
                  </a:cubicBezTo>
                  <a:close/>
                  <a:moveTo>
                    <a:pt x="298626" y="0"/>
                  </a:moveTo>
                  <a:lnTo>
                    <a:pt x="315956" y="0"/>
                  </a:lnTo>
                  <a:cubicBezTo>
                    <a:pt x="363426" y="0"/>
                    <a:pt x="401854" y="38378"/>
                    <a:pt x="401854" y="85787"/>
                  </a:cubicBezTo>
                  <a:lnTo>
                    <a:pt x="401854" y="95476"/>
                  </a:lnTo>
                  <a:cubicBezTo>
                    <a:pt x="417301" y="99238"/>
                    <a:pt x="426154" y="118522"/>
                    <a:pt x="421633" y="138840"/>
                  </a:cubicBezTo>
                  <a:cubicBezTo>
                    <a:pt x="420880" y="142602"/>
                    <a:pt x="419467" y="146083"/>
                    <a:pt x="417960" y="149281"/>
                  </a:cubicBezTo>
                  <a:cubicBezTo>
                    <a:pt x="417677" y="149939"/>
                    <a:pt x="417395" y="150504"/>
                    <a:pt x="417112" y="151068"/>
                  </a:cubicBezTo>
                  <a:cubicBezTo>
                    <a:pt x="415417" y="154172"/>
                    <a:pt x="413533" y="157088"/>
                    <a:pt x="411273" y="159534"/>
                  </a:cubicBezTo>
                  <a:cubicBezTo>
                    <a:pt x="411179" y="159628"/>
                    <a:pt x="410990" y="159816"/>
                    <a:pt x="410896" y="159910"/>
                  </a:cubicBezTo>
                  <a:cubicBezTo>
                    <a:pt x="406092" y="165084"/>
                    <a:pt x="400159" y="168658"/>
                    <a:pt x="394037" y="169787"/>
                  </a:cubicBezTo>
                  <a:cubicBezTo>
                    <a:pt x="391494" y="176654"/>
                    <a:pt x="388385" y="183332"/>
                    <a:pt x="384900" y="189541"/>
                  </a:cubicBezTo>
                  <a:cubicBezTo>
                    <a:pt x="384806" y="189635"/>
                    <a:pt x="384806" y="189729"/>
                    <a:pt x="384712" y="189823"/>
                  </a:cubicBezTo>
                  <a:cubicBezTo>
                    <a:pt x="381227" y="196031"/>
                    <a:pt x="377460" y="201769"/>
                    <a:pt x="373316" y="207131"/>
                  </a:cubicBezTo>
                  <a:cubicBezTo>
                    <a:pt x="373127" y="207413"/>
                    <a:pt x="372939" y="207601"/>
                    <a:pt x="372750" y="207789"/>
                  </a:cubicBezTo>
                  <a:cubicBezTo>
                    <a:pt x="368700" y="213057"/>
                    <a:pt x="364368" y="217948"/>
                    <a:pt x="359847" y="222275"/>
                  </a:cubicBezTo>
                  <a:cubicBezTo>
                    <a:pt x="359658" y="222463"/>
                    <a:pt x="359376" y="222651"/>
                    <a:pt x="359188" y="222934"/>
                  </a:cubicBezTo>
                  <a:cubicBezTo>
                    <a:pt x="354667" y="227261"/>
                    <a:pt x="349957" y="231211"/>
                    <a:pt x="345154" y="234598"/>
                  </a:cubicBezTo>
                  <a:lnTo>
                    <a:pt x="345625" y="236855"/>
                  </a:lnTo>
                  <a:cubicBezTo>
                    <a:pt x="346567" y="236385"/>
                    <a:pt x="347603" y="235915"/>
                    <a:pt x="348639" y="235538"/>
                  </a:cubicBezTo>
                  <a:cubicBezTo>
                    <a:pt x="350899" y="234786"/>
                    <a:pt x="353065" y="234033"/>
                    <a:pt x="355514" y="234033"/>
                  </a:cubicBezTo>
                  <a:cubicBezTo>
                    <a:pt x="359470" y="234033"/>
                    <a:pt x="363238" y="235162"/>
                    <a:pt x="366628" y="237326"/>
                  </a:cubicBezTo>
                  <a:cubicBezTo>
                    <a:pt x="366628" y="237326"/>
                    <a:pt x="380756" y="246450"/>
                    <a:pt x="385371" y="249648"/>
                  </a:cubicBezTo>
                  <a:cubicBezTo>
                    <a:pt x="401854" y="261030"/>
                    <a:pt x="399876" y="279373"/>
                    <a:pt x="399876" y="279373"/>
                  </a:cubicBezTo>
                  <a:cubicBezTo>
                    <a:pt x="410990" y="279655"/>
                    <a:pt x="421822" y="283041"/>
                    <a:pt x="430016" y="289814"/>
                  </a:cubicBezTo>
                  <a:cubicBezTo>
                    <a:pt x="445180" y="302324"/>
                    <a:pt x="447535" y="313330"/>
                    <a:pt x="448382" y="316058"/>
                  </a:cubicBezTo>
                  <a:lnTo>
                    <a:pt x="481630" y="424515"/>
                  </a:lnTo>
                  <a:cubicBezTo>
                    <a:pt x="482855" y="428371"/>
                    <a:pt x="483608" y="432416"/>
                    <a:pt x="483891" y="436461"/>
                  </a:cubicBezTo>
                  <a:cubicBezTo>
                    <a:pt x="484644" y="448595"/>
                    <a:pt x="481159" y="460730"/>
                    <a:pt x="473718" y="470700"/>
                  </a:cubicBezTo>
                  <a:cubicBezTo>
                    <a:pt x="466372" y="480671"/>
                    <a:pt x="455823" y="487538"/>
                    <a:pt x="443956" y="490360"/>
                  </a:cubicBezTo>
                  <a:cubicBezTo>
                    <a:pt x="440000" y="491301"/>
                    <a:pt x="435950" y="491771"/>
                    <a:pt x="431805" y="491771"/>
                  </a:cubicBezTo>
                  <a:lnTo>
                    <a:pt x="325375" y="491771"/>
                  </a:lnTo>
                  <a:lnTo>
                    <a:pt x="337430" y="415296"/>
                  </a:lnTo>
                  <a:cubicBezTo>
                    <a:pt x="338749" y="406454"/>
                    <a:pt x="337807" y="397424"/>
                    <a:pt x="334605" y="389052"/>
                  </a:cubicBezTo>
                  <a:lnTo>
                    <a:pt x="323962" y="360927"/>
                  </a:lnTo>
                  <a:lnTo>
                    <a:pt x="337430" y="347476"/>
                  </a:lnTo>
                  <a:lnTo>
                    <a:pt x="307196" y="317281"/>
                  </a:lnTo>
                  <a:lnTo>
                    <a:pt x="276868" y="347476"/>
                  </a:lnTo>
                  <a:lnTo>
                    <a:pt x="290337" y="360927"/>
                  </a:lnTo>
                  <a:lnTo>
                    <a:pt x="279694" y="389052"/>
                  </a:lnTo>
                  <a:cubicBezTo>
                    <a:pt x="276586" y="397424"/>
                    <a:pt x="275644" y="406454"/>
                    <a:pt x="276963" y="415296"/>
                  </a:cubicBezTo>
                  <a:lnTo>
                    <a:pt x="288736" y="491771"/>
                  </a:lnTo>
                  <a:lnTo>
                    <a:pt x="182493" y="491771"/>
                  </a:lnTo>
                  <a:cubicBezTo>
                    <a:pt x="178443" y="491771"/>
                    <a:pt x="174299" y="491301"/>
                    <a:pt x="170437" y="490360"/>
                  </a:cubicBezTo>
                  <a:cubicBezTo>
                    <a:pt x="158570" y="487538"/>
                    <a:pt x="148021" y="480671"/>
                    <a:pt x="140675" y="470700"/>
                  </a:cubicBezTo>
                  <a:cubicBezTo>
                    <a:pt x="130785" y="457343"/>
                    <a:pt x="127865" y="440223"/>
                    <a:pt x="132669" y="424515"/>
                  </a:cubicBezTo>
                  <a:lnTo>
                    <a:pt x="166011" y="316058"/>
                  </a:lnTo>
                  <a:cubicBezTo>
                    <a:pt x="166858" y="313330"/>
                    <a:pt x="170908" y="300631"/>
                    <a:pt x="184377" y="289814"/>
                  </a:cubicBezTo>
                  <a:cubicBezTo>
                    <a:pt x="192666" y="283229"/>
                    <a:pt x="203403" y="279655"/>
                    <a:pt x="214517" y="279373"/>
                  </a:cubicBezTo>
                  <a:lnTo>
                    <a:pt x="214517" y="279279"/>
                  </a:lnTo>
                  <a:cubicBezTo>
                    <a:pt x="214140" y="273447"/>
                    <a:pt x="211880" y="260654"/>
                    <a:pt x="229022" y="249648"/>
                  </a:cubicBezTo>
                  <a:cubicBezTo>
                    <a:pt x="233731" y="246638"/>
                    <a:pt x="247765" y="237326"/>
                    <a:pt x="247765" y="237326"/>
                  </a:cubicBezTo>
                  <a:cubicBezTo>
                    <a:pt x="251061" y="235162"/>
                    <a:pt x="254923" y="234033"/>
                    <a:pt x="258879" y="234033"/>
                  </a:cubicBezTo>
                  <a:cubicBezTo>
                    <a:pt x="261328" y="234033"/>
                    <a:pt x="263494" y="234786"/>
                    <a:pt x="265754" y="235538"/>
                  </a:cubicBezTo>
                  <a:cubicBezTo>
                    <a:pt x="266790" y="236009"/>
                    <a:pt x="267826" y="236385"/>
                    <a:pt x="268768" y="236855"/>
                  </a:cubicBezTo>
                  <a:lnTo>
                    <a:pt x="269239" y="234598"/>
                  </a:lnTo>
                  <a:cubicBezTo>
                    <a:pt x="264436" y="231211"/>
                    <a:pt x="259726" y="227261"/>
                    <a:pt x="255205" y="222934"/>
                  </a:cubicBezTo>
                  <a:cubicBezTo>
                    <a:pt x="254923" y="222651"/>
                    <a:pt x="254735" y="222463"/>
                    <a:pt x="254546" y="222275"/>
                  </a:cubicBezTo>
                  <a:cubicBezTo>
                    <a:pt x="250025" y="217948"/>
                    <a:pt x="245693" y="213057"/>
                    <a:pt x="241548" y="207789"/>
                  </a:cubicBezTo>
                  <a:cubicBezTo>
                    <a:pt x="241454" y="207601"/>
                    <a:pt x="241266" y="207413"/>
                    <a:pt x="241077" y="207225"/>
                  </a:cubicBezTo>
                  <a:cubicBezTo>
                    <a:pt x="236933" y="201769"/>
                    <a:pt x="233072" y="196031"/>
                    <a:pt x="229681" y="189823"/>
                  </a:cubicBezTo>
                  <a:cubicBezTo>
                    <a:pt x="229587" y="189729"/>
                    <a:pt x="229587" y="189635"/>
                    <a:pt x="229493" y="189635"/>
                  </a:cubicBezTo>
                  <a:cubicBezTo>
                    <a:pt x="226008" y="183332"/>
                    <a:pt x="222899" y="176654"/>
                    <a:pt x="220356" y="169787"/>
                  </a:cubicBezTo>
                  <a:cubicBezTo>
                    <a:pt x="214140" y="168658"/>
                    <a:pt x="208301" y="165084"/>
                    <a:pt x="203497" y="159910"/>
                  </a:cubicBezTo>
                  <a:cubicBezTo>
                    <a:pt x="203309" y="159722"/>
                    <a:pt x="203214" y="159628"/>
                    <a:pt x="203120" y="159534"/>
                  </a:cubicBezTo>
                  <a:cubicBezTo>
                    <a:pt x="200860" y="157088"/>
                    <a:pt x="198976" y="154172"/>
                    <a:pt x="197281" y="151068"/>
                  </a:cubicBezTo>
                  <a:cubicBezTo>
                    <a:pt x="196998" y="150504"/>
                    <a:pt x="196716" y="149939"/>
                    <a:pt x="196433" y="149281"/>
                  </a:cubicBezTo>
                  <a:cubicBezTo>
                    <a:pt x="194832" y="146083"/>
                    <a:pt x="193513" y="142602"/>
                    <a:pt x="192666" y="138840"/>
                  </a:cubicBezTo>
                  <a:cubicBezTo>
                    <a:pt x="188145" y="118428"/>
                    <a:pt x="197092" y="99050"/>
                    <a:pt x="212727" y="95476"/>
                  </a:cubicBezTo>
                  <a:lnTo>
                    <a:pt x="212727" y="85787"/>
                  </a:lnTo>
                  <a:cubicBezTo>
                    <a:pt x="212727" y="38378"/>
                    <a:pt x="251155" y="0"/>
                    <a:pt x="2986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5" name="î$líḋé"/>
            <p:cNvSpPr>
              <a:spLocks noChangeAspect="1"/>
            </p:cNvSpPr>
            <p:nvPr/>
          </p:nvSpPr>
          <p:spPr bwMode="auto">
            <a:xfrm>
              <a:off x="6031625" y="2872243"/>
              <a:ext cx="513189" cy="512403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601409" h="600489">
                  <a:moveTo>
                    <a:pt x="63148" y="143225"/>
                  </a:moveTo>
                  <a:lnTo>
                    <a:pt x="41620" y="160426"/>
                  </a:lnTo>
                  <a:lnTo>
                    <a:pt x="58843" y="171894"/>
                  </a:lnTo>
                  <a:lnTo>
                    <a:pt x="91853" y="171894"/>
                  </a:lnTo>
                  <a:lnTo>
                    <a:pt x="142085" y="163293"/>
                  </a:lnTo>
                  <a:lnTo>
                    <a:pt x="173659" y="214896"/>
                  </a:lnTo>
                  <a:lnTo>
                    <a:pt x="173659" y="262200"/>
                  </a:lnTo>
                  <a:lnTo>
                    <a:pt x="216715" y="320970"/>
                  </a:lnTo>
                  <a:lnTo>
                    <a:pt x="223891" y="320970"/>
                  </a:lnTo>
                  <a:lnTo>
                    <a:pt x="223891" y="299469"/>
                  </a:lnTo>
                  <a:lnTo>
                    <a:pt x="241113" y="335305"/>
                  </a:lnTo>
                  <a:lnTo>
                    <a:pt x="291345" y="345339"/>
                  </a:lnTo>
                  <a:lnTo>
                    <a:pt x="312873" y="368273"/>
                  </a:lnTo>
                  <a:lnTo>
                    <a:pt x="332966" y="374007"/>
                  </a:lnTo>
                  <a:lnTo>
                    <a:pt x="312873" y="417010"/>
                  </a:lnTo>
                  <a:lnTo>
                    <a:pt x="335836" y="457146"/>
                  </a:lnTo>
                  <a:cubicBezTo>
                    <a:pt x="335836" y="457146"/>
                    <a:pt x="348753" y="503016"/>
                    <a:pt x="348753" y="505883"/>
                  </a:cubicBezTo>
                  <a:cubicBezTo>
                    <a:pt x="348753" y="507316"/>
                    <a:pt x="335836" y="561786"/>
                    <a:pt x="335836" y="561786"/>
                  </a:cubicBezTo>
                  <a:lnTo>
                    <a:pt x="338707" y="597622"/>
                  </a:lnTo>
                  <a:cubicBezTo>
                    <a:pt x="325790" y="599056"/>
                    <a:pt x="312873" y="600489"/>
                    <a:pt x="299957" y="600489"/>
                  </a:cubicBezTo>
                  <a:cubicBezTo>
                    <a:pt x="134909" y="600489"/>
                    <a:pt x="0" y="465747"/>
                    <a:pt x="0" y="299469"/>
                  </a:cubicBezTo>
                  <a:cubicBezTo>
                    <a:pt x="0" y="244998"/>
                    <a:pt x="15787" y="193395"/>
                    <a:pt x="41620" y="148959"/>
                  </a:cubicBezTo>
                  <a:close/>
                  <a:moveTo>
                    <a:pt x="367486" y="60233"/>
                  </a:moveTo>
                  <a:lnTo>
                    <a:pt x="394753" y="65966"/>
                  </a:lnTo>
                  <a:lnTo>
                    <a:pt x="419150" y="87465"/>
                  </a:lnTo>
                  <a:lnTo>
                    <a:pt x="426326" y="106098"/>
                  </a:lnTo>
                  <a:lnTo>
                    <a:pt x="432066" y="124731"/>
                  </a:lnTo>
                  <a:lnTo>
                    <a:pt x="469379" y="159130"/>
                  </a:lnTo>
                  <a:lnTo>
                    <a:pt x="479425" y="161996"/>
                  </a:lnTo>
                  <a:lnTo>
                    <a:pt x="493776" y="140497"/>
                  </a:lnTo>
                  <a:lnTo>
                    <a:pt x="541135" y="136197"/>
                  </a:lnTo>
                  <a:lnTo>
                    <a:pt x="549745" y="133331"/>
                  </a:lnTo>
                  <a:cubicBezTo>
                    <a:pt x="582753" y="180629"/>
                    <a:pt x="601409" y="237961"/>
                    <a:pt x="601409" y="299592"/>
                  </a:cubicBezTo>
                  <a:cubicBezTo>
                    <a:pt x="601409" y="441488"/>
                    <a:pt x="503822" y="560451"/>
                    <a:pt x="371791" y="591983"/>
                  </a:cubicBezTo>
                  <a:lnTo>
                    <a:pt x="376097" y="571917"/>
                  </a:lnTo>
                  <a:lnTo>
                    <a:pt x="427761" y="537518"/>
                  </a:lnTo>
                  <a:lnTo>
                    <a:pt x="442112" y="500253"/>
                  </a:lnTo>
                  <a:lnTo>
                    <a:pt x="477990" y="484486"/>
                  </a:lnTo>
                  <a:lnTo>
                    <a:pt x="510997" y="419988"/>
                  </a:lnTo>
                  <a:lnTo>
                    <a:pt x="459333" y="388456"/>
                  </a:lnTo>
                  <a:lnTo>
                    <a:pt x="432066" y="358357"/>
                  </a:lnTo>
                  <a:lnTo>
                    <a:pt x="416280" y="356924"/>
                  </a:lnTo>
                  <a:lnTo>
                    <a:pt x="384707" y="348324"/>
                  </a:lnTo>
                  <a:lnTo>
                    <a:pt x="356005" y="344024"/>
                  </a:lnTo>
                  <a:lnTo>
                    <a:pt x="333043" y="349757"/>
                  </a:lnTo>
                  <a:lnTo>
                    <a:pt x="317257" y="333991"/>
                  </a:lnTo>
                  <a:lnTo>
                    <a:pt x="302906" y="329691"/>
                  </a:lnTo>
                  <a:lnTo>
                    <a:pt x="304341" y="306759"/>
                  </a:lnTo>
                  <a:lnTo>
                    <a:pt x="285684" y="308192"/>
                  </a:lnTo>
                  <a:lnTo>
                    <a:pt x="275639" y="319658"/>
                  </a:lnTo>
                  <a:lnTo>
                    <a:pt x="269898" y="295292"/>
                  </a:lnTo>
                  <a:lnTo>
                    <a:pt x="294295" y="283826"/>
                  </a:lnTo>
                  <a:lnTo>
                    <a:pt x="317257" y="295292"/>
                  </a:lnTo>
                  <a:lnTo>
                    <a:pt x="330173" y="295292"/>
                  </a:lnTo>
                  <a:lnTo>
                    <a:pt x="335913" y="276660"/>
                  </a:lnTo>
                  <a:lnTo>
                    <a:pt x="371791" y="233661"/>
                  </a:lnTo>
                  <a:lnTo>
                    <a:pt x="420585" y="207862"/>
                  </a:lnTo>
                  <a:lnTo>
                    <a:pt x="449287" y="212162"/>
                  </a:lnTo>
                  <a:lnTo>
                    <a:pt x="452158" y="197829"/>
                  </a:lnTo>
                  <a:lnTo>
                    <a:pt x="416280" y="160563"/>
                  </a:lnTo>
                  <a:lnTo>
                    <a:pt x="403364" y="134764"/>
                  </a:lnTo>
                  <a:lnTo>
                    <a:pt x="383272" y="134764"/>
                  </a:lnTo>
                  <a:lnTo>
                    <a:pt x="371791" y="127598"/>
                  </a:lnTo>
                  <a:lnTo>
                    <a:pt x="344524" y="123298"/>
                  </a:lnTo>
                  <a:lnTo>
                    <a:pt x="338784" y="154830"/>
                  </a:lnTo>
                  <a:lnTo>
                    <a:pt x="307211" y="147664"/>
                  </a:lnTo>
                  <a:lnTo>
                    <a:pt x="304341" y="129031"/>
                  </a:lnTo>
                  <a:lnTo>
                    <a:pt x="328738" y="123298"/>
                  </a:lnTo>
                  <a:lnTo>
                    <a:pt x="337349" y="87465"/>
                  </a:lnTo>
                  <a:lnTo>
                    <a:pt x="361745" y="97498"/>
                  </a:lnTo>
                  <a:lnTo>
                    <a:pt x="361745" y="113265"/>
                  </a:lnTo>
                  <a:lnTo>
                    <a:pt x="380402" y="120431"/>
                  </a:lnTo>
                  <a:lnTo>
                    <a:pt x="391883" y="124731"/>
                  </a:lnTo>
                  <a:lnTo>
                    <a:pt x="407669" y="116131"/>
                  </a:lnTo>
                  <a:lnTo>
                    <a:pt x="393318" y="100365"/>
                  </a:lnTo>
                  <a:lnTo>
                    <a:pt x="366051" y="73133"/>
                  </a:lnTo>
                  <a:close/>
                  <a:moveTo>
                    <a:pt x="222541" y="32978"/>
                  </a:moveTo>
                  <a:cubicBezTo>
                    <a:pt x="222541" y="35846"/>
                    <a:pt x="202448" y="48750"/>
                    <a:pt x="202448" y="48750"/>
                  </a:cubicBezTo>
                  <a:lnTo>
                    <a:pt x="222541" y="60221"/>
                  </a:lnTo>
                  <a:lnTo>
                    <a:pt x="262728" y="48750"/>
                  </a:lnTo>
                  <a:lnTo>
                    <a:pt x="254117" y="32978"/>
                  </a:lnTo>
                  <a:lnTo>
                    <a:pt x="235458" y="37280"/>
                  </a:lnTo>
                  <a:close/>
                  <a:moveTo>
                    <a:pt x="344537" y="12904"/>
                  </a:moveTo>
                  <a:lnTo>
                    <a:pt x="312962" y="30110"/>
                  </a:lnTo>
                  <a:lnTo>
                    <a:pt x="295739" y="40147"/>
                  </a:lnTo>
                  <a:lnTo>
                    <a:pt x="308656" y="48750"/>
                  </a:lnTo>
                  <a:lnTo>
                    <a:pt x="335926" y="45883"/>
                  </a:lnTo>
                  <a:lnTo>
                    <a:pt x="363196" y="24375"/>
                  </a:lnTo>
                  <a:close/>
                  <a:moveTo>
                    <a:pt x="300045" y="0"/>
                  </a:moveTo>
                  <a:cubicBezTo>
                    <a:pt x="345973" y="0"/>
                    <a:pt x="390465" y="10037"/>
                    <a:pt x="429217" y="28677"/>
                  </a:cubicBezTo>
                  <a:lnTo>
                    <a:pt x="417735" y="30110"/>
                  </a:lnTo>
                  <a:lnTo>
                    <a:pt x="389030" y="25809"/>
                  </a:lnTo>
                  <a:lnTo>
                    <a:pt x="367501" y="40147"/>
                  </a:lnTo>
                  <a:lnTo>
                    <a:pt x="353149" y="55919"/>
                  </a:lnTo>
                  <a:lnTo>
                    <a:pt x="298609" y="61655"/>
                  </a:lnTo>
                  <a:lnTo>
                    <a:pt x="277081" y="57353"/>
                  </a:lnTo>
                  <a:lnTo>
                    <a:pt x="261293" y="81728"/>
                  </a:lnTo>
                  <a:lnTo>
                    <a:pt x="218235" y="84596"/>
                  </a:lnTo>
                  <a:lnTo>
                    <a:pt x="189530" y="75993"/>
                  </a:lnTo>
                  <a:lnTo>
                    <a:pt x="165131" y="88897"/>
                  </a:lnTo>
                  <a:lnTo>
                    <a:pt x="112027" y="97500"/>
                  </a:lnTo>
                  <a:lnTo>
                    <a:pt x="68969" y="108971"/>
                  </a:lnTo>
                  <a:cubicBezTo>
                    <a:pt x="123509" y="43015"/>
                    <a:pt x="206753" y="0"/>
                    <a:pt x="3000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6" name="islïḓe"/>
            <p:cNvSpPr>
              <a:spLocks noChangeAspect="1"/>
            </p:cNvSpPr>
            <p:nvPr/>
          </p:nvSpPr>
          <p:spPr bwMode="auto">
            <a:xfrm>
              <a:off x="6031625" y="3910039"/>
              <a:ext cx="626606" cy="559334"/>
            </a:xfrm>
            <a:custGeom>
              <a:avLst/>
              <a:gdLst>
                <a:gd name="connsiteX0" fmla="*/ 303781 w 607598"/>
                <a:gd name="connsiteY0" fmla="*/ 364485 h 542367"/>
                <a:gd name="connsiteX1" fmla="*/ 320777 w 607598"/>
                <a:gd name="connsiteY1" fmla="*/ 374981 h 542367"/>
                <a:gd name="connsiteX2" fmla="*/ 339196 w 607598"/>
                <a:gd name="connsiteY2" fmla="*/ 412211 h 542367"/>
                <a:gd name="connsiteX3" fmla="*/ 380305 w 607598"/>
                <a:gd name="connsiteY3" fmla="*/ 418164 h 542367"/>
                <a:gd name="connsiteX4" fmla="*/ 390716 w 607598"/>
                <a:gd name="connsiteY4" fmla="*/ 450418 h 542367"/>
                <a:gd name="connsiteX5" fmla="*/ 360996 w 607598"/>
                <a:gd name="connsiteY5" fmla="*/ 479385 h 542367"/>
                <a:gd name="connsiteX6" fmla="*/ 368026 w 607598"/>
                <a:gd name="connsiteY6" fmla="*/ 520258 h 542367"/>
                <a:gd name="connsiteX7" fmla="*/ 340531 w 607598"/>
                <a:gd name="connsiteY7" fmla="*/ 540161 h 542367"/>
                <a:gd name="connsiteX8" fmla="*/ 303781 w 607598"/>
                <a:gd name="connsiteY8" fmla="*/ 520880 h 542367"/>
                <a:gd name="connsiteX9" fmla="*/ 267031 w 607598"/>
                <a:gd name="connsiteY9" fmla="*/ 540161 h 542367"/>
                <a:gd name="connsiteX10" fmla="*/ 239536 w 607598"/>
                <a:gd name="connsiteY10" fmla="*/ 520258 h 542367"/>
                <a:gd name="connsiteX11" fmla="*/ 246566 w 607598"/>
                <a:gd name="connsiteY11" fmla="*/ 479385 h 542367"/>
                <a:gd name="connsiteX12" fmla="*/ 216846 w 607598"/>
                <a:gd name="connsiteY12" fmla="*/ 450418 h 542367"/>
                <a:gd name="connsiteX13" fmla="*/ 227346 w 607598"/>
                <a:gd name="connsiteY13" fmla="*/ 418164 h 542367"/>
                <a:gd name="connsiteX14" fmla="*/ 268455 w 607598"/>
                <a:gd name="connsiteY14" fmla="*/ 412211 h 542367"/>
                <a:gd name="connsiteX15" fmla="*/ 286785 w 607598"/>
                <a:gd name="connsiteY15" fmla="*/ 374981 h 542367"/>
                <a:gd name="connsiteX16" fmla="*/ 303781 w 607598"/>
                <a:gd name="connsiteY16" fmla="*/ 364485 h 542367"/>
                <a:gd name="connsiteX17" fmla="*/ 92694 w 607598"/>
                <a:gd name="connsiteY17" fmla="*/ 364485 h 542367"/>
                <a:gd name="connsiteX18" fmla="*/ 109645 w 607598"/>
                <a:gd name="connsiteY18" fmla="*/ 374981 h 542367"/>
                <a:gd name="connsiteX19" fmla="*/ 128064 w 607598"/>
                <a:gd name="connsiteY19" fmla="*/ 412211 h 542367"/>
                <a:gd name="connsiteX20" fmla="*/ 169173 w 607598"/>
                <a:gd name="connsiteY20" fmla="*/ 418164 h 542367"/>
                <a:gd name="connsiteX21" fmla="*/ 179673 w 607598"/>
                <a:gd name="connsiteY21" fmla="*/ 450418 h 542367"/>
                <a:gd name="connsiteX22" fmla="*/ 149953 w 607598"/>
                <a:gd name="connsiteY22" fmla="*/ 479385 h 542367"/>
                <a:gd name="connsiteX23" fmla="*/ 156894 w 607598"/>
                <a:gd name="connsiteY23" fmla="*/ 520258 h 542367"/>
                <a:gd name="connsiteX24" fmla="*/ 129488 w 607598"/>
                <a:gd name="connsiteY24" fmla="*/ 540161 h 542367"/>
                <a:gd name="connsiteX25" fmla="*/ 92649 w 607598"/>
                <a:gd name="connsiteY25" fmla="*/ 520880 h 542367"/>
                <a:gd name="connsiteX26" fmla="*/ 55899 w 607598"/>
                <a:gd name="connsiteY26" fmla="*/ 540161 h 542367"/>
                <a:gd name="connsiteX27" fmla="*/ 28493 w 607598"/>
                <a:gd name="connsiteY27" fmla="*/ 520258 h 542367"/>
                <a:gd name="connsiteX28" fmla="*/ 35434 w 607598"/>
                <a:gd name="connsiteY28" fmla="*/ 479385 h 542367"/>
                <a:gd name="connsiteX29" fmla="*/ 5714 w 607598"/>
                <a:gd name="connsiteY29" fmla="*/ 450418 h 542367"/>
                <a:gd name="connsiteX30" fmla="*/ 16214 w 607598"/>
                <a:gd name="connsiteY30" fmla="*/ 418164 h 542367"/>
                <a:gd name="connsiteX31" fmla="*/ 57323 w 607598"/>
                <a:gd name="connsiteY31" fmla="*/ 412211 h 542367"/>
                <a:gd name="connsiteX32" fmla="*/ 75742 w 607598"/>
                <a:gd name="connsiteY32" fmla="*/ 374981 h 542367"/>
                <a:gd name="connsiteX33" fmla="*/ 92694 w 607598"/>
                <a:gd name="connsiteY33" fmla="*/ 364485 h 542367"/>
                <a:gd name="connsiteX34" fmla="*/ 514886 w 607598"/>
                <a:gd name="connsiteY34" fmla="*/ 364461 h 542367"/>
                <a:gd name="connsiteX35" fmla="*/ 531890 w 607598"/>
                <a:gd name="connsiteY35" fmla="*/ 374948 h 542367"/>
                <a:gd name="connsiteX36" fmla="*/ 550317 w 607598"/>
                <a:gd name="connsiteY36" fmla="*/ 412185 h 542367"/>
                <a:gd name="connsiteX37" fmla="*/ 591357 w 607598"/>
                <a:gd name="connsiteY37" fmla="*/ 418139 h 542367"/>
                <a:gd name="connsiteX38" fmla="*/ 601861 w 607598"/>
                <a:gd name="connsiteY38" fmla="*/ 450400 h 542367"/>
                <a:gd name="connsiteX39" fmla="*/ 572128 w 607598"/>
                <a:gd name="connsiteY39" fmla="*/ 479372 h 542367"/>
                <a:gd name="connsiteX40" fmla="*/ 579161 w 607598"/>
                <a:gd name="connsiteY40" fmla="*/ 520253 h 542367"/>
                <a:gd name="connsiteX41" fmla="*/ 551653 w 607598"/>
                <a:gd name="connsiteY41" fmla="*/ 540160 h 542367"/>
                <a:gd name="connsiteX42" fmla="*/ 514886 w 607598"/>
                <a:gd name="connsiteY42" fmla="*/ 520875 h 542367"/>
                <a:gd name="connsiteX43" fmla="*/ 478120 w 607598"/>
                <a:gd name="connsiteY43" fmla="*/ 540160 h 542367"/>
                <a:gd name="connsiteX44" fmla="*/ 450612 w 607598"/>
                <a:gd name="connsiteY44" fmla="*/ 520253 h 542367"/>
                <a:gd name="connsiteX45" fmla="*/ 457645 w 607598"/>
                <a:gd name="connsiteY45" fmla="*/ 479372 h 542367"/>
                <a:gd name="connsiteX46" fmla="*/ 427912 w 607598"/>
                <a:gd name="connsiteY46" fmla="*/ 450400 h 542367"/>
                <a:gd name="connsiteX47" fmla="*/ 438416 w 607598"/>
                <a:gd name="connsiteY47" fmla="*/ 418139 h 542367"/>
                <a:gd name="connsiteX48" fmla="*/ 479545 w 607598"/>
                <a:gd name="connsiteY48" fmla="*/ 412185 h 542367"/>
                <a:gd name="connsiteX49" fmla="*/ 497883 w 607598"/>
                <a:gd name="connsiteY49" fmla="*/ 374948 h 542367"/>
                <a:gd name="connsiteX50" fmla="*/ 514886 w 607598"/>
                <a:gd name="connsiteY50" fmla="*/ 364461 h 542367"/>
                <a:gd name="connsiteX51" fmla="*/ 303790 w 607598"/>
                <a:gd name="connsiteY51" fmla="*/ 181283 h 542367"/>
                <a:gd name="connsiteX52" fmla="*/ 449296 w 607598"/>
                <a:gd name="connsiteY52" fmla="*/ 326624 h 542367"/>
                <a:gd name="connsiteX53" fmla="*/ 430429 w 607598"/>
                <a:gd name="connsiteY53" fmla="*/ 345559 h 542367"/>
                <a:gd name="connsiteX54" fmla="*/ 177240 w 607598"/>
                <a:gd name="connsiteY54" fmla="*/ 345559 h 542367"/>
                <a:gd name="connsiteX55" fmla="*/ 158284 w 607598"/>
                <a:gd name="connsiteY55" fmla="*/ 326624 h 542367"/>
                <a:gd name="connsiteX56" fmla="*/ 303790 w 607598"/>
                <a:gd name="connsiteY56" fmla="*/ 181283 h 542367"/>
                <a:gd name="connsiteX57" fmla="*/ 303755 w 607598"/>
                <a:gd name="connsiteY57" fmla="*/ 0 h 542367"/>
                <a:gd name="connsiteX58" fmla="*/ 382259 w 607598"/>
                <a:gd name="connsiteY58" fmla="*/ 78398 h 542367"/>
                <a:gd name="connsiteX59" fmla="*/ 303755 w 607598"/>
                <a:gd name="connsiteY59" fmla="*/ 156796 h 542367"/>
                <a:gd name="connsiteX60" fmla="*/ 225251 w 607598"/>
                <a:gd name="connsiteY60" fmla="*/ 78398 h 542367"/>
                <a:gd name="connsiteX61" fmla="*/ 303755 w 607598"/>
                <a:gd name="connsiteY61" fmla="*/ 0 h 542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07598" h="542367">
                  <a:moveTo>
                    <a:pt x="303781" y="364485"/>
                  </a:moveTo>
                  <a:cubicBezTo>
                    <a:pt x="310544" y="364474"/>
                    <a:pt x="317306" y="367962"/>
                    <a:pt x="320777" y="374981"/>
                  </a:cubicBezTo>
                  <a:lnTo>
                    <a:pt x="339196" y="412211"/>
                  </a:lnTo>
                  <a:lnTo>
                    <a:pt x="380305" y="418164"/>
                  </a:lnTo>
                  <a:cubicBezTo>
                    <a:pt x="395788" y="420386"/>
                    <a:pt x="402017" y="439489"/>
                    <a:pt x="390716" y="450418"/>
                  </a:cubicBezTo>
                  <a:lnTo>
                    <a:pt x="360996" y="479385"/>
                  </a:lnTo>
                  <a:lnTo>
                    <a:pt x="368026" y="520258"/>
                  </a:lnTo>
                  <a:cubicBezTo>
                    <a:pt x="370695" y="535807"/>
                    <a:pt x="354323" y="547358"/>
                    <a:pt x="340531" y="540161"/>
                  </a:cubicBezTo>
                  <a:lnTo>
                    <a:pt x="303781" y="520880"/>
                  </a:lnTo>
                  <a:lnTo>
                    <a:pt x="267031" y="540161"/>
                  </a:lnTo>
                  <a:cubicBezTo>
                    <a:pt x="253150" y="547447"/>
                    <a:pt x="236956" y="535630"/>
                    <a:pt x="239536" y="520258"/>
                  </a:cubicBezTo>
                  <a:lnTo>
                    <a:pt x="246566" y="479385"/>
                  </a:lnTo>
                  <a:lnTo>
                    <a:pt x="216846" y="450418"/>
                  </a:lnTo>
                  <a:cubicBezTo>
                    <a:pt x="205634" y="439489"/>
                    <a:pt x="211863" y="420386"/>
                    <a:pt x="227346" y="418164"/>
                  </a:cubicBezTo>
                  <a:lnTo>
                    <a:pt x="268455" y="412211"/>
                  </a:lnTo>
                  <a:lnTo>
                    <a:pt x="286785" y="374981"/>
                  </a:lnTo>
                  <a:cubicBezTo>
                    <a:pt x="290256" y="368006"/>
                    <a:pt x="297018" y="364497"/>
                    <a:pt x="303781" y="364485"/>
                  </a:cubicBezTo>
                  <a:close/>
                  <a:moveTo>
                    <a:pt x="92694" y="364485"/>
                  </a:moveTo>
                  <a:cubicBezTo>
                    <a:pt x="99434" y="364474"/>
                    <a:pt x="106175" y="367962"/>
                    <a:pt x="109645" y="374981"/>
                  </a:cubicBezTo>
                  <a:lnTo>
                    <a:pt x="128064" y="412211"/>
                  </a:lnTo>
                  <a:lnTo>
                    <a:pt x="169173" y="418164"/>
                  </a:lnTo>
                  <a:cubicBezTo>
                    <a:pt x="184656" y="420386"/>
                    <a:pt x="190885" y="439489"/>
                    <a:pt x="179673" y="450418"/>
                  </a:cubicBezTo>
                  <a:lnTo>
                    <a:pt x="149953" y="479385"/>
                  </a:lnTo>
                  <a:lnTo>
                    <a:pt x="156894" y="520258"/>
                  </a:lnTo>
                  <a:cubicBezTo>
                    <a:pt x="159563" y="535807"/>
                    <a:pt x="143191" y="547358"/>
                    <a:pt x="129488" y="540161"/>
                  </a:cubicBezTo>
                  <a:lnTo>
                    <a:pt x="92649" y="520880"/>
                  </a:lnTo>
                  <a:lnTo>
                    <a:pt x="55899" y="540161"/>
                  </a:lnTo>
                  <a:cubicBezTo>
                    <a:pt x="42107" y="547447"/>
                    <a:pt x="25824" y="535630"/>
                    <a:pt x="28493" y="520258"/>
                  </a:cubicBezTo>
                  <a:lnTo>
                    <a:pt x="35434" y="479385"/>
                  </a:lnTo>
                  <a:lnTo>
                    <a:pt x="5714" y="450418"/>
                  </a:lnTo>
                  <a:cubicBezTo>
                    <a:pt x="-5498" y="439489"/>
                    <a:pt x="731" y="420386"/>
                    <a:pt x="16214" y="418164"/>
                  </a:cubicBezTo>
                  <a:lnTo>
                    <a:pt x="57323" y="412211"/>
                  </a:lnTo>
                  <a:lnTo>
                    <a:pt x="75742" y="374981"/>
                  </a:lnTo>
                  <a:cubicBezTo>
                    <a:pt x="79213" y="368006"/>
                    <a:pt x="85953" y="364497"/>
                    <a:pt x="92694" y="364485"/>
                  </a:cubicBezTo>
                  <a:close/>
                  <a:moveTo>
                    <a:pt x="514886" y="364461"/>
                  </a:moveTo>
                  <a:cubicBezTo>
                    <a:pt x="513640" y="364461"/>
                    <a:pt x="526192" y="363483"/>
                    <a:pt x="531890" y="374948"/>
                  </a:cubicBezTo>
                  <a:lnTo>
                    <a:pt x="550317" y="412185"/>
                  </a:lnTo>
                  <a:lnTo>
                    <a:pt x="591357" y="418139"/>
                  </a:lnTo>
                  <a:cubicBezTo>
                    <a:pt x="606935" y="420361"/>
                    <a:pt x="613078" y="439468"/>
                    <a:pt x="601861" y="450400"/>
                  </a:cubicBezTo>
                  <a:lnTo>
                    <a:pt x="572128" y="479372"/>
                  </a:lnTo>
                  <a:lnTo>
                    <a:pt x="579161" y="520253"/>
                  </a:lnTo>
                  <a:cubicBezTo>
                    <a:pt x="581831" y="535805"/>
                    <a:pt x="565451" y="547358"/>
                    <a:pt x="551653" y="540160"/>
                  </a:cubicBezTo>
                  <a:lnTo>
                    <a:pt x="514886" y="520875"/>
                  </a:lnTo>
                  <a:lnTo>
                    <a:pt x="478120" y="540160"/>
                  </a:lnTo>
                  <a:cubicBezTo>
                    <a:pt x="464233" y="547447"/>
                    <a:pt x="447942" y="535627"/>
                    <a:pt x="450612" y="520253"/>
                  </a:cubicBezTo>
                  <a:lnTo>
                    <a:pt x="457645" y="479372"/>
                  </a:lnTo>
                  <a:lnTo>
                    <a:pt x="427912" y="450400"/>
                  </a:lnTo>
                  <a:cubicBezTo>
                    <a:pt x="416695" y="439468"/>
                    <a:pt x="422927" y="420361"/>
                    <a:pt x="438416" y="418139"/>
                  </a:cubicBezTo>
                  <a:lnTo>
                    <a:pt x="479545" y="412185"/>
                  </a:lnTo>
                  <a:lnTo>
                    <a:pt x="497883" y="374948"/>
                  </a:lnTo>
                  <a:cubicBezTo>
                    <a:pt x="501088" y="368549"/>
                    <a:pt x="507676" y="364461"/>
                    <a:pt x="514886" y="364461"/>
                  </a:cubicBezTo>
                  <a:close/>
                  <a:moveTo>
                    <a:pt x="303790" y="181283"/>
                  </a:moveTo>
                  <a:cubicBezTo>
                    <a:pt x="384063" y="181283"/>
                    <a:pt x="449296" y="246442"/>
                    <a:pt x="449296" y="326624"/>
                  </a:cubicBezTo>
                  <a:cubicBezTo>
                    <a:pt x="449296" y="337025"/>
                    <a:pt x="440842" y="345559"/>
                    <a:pt x="430429" y="345559"/>
                  </a:cubicBezTo>
                  <a:lnTo>
                    <a:pt x="177240" y="345559"/>
                  </a:lnTo>
                  <a:cubicBezTo>
                    <a:pt x="166738" y="345559"/>
                    <a:pt x="158284" y="337025"/>
                    <a:pt x="158284" y="326624"/>
                  </a:cubicBezTo>
                  <a:cubicBezTo>
                    <a:pt x="158284" y="246442"/>
                    <a:pt x="223606" y="181283"/>
                    <a:pt x="303790" y="181283"/>
                  </a:cubicBezTo>
                  <a:close/>
                  <a:moveTo>
                    <a:pt x="303755" y="0"/>
                  </a:moveTo>
                  <a:cubicBezTo>
                    <a:pt x="347112" y="0"/>
                    <a:pt x="382259" y="35100"/>
                    <a:pt x="382259" y="78398"/>
                  </a:cubicBezTo>
                  <a:cubicBezTo>
                    <a:pt x="382259" y="121696"/>
                    <a:pt x="347112" y="156796"/>
                    <a:pt x="303755" y="156796"/>
                  </a:cubicBezTo>
                  <a:cubicBezTo>
                    <a:pt x="260398" y="156796"/>
                    <a:pt x="225251" y="121696"/>
                    <a:pt x="225251" y="78398"/>
                  </a:cubicBezTo>
                  <a:cubicBezTo>
                    <a:pt x="225251" y="35100"/>
                    <a:pt x="260398" y="0"/>
                    <a:pt x="303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97" name="iṩļîḓé"/>
            <p:cNvGrpSpPr/>
            <p:nvPr/>
          </p:nvGrpSpPr>
          <p:grpSpPr>
            <a:xfrm>
              <a:off x="6658231" y="1814461"/>
              <a:ext cx="4442325" cy="681976"/>
              <a:chOff x="6658230" y="1603016"/>
              <a:chExt cx="4442325" cy="681976"/>
            </a:xfrm>
          </p:grpSpPr>
          <p:sp>
            <p:nvSpPr>
              <p:cNvPr id="307" name="îś1iḍé"/>
              <p:cNvSpPr txBox="1"/>
              <p:nvPr/>
            </p:nvSpPr>
            <p:spPr>
              <a:xfrm>
                <a:off x="6658231" y="1603016"/>
                <a:ext cx="4442324" cy="333229"/>
              </a:xfrm>
              <a:prstGeom prst="rect">
                <a:avLst/>
              </a:prstGeom>
              <a:noFill/>
            </p:spPr>
            <p:txBody>
              <a:bodyPr wrap="none" lIns="144000" tIns="0" rIns="0" bIns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600" b="1" dirty="0" smtClean="0">
                    <a:solidFill>
                      <a:schemeClr val="accent1">
                        <a:lumMod val="100000"/>
                      </a:schemeClr>
                    </a:solidFill>
                    <a:cs typeface="+mn-ea"/>
                    <a:sym typeface="+mn-lt"/>
                  </a:rPr>
                  <a:t>团队发展和课题需要</a:t>
                </a:r>
                <a:endParaRPr lang="zh-CN" altLang="en-US" sz="1600" b="1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8" name="iṡľîḓe"/>
              <p:cNvSpPr txBox="1">
                <a:spLocks/>
              </p:cNvSpPr>
              <p:nvPr/>
            </p:nvSpPr>
            <p:spPr>
              <a:xfrm>
                <a:off x="6658230" y="1936245"/>
                <a:ext cx="4442325" cy="348747"/>
              </a:xfrm>
              <a:prstGeom prst="rect">
                <a:avLst/>
              </a:prstGeom>
            </p:spPr>
            <p:txBody>
              <a:bodyPr vert="horz" wrap="square" lIns="144000" tIns="0" rIns="0" bIns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实验室内更多课题和数据需要生信手段进行探索和发现</a:t>
                </a: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98" name="ïŝļïḑé"/>
            <p:cNvGrpSpPr/>
            <p:nvPr/>
          </p:nvGrpSpPr>
          <p:grpSpPr>
            <a:xfrm>
              <a:off x="6658231" y="2821731"/>
              <a:ext cx="4442325" cy="681976"/>
              <a:chOff x="6658230" y="1603016"/>
              <a:chExt cx="4442325" cy="681976"/>
            </a:xfrm>
          </p:grpSpPr>
          <p:sp>
            <p:nvSpPr>
              <p:cNvPr id="305" name="işlïde"/>
              <p:cNvSpPr txBox="1"/>
              <p:nvPr/>
            </p:nvSpPr>
            <p:spPr>
              <a:xfrm>
                <a:off x="6658231" y="1603016"/>
                <a:ext cx="4442324" cy="333229"/>
              </a:xfrm>
              <a:prstGeom prst="rect">
                <a:avLst/>
              </a:prstGeom>
              <a:noFill/>
            </p:spPr>
            <p:txBody>
              <a:bodyPr wrap="none" lIns="144000" tIns="0" rIns="0" bIns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600" b="1" dirty="0" smtClean="0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生物信息学发展前景</a:t>
                </a:r>
                <a:endParaRPr lang="zh-CN" altLang="en-US" sz="1600" b="1" dirty="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6" name="isḻiḑé"/>
              <p:cNvSpPr txBox="1">
                <a:spLocks/>
              </p:cNvSpPr>
              <p:nvPr/>
            </p:nvSpPr>
            <p:spPr>
              <a:xfrm>
                <a:off x="6658230" y="1936245"/>
                <a:ext cx="4442325" cy="348747"/>
              </a:xfrm>
              <a:prstGeom prst="rect">
                <a:avLst/>
              </a:prstGeom>
            </p:spPr>
            <p:txBody>
              <a:bodyPr vert="horz" wrap="square" lIns="144000" tIns="0" rIns="0" bIns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生命科学领域对（基因组</a:t>
                </a:r>
                <a:r>
                  <a:rPr lang="en-US" altLang="zh-CN" sz="1050" dirty="0" smtClean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/</a:t>
                </a: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转录组</a:t>
                </a:r>
                <a:r>
                  <a:rPr lang="en-US" altLang="zh-CN" sz="1050" dirty="0" smtClean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/</a:t>
                </a: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表观组等）数据分析的需求越来越大</a:t>
                </a: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99" name="îśḻîḓé"/>
            <p:cNvGrpSpPr/>
            <p:nvPr/>
          </p:nvGrpSpPr>
          <p:grpSpPr>
            <a:xfrm>
              <a:off x="6658231" y="3845861"/>
              <a:ext cx="4442325" cy="681976"/>
              <a:chOff x="6658230" y="1603016"/>
              <a:chExt cx="4442325" cy="681976"/>
            </a:xfrm>
          </p:grpSpPr>
          <p:sp>
            <p:nvSpPr>
              <p:cNvPr id="303" name="íŝḷîḓè"/>
              <p:cNvSpPr txBox="1"/>
              <p:nvPr/>
            </p:nvSpPr>
            <p:spPr>
              <a:xfrm>
                <a:off x="6658231" y="1603016"/>
                <a:ext cx="4442324" cy="333229"/>
              </a:xfrm>
              <a:prstGeom prst="rect">
                <a:avLst/>
              </a:prstGeom>
              <a:noFill/>
            </p:spPr>
            <p:txBody>
              <a:bodyPr wrap="none" lIns="144000" tIns="0" rIns="0" bIns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600" b="1" dirty="0" smtClean="0">
                    <a:solidFill>
                      <a:schemeClr val="accent3">
                        <a:lumMod val="100000"/>
                      </a:schemeClr>
                    </a:solidFill>
                    <a:cs typeface="+mn-ea"/>
                    <a:sym typeface="+mn-lt"/>
                  </a:rPr>
                  <a:t>提升个人技能</a:t>
                </a:r>
                <a:endParaRPr lang="zh-CN" altLang="en-US" sz="1600" b="1" dirty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4" name="iSļïdê"/>
              <p:cNvSpPr txBox="1">
                <a:spLocks/>
              </p:cNvSpPr>
              <p:nvPr/>
            </p:nvSpPr>
            <p:spPr>
              <a:xfrm>
                <a:off x="6658230" y="1936245"/>
                <a:ext cx="4442325" cy="348747"/>
              </a:xfrm>
              <a:prstGeom prst="rect">
                <a:avLst/>
              </a:prstGeom>
            </p:spPr>
            <p:txBody>
              <a:bodyPr vert="horz" wrap="square" lIns="144000" tIns="0" rIns="0" bIns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适应发展需要，个人与团队一起成长</a:t>
                </a: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00" name="ïṩḷíḋé"/>
            <p:cNvGrpSpPr/>
            <p:nvPr/>
          </p:nvGrpSpPr>
          <p:grpSpPr>
            <a:xfrm>
              <a:off x="6658231" y="4905043"/>
              <a:ext cx="4442325" cy="681976"/>
              <a:chOff x="6658230" y="1603016"/>
              <a:chExt cx="4442325" cy="681976"/>
            </a:xfrm>
          </p:grpSpPr>
          <p:sp>
            <p:nvSpPr>
              <p:cNvPr id="301" name="iṣlîḍé"/>
              <p:cNvSpPr txBox="1"/>
              <p:nvPr/>
            </p:nvSpPr>
            <p:spPr>
              <a:xfrm>
                <a:off x="6658231" y="1603016"/>
                <a:ext cx="4442324" cy="333229"/>
              </a:xfrm>
              <a:prstGeom prst="rect">
                <a:avLst/>
              </a:prstGeom>
              <a:noFill/>
            </p:spPr>
            <p:txBody>
              <a:bodyPr wrap="none" lIns="144000" tIns="0" rIns="0" bIns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600" b="1" dirty="0" smtClean="0">
                    <a:solidFill>
                      <a:schemeClr val="accent4">
                        <a:lumMod val="100000"/>
                      </a:schemeClr>
                    </a:solidFill>
                    <a:cs typeface="+mn-ea"/>
                    <a:sym typeface="+mn-lt"/>
                  </a:rPr>
                  <a:t>营造学习和分享生信知识的氛围</a:t>
                </a:r>
                <a:endParaRPr lang="zh-CN" altLang="en-US" sz="1600" b="1" dirty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2" name="ïSľiḋè"/>
              <p:cNvSpPr txBox="1">
                <a:spLocks/>
              </p:cNvSpPr>
              <p:nvPr/>
            </p:nvSpPr>
            <p:spPr>
              <a:xfrm>
                <a:off x="6658230" y="1936245"/>
                <a:ext cx="4442325" cy="348747"/>
              </a:xfrm>
              <a:prstGeom prst="rect">
                <a:avLst/>
              </a:prstGeom>
            </p:spPr>
            <p:txBody>
              <a:bodyPr vert="horz" wrap="square" lIns="144000" tIns="0" rIns="0" bIns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希望每个人乐于成为知识的输出着，分享他人</a:t>
                </a: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2498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779" y="586790"/>
            <a:ext cx="4581525" cy="1990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936" y="2955628"/>
            <a:ext cx="9342190" cy="242662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6332" y="186489"/>
            <a:ext cx="110799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基础软件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83705" y="745321"/>
            <a:ext cx="42082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使用服务器的同学</a:t>
            </a:r>
            <a:endParaRPr lang="en-US" altLang="zh-CN" dirty="0" smtClean="0"/>
          </a:p>
          <a:p>
            <a:r>
              <a:rPr lang="en-US" altLang="zh-CN" dirty="0" smtClean="0"/>
              <a:t>-   192.168.1.100:47283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Rstudio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en-GB" altLang="zh-CN" dirty="0" smtClean="0"/>
              <a:t>FileZilla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Putty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5104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4000" y="346124"/>
            <a:ext cx="22479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200" dirty="0"/>
              <a:t>Important Linux Commands</a:t>
            </a:r>
          </a:p>
          <a:p>
            <a:r>
              <a:rPr lang="en-GB" altLang="zh-CN" sz="1200" dirty="0"/>
              <a:t>Finding help</a:t>
            </a:r>
          </a:p>
          <a:p>
            <a:endParaRPr lang="en-GB" altLang="zh-CN" sz="1200" dirty="0"/>
          </a:p>
          <a:p>
            <a:r>
              <a:rPr lang="en-GB" altLang="zh-CN" sz="1200" dirty="0"/>
              <a:t>man &lt;</a:t>
            </a:r>
            <a:r>
              <a:rPr lang="en-GB" altLang="zh-CN" sz="1200" dirty="0" err="1"/>
              <a:t>program_name</a:t>
            </a:r>
            <a:r>
              <a:rPr lang="en-GB" altLang="zh-CN" sz="1200" dirty="0"/>
              <a:t>&gt;</a:t>
            </a:r>
          </a:p>
          <a:p>
            <a:r>
              <a:rPr lang="en-GB" altLang="zh-CN" sz="1200" dirty="0"/>
              <a:t>List content of current directory</a:t>
            </a:r>
          </a:p>
          <a:p>
            <a:endParaRPr lang="en-GB" altLang="zh-CN" sz="1200" dirty="0"/>
          </a:p>
          <a:p>
            <a:r>
              <a:rPr lang="en-GB" altLang="zh-CN" sz="1200" dirty="0"/>
              <a:t>ls</a:t>
            </a:r>
          </a:p>
          <a:p>
            <a:r>
              <a:rPr lang="en-GB" altLang="zh-CN" sz="1200" dirty="0"/>
              <a:t>Print current working directory</a:t>
            </a:r>
          </a:p>
          <a:p>
            <a:endParaRPr lang="en-GB" altLang="zh-CN" sz="1200" dirty="0"/>
          </a:p>
          <a:p>
            <a:r>
              <a:rPr lang="en-GB" altLang="zh-CN" sz="1200" dirty="0" err="1"/>
              <a:t>pwd</a:t>
            </a:r>
            <a:endParaRPr lang="en-GB" altLang="zh-CN" sz="1200" dirty="0"/>
          </a:p>
          <a:p>
            <a:r>
              <a:rPr lang="en-GB" altLang="zh-CN" sz="1200" dirty="0"/>
              <a:t>Search in files and directories</a:t>
            </a:r>
          </a:p>
          <a:p>
            <a:endParaRPr lang="en-GB" altLang="zh-CN" sz="1200" dirty="0"/>
          </a:p>
          <a:p>
            <a:r>
              <a:rPr lang="en-GB" altLang="zh-CN" sz="1200" dirty="0" err="1"/>
              <a:t>grep</a:t>
            </a:r>
            <a:endParaRPr lang="en-GB" altLang="zh-CN" sz="1200" dirty="0"/>
          </a:p>
          <a:p>
            <a:r>
              <a:rPr lang="en-GB" altLang="zh-CN" sz="1200" dirty="0"/>
              <a:t>Word count</a:t>
            </a:r>
          </a:p>
          <a:p>
            <a:endParaRPr lang="en-GB" altLang="zh-CN" sz="1200" dirty="0"/>
          </a:p>
          <a:p>
            <a:r>
              <a:rPr lang="en-GB" altLang="zh-CN" sz="1200" dirty="0" err="1"/>
              <a:t>wc</a:t>
            </a:r>
            <a:endParaRPr lang="en-GB" altLang="zh-CN" sz="1200" dirty="0"/>
          </a:p>
          <a:p>
            <a:r>
              <a:rPr lang="en-GB" altLang="zh-CN" sz="1200" dirty="0"/>
              <a:t>Create directory</a:t>
            </a:r>
          </a:p>
          <a:p>
            <a:endParaRPr lang="en-GB" altLang="zh-CN" sz="1200" dirty="0"/>
          </a:p>
          <a:p>
            <a:r>
              <a:rPr lang="en-GB" altLang="zh-CN" sz="1200" dirty="0" err="1"/>
              <a:t>mkdir</a:t>
            </a:r>
            <a:endParaRPr lang="en-GB" altLang="zh-CN" sz="1200" dirty="0"/>
          </a:p>
          <a:p>
            <a:r>
              <a:rPr lang="en-GB" altLang="zh-CN" sz="1200" dirty="0"/>
              <a:t>Delete files and directories</a:t>
            </a:r>
          </a:p>
          <a:p>
            <a:endParaRPr lang="en-GB" altLang="zh-CN" sz="1200" dirty="0"/>
          </a:p>
          <a:p>
            <a:r>
              <a:rPr lang="en-GB" altLang="zh-CN" sz="1200" dirty="0" err="1"/>
              <a:t>rm</a:t>
            </a:r>
            <a:endParaRPr lang="en-GB" altLang="zh-CN" sz="1200" dirty="0"/>
          </a:p>
          <a:p>
            <a:r>
              <a:rPr lang="en-GB" altLang="zh-CN" sz="1200" dirty="0"/>
              <a:t>Move and rename files</a:t>
            </a:r>
          </a:p>
          <a:p>
            <a:endParaRPr lang="en-GB" altLang="zh-CN" sz="1200" dirty="0"/>
          </a:p>
          <a:p>
            <a:r>
              <a:rPr lang="en-GB" altLang="zh-CN" sz="1200" dirty="0"/>
              <a:t>mv</a:t>
            </a:r>
          </a:p>
          <a:p>
            <a:r>
              <a:rPr lang="en-GB" altLang="zh-CN" sz="1200" dirty="0"/>
              <a:t>Copy files from internet to </a:t>
            </a:r>
            <a:r>
              <a:rPr lang="en-GB" altLang="zh-CN" sz="1200" dirty="0" err="1"/>
              <a:t>pwd</a:t>
            </a:r>
            <a:endParaRPr lang="en-GB" altLang="zh-CN" sz="1200" dirty="0"/>
          </a:p>
          <a:p>
            <a:endParaRPr lang="en-GB" altLang="zh-CN" sz="1200" dirty="0"/>
          </a:p>
          <a:p>
            <a:r>
              <a:rPr lang="en-GB" altLang="zh-CN" sz="1200" dirty="0" err="1"/>
              <a:t>wget</a:t>
            </a:r>
            <a:endParaRPr lang="en-GB" altLang="zh-CN" sz="1200" dirty="0"/>
          </a:p>
          <a:p>
            <a:r>
              <a:rPr lang="en-GB" altLang="zh-CN" sz="1200" dirty="0"/>
              <a:t>Viewing files</a:t>
            </a:r>
          </a:p>
          <a:p>
            <a:endParaRPr lang="en-GB" altLang="zh-CN" sz="1200" dirty="0"/>
          </a:p>
          <a:p>
            <a:r>
              <a:rPr lang="en-GB" altLang="zh-CN" sz="1200" dirty="0"/>
              <a:t>less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2743200" y="346124"/>
            <a:ext cx="3606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STD IN/OUT/ERR, Redirect &amp; Wildcards</a:t>
            </a:r>
          </a:p>
          <a:p>
            <a:r>
              <a:rPr lang="en-US" altLang="zh-CN" sz="1200" dirty="0"/>
              <a:t>Wildcard * to specify many files</a:t>
            </a:r>
          </a:p>
          <a:p>
            <a:endParaRPr lang="en-US" altLang="zh-CN" sz="1200" dirty="0"/>
          </a:p>
          <a:p>
            <a:r>
              <a:rPr lang="en-US" altLang="zh-CN" sz="1200" dirty="0"/>
              <a:t>file.*                        </a:t>
            </a:r>
          </a:p>
          <a:p>
            <a:r>
              <a:rPr lang="en-US" altLang="zh-CN" sz="1200" dirty="0"/>
              <a:t>Redirect ls output to file</a:t>
            </a:r>
          </a:p>
          <a:p>
            <a:endParaRPr lang="en-US" altLang="zh-CN" sz="1200" dirty="0"/>
          </a:p>
          <a:p>
            <a:r>
              <a:rPr lang="en-US" altLang="zh-CN" sz="1200" dirty="0"/>
              <a:t>ls &gt; file                     </a:t>
            </a:r>
          </a:p>
          <a:p>
            <a:r>
              <a:rPr lang="en-US" altLang="zh-CN" sz="1200" dirty="0"/>
              <a:t>Specify file as input to command</a:t>
            </a:r>
          </a:p>
          <a:p>
            <a:endParaRPr lang="en-US" altLang="zh-CN" sz="1200" dirty="0"/>
          </a:p>
          <a:p>
            <a:r>
              <a:rPr lang="en-US" altLang="zh-CN" sz="1200" dirty="0"/>
              <a:t>command &lt; </a:t>
            </a:r>
            <a:r>
              <a:rPr lang="en-US" altLang="zh-CN" sz="1200" dirty="0" err="1"/>
              <a:t>myfile</a:t>
            </a:r>
            <a:r>
              <a:rPr lang="en-US" altLang="zh-CN" sz="1200" dirty="0"/>
              <a:t>              </a:t>
            </a:r>
          </a:p>
          <a:p>
            <a:r>
              <a:rPr lang="en-US" altLang="zh-CN" sz="1200" dirty="0"/>
              <a:t>Append output of command to file</a:t>
            </a:r>
          </a:p>
          <a:p>
            <a:endParaRPr lang="en-US" altLang="zh-CN" sz="1200" dirty="0"/>
          </a:p>
          <a:p>
            <a:r>
              <a:rPr lang="en-US" altLang="zh-CN" sz="1200" dirty="0"/>
              <a:t>command &gt;&gt; </a:t>
            </a:r>
            <a:r>
              <a:rPr lang="en-US" altLang="zh-CN" sz="1200" dirty="0" err="1"/>
              <a:t>myfile</a:t>
            </a:r>
            <a:r>
              <a:rPr lang="en-US" altLang="zh-CN" sz="1200" dirty="0"/>
              <a:t>             </a:t>
            </a:r>
          </a:p>
          <a:p>
            <a:r>
              <a:rPr lang="en-US" altLang="zh-CN" sz="1200" dirty="0"/>
              <a:t>Pipe STDOUT of one command to another command</a:t>
            </a:r>
          </a:p>
          <a:p>
            <a:endParaRPr lang="en-US" altLang="zh-CN" sz="1200" dirty="0"/>
          </a:p>
          <a:p>
            <a:r>
              <a:rPr lang="en-US" altLang="zh-CN" sz="1200" dirty="0"/>
              <a:t>command1 | command2     </a:t>
            </a:r>
          </a:p>
          <a:p>
            <a:r>
              <a:rPr lang="en-US" altLang="zh-CN" sz="1200" dirty="0"/>
              <a:t>Turn off progress info</a:t>
            </a:r>
          </a:p>
          <a:p>
            <a:endParaRPr lang="en-US" altLang="zh-CN" sz="1200" dirty="0"/>
          </a:p>
          <a:p>
            <a:r>
              <a:rPr lang="en-US" altLang="zh-CN" sz="1200" dirty="0"/>
              <a:t>command &gt; /dev/null </a:t>
            </a:r>
          </a:p>
          <a:p>
            <a:r>
              <a:rPr lang="en-US" altLang="zh-CN" sz="1200" dirty="0"/>
              <a:t>Pipe output of </a:t>
            </a:r>
            <a:r>
              <a:rPr lang="en-US" altLang="zh-CN" sz="1200" dirty="0" err="1"/>
              <a:t>grep</a:t>
            </a:r>
            <a:r>
              <a:rPr lang="en-US" altLang="zh-CN" sz="1200" dirty="0"/>
              <a:t> to </a:t>
            </a:r>
            <a:r>
              <a:rPr lang="en-US" altLang="zh-CN" sz="1200" dirty="0" err="1"/>
              <a:t>wc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 err="1"/>
              <a:t>grep</a:t>
            </a:r>
            <a:r>
              <a:rPr lang="en-US" altLang="zh-CN" sz="1200" dirty="0"/>
              <a:t> pattern file | </a:t>
            </a:r>
            <a:r>
              <a:rPr lang="en-US" altLang="zh-CN" sz="1200" dirty="0" err="1"/>
              <a:t>wc</a:t>
            </a:r>
            <a:r>
              <a:rPr lang="en-US" altLang="zh-CN" sz="1200" dirty="0"/>
              <a:t>        </a:t>
            </a:r>
          </a:p>
          <a:p>
            <a:r>
              <a:rPr lang="en-US" altLang="zh-CN" sz="1200" dirty="0"/>
              <a:t>Print STDERR to file</a:t>
            </a:r>
          </a:p>
          <a:p>
            <a:endParaRPr lang="en-US" altLang="zh-CN" sz="1200" dirty="0"/>
          </a:p>
          <a:p>
            <a:r>
              <a:rPr lang="en-US" altLang="zh-CN" sz="1200" dirty="0" err="1"/>
              <a:t>grep</a:t>
            </a:r>
            <a:r>
              <a:rPr lang="en-US" altLang="zh-CN" sz="1200" dirty="0"/>
              <a:t> pattern </a:t>
            </a:r>
            <a:r>
              <a:rPr lang="en-US" altLang="zh-CN" sz="1200" dirty="0" err="1"/>
              <a:t>nonexistingfile</a:t>
            </a:r>
            <a:r>
              <a:rPr lang="en-US" altLang="zh-CN" sz="1200" dirty="0"/>
              <a:t> 2 &gt; </a:t>
            </a:r>
            <a:r>
              <a:rPr lang="en-US" altLang="zh-CN" sz="1200" dirty="0" err="1"/>
              <a:t>mystderr</a:t>
            </a:r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6261100" y="346123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/>
              <a:t>Permissions and ownership</a:t>
            </a:r>
          </a:p>
          <a:p>
            <a:r>
              <a:rPr lang="en-US" altLang="zh-CN" sz="1200" dirty="0"/>
              <a:t>List directories and files</a:t>
            </a:r>
          </a:p>
          <a:p>
            <a:endParaRPr lang="en-US" altLang="zh-CN" sz="1200" dirty="0"/>
          </a:p>
          <a:p>
            <a:r>
              <a:rPr lang="en-US" altLang="zh-CN" sz="1200" dirty="0"/>
              <a:t>ls -al </a:t>
            </a:r>
          </a:p>
          <a:p>
            <a:r>
              <a:rPr lang="en-US" altLang="zh-CN" sz="1200" dirty="0"/>
              <a:t>The previous command shows something like this for each file/</a:t>
            </a:r>
            <a:r>
              <a:rPr lang="en-US" altLang="zh-CN" sz="1200" dirty="0" err="1"/>
              <a:t>dir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drwxrwxrwx</a:t>
            </a:r>
            <a:r>
              <a:rPr lang="en-US" altLang="zh-CN" sz="1200" dirty="0"/>
              <a:t>. The meaning of this syntax is as follows:</a:t>
            </a:r>
          </a:p>
          <a:p>
            <a:endParaRPr lang="en-US" altLang="zh-CN" sz="1200" dirty="0"/>
          </a:p>
          <a:p>
            <a:r>
              <a:rPr lang="en-US" altLang="zh-CN" sz="1200" dirty="0"/>
              <a:t>d: directory</a:t>
            </a:r>
          </a:p>
          <a:p>
            <a:r>
              <a:rPr lang="en-US" altLang="zh-CN" sz="1200" dirty="0" err="1"/>
              <a:t>rwx</a:t>
            </a:r>
            <a:r>
              <a:rPr lang="en-US" altLang="zh-CN" sz="1200" dirty="0"/>
              <a:t>: read, write and execute permissions, respectively</a:t>
            </a:r>
          </a:p>
          <a:p>
            <a:r>
              <a:rPr lang="en-US" altLang="zh-CN" sz="1200" dirty="0"/>
              <a:t>first triplet: user permissions (u)</a:t>
            </a:r>
          </a:p>
          <a:p>
            <a:r>
              <a:rPr lang="en-US" altLang="zh-CN" sz="1200" dirty="0"/>
              <a:t>second triplet: group permissions (g)</a:t>
            </a:r>
          </a:p>
          <a:p>
            <a:r>
              <a:rPr lang="en-US" altLang="zh-CN" sz="1200" dirty="0"/>
              <a:t>third triplet: world permissions (o)</a:t>
            </a:r>
          </a:p>
          <a:p>
            <a:r>
              <a:rPr lang="en-US" altLang="zh-CN" sz="1200" dirty="0"/>
              <a:t>Example for assigning write and execute permissions to user, group and world</a:t>
            </a:r>
          </a:p>
          <a:p>
            <a:endParaRPr lang="en-US" altLang="zh-CN" sz="1200" dirty="0"/>
          </a:p>
          <a:p>
            <a:r>
              <a:rPr lang="en-US" altLang="zh-CN" sz="1200" dirty="0" err="1"/>
              <a:t>chmod</a:t>
            </a:r>
            <a:r>
              <a:rPr lang="en-US" altLang="zh-CN" sz="1200" dirty="0"/>
              <a:t> </a:t>
            </a:r>
            <a:r>
              <a:rPr lang="en-US" altLang="zh-CN" sz="1200" dirty="0" err="1"/>
              <a:t>ugo+rx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my_file</a:t>
            </a:r>
            <a:endParaRPr lang="en-US" altLang="zh-CN" sz="1200" dirty="0"/>
          </a:p>
          <a:p>
            <a:r>
              <a:rPr lang="en-US" altLang="zh-CN" sz="1200" dirty="0"/>
              <a:t>+ causes the permissions selected to be added</a:t>
            </a:r>
          </a:p>
          <a:p>
            <a:r>
              <a:rPr lang="en-US" altLang="zh-CN" sz="1200" dirty="0"/>
              <a:t>- causes them to be removed</a:t>
            </a:r>
          </a:p>
          <a:p>
            <a:r>
              <a:rPr lang="en-US" altLang="zh-CN" sz="1200" dirty="0"/>
              <a:t>= causes them to be the only permissions that the file has.</a:t>
            </a:r>
          </a:p>
          <a:p>
            <a:r>
              <a:rPr lang="en-US" altLang="zh-CN" sz="1200" dirty="0"/>
              <a:t>Syntax for changing user &amp; group ownership</a:t>
            </a:r>
          </a:p>
          <a:p>
            <a:endParaRPr lang="en-US" altLang="zh-CN" sz="1200" dirty="0"/>
          </a:p>
          <a:p>
            <a:r>
              <a:rPr lang="en-US" altLang="zh-CN" sz="1200" dirty="0" err="1"/>
              <a:t>chown</a:t>
            </a:r>
            <a:r>
              <a:rPr lang="en-US" altLang="zh-CN" sz="1200" dirty="0"/>
              <a:t> &lt;user&gt;:&lt;group&gt; &lt;file or </a:t>
            </a:r>
            <a:r>
              <a:rPr lang="en-US" altLang="zh-CN" sz="1200" dirty="0" err="1"/>
              <a:t>dir</a:t>
            </a:r>
            <a:r>
              <a:rPr lang="en-US" altLang="zh-CN" sz="1200" dirty="0"/>
              <a:t>&gt; </a:t>
            </a:r>
          </a:p>
          <a:p>
            <a:r>
              <a:rPr lang="en-US" altLang="zh-CN" sz="1200" dirty="0"/>
              <a:t>Symbolic Links</a:t>
            </a:r>
          </a:p>
          <a:p>
            <a:r>
              <a:rPr lang="en-US" altLang="zh-CN" sz="1200" dirty="0"/>
              <a:t>Symbolic links are short nicknames to files and directories that save typing of their full paths.</a:t>
            </a:r>
          </a:p>
          <a:p>
            <a:endParaRPr lang="en-US" altLang="zh-CN" sz="1200" dirty="0"/>
          </a:p>
          <a:p>
            <a:r>
              <a:rPr lang="en-US" altLang="zh-CN" sz="1200" dirty="0"/>
              <a:t>ln -s </a:t>
            </a:r>
            <a:r>
              <a:rPr lang="en-US" altLang="zh-CN" sz="1200" dirty="0" err="1"/>
              <a:t>original_filename</a:t>
            </a:r>
            <a:r>
              <a:rPr lang="en-US" altLang="zh-CN" sz="1200" dirty="0"/>
              <a:t> </a:t>
            </a:r>
            <a:r>
              <a:rPr lang="en-US" altLang="zh-CN" sz="1200" dirty="0" err="1"/>
              <a:t>new_nickname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7658100" y="6581001"/>
            <a:ext cx="4533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200" dirty="0"/>
              <a:t>http://girke.bioinformatics.ucr.edu/GEN242/mydoc_tutorial_02.html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7573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166687"/>
            <a:ext cx="9896475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52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728" y="222583"/>
            <a:ext cx="8778545" cy="641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42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691ff9ac-1baf-47b6-971e-90b8fed2e25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79" y="1143496"/>
            <a:ext cx="11302770" cy="5714504"/>
            <a:chOff x="687279" y="1143496"/>
            <a:chExt cx="11302770" cy="5714504"/>
          </a:xfrm>
        </p:grpSpPr>
        <p:sp>
          <p:nvSpPr>
            <p:cNvPr id="4" name="íşľîďê">
              <a:extLst>
                <a:ext uri="{FF2B5EF4-FFF2-40B4-BE49-F238E27FC236}">
                  <a16:creationId xmlns:a16="http://schemas.microsoft.com/office/drawing/2014/main" id="{CDC3C392-9079-4493-9CD6-F182C37632A0}"/>
                </a:ext>
              </a:extLst>
            </p:cNvPr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grpSp>
          <p:nvGrpSpPr>
            <p:cNvPr id="5" name="i$ľiḓe">
              <a:extLst>
                <a:ext uri="{FF2B5EF4-FFF2-40B4-BE49-F238E27FC236}">
                  <a16:creationId xmlns:a16="http://schemas.microsoft.com/office/drawing/2014/main" id="{962BA7EC-C4D9-4D1F-A383-3FC12AEA599C}"/>
                </a:ext>
              </a:extLst>
            </p:cNvPr>
            <p:cNvGrpSpPr/>
            <p:nvPr/>
          </p:nvGrpSpPr>
          <p:grpSpPr>
            <a:xfrm>
              <a:off x="687279" y="1143496"/>
              <a:ext cx="7388721" cy="2230982"/>
              <a:chOff x="687278" y="2398652"/>
              <a:chExt cx="3524773" cy="2230982"/>
            </a:xfrm>
          </p:grpSpPr>
          <p:sp>
            <p:nvSpPr>
              <p:cNvPr id="16" name="îṧḷîḑè">
                <a:extLst>
                  <a:ext uri="{FF2B5EF4-FFF2-40B4-BE49-F238E27FC236}">
                    <a16:creationId xmlns:a16="http://schemas.microsoft.com/office/drawing/2014/main" id="{00D6750C-6B67-4218-AA21-C570A6D35C98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7891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400" dirty="0" smtClean="0">
                    <a:cs typeface="+mn-ea"/>
                    <a:sym typeface="+mn-lt"/>
                  </a:rPr>
                  <a:t>我们应该尽量按照推荐的方式来安装和运行程序，编写代码，使用软件包等。</a:t>
                </a:r>
                <a:endParaRPr lang="en-US" altLang="zh-CN" sz="1400" dirty="0" smtClean="0"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400" dirty="0" smtClean="0">
                    <a:cs typeface="+mn-ea"/>
                    <a:sym typeface="+mn-lt"/>
                  </a:rPr>
                  <a:t>尽管如此，遇到问题仍是常有的事。</a:t>
                </a:r>
                <a:endParaRPr lang="en-US" altLang="zh-CN" sz="1400" dirty="0" smtClean="0"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400" dirty="0" smtClean="0">
                    <a:cs typeface="+mn-ea"/>
                    <a:sym typeface="+mn-lt"/>
                  </a:rPr>
                  <a:t>我们要做的第一件事情是，阅读帮助文档，尝试自行解决。</a:t>
                </a:r>
                <a:endParaRPr lang="en-US" altLang="zh-CN" sz="1400" dirty="0" smtClean="0"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400" dirty="0" smtClean="0">
                    <a:cs typeface="+mn-ea"/>
                    <a:sym typeface="+mn-lt"/>
                  </a:rPr>
                  <a:t>但并不建议死磕一个难题，必要的时候，在群里提问会更快的得到解答。</a:t>
                </a:r>
                <a:endParaRPr lang="en-US" altLang="zh-CN" sz="1400" dirty="0" smtClean="0"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400" dirty="0" smtClean="0">
                    <a:cs typeface="+mn-ea"/>
                    <a:sym typeface="+mn-lt"/>
                  </a:rPr>
                  <a:t>特别是学习初期，很多坑前人已经踩过。</a:t>
                </a:r>
                <a:endParaRPr lang="en-US" altLang="zh-CN" sz="1400" dirty="0">
                  <a:cs typeface="+mn-ea"/>
                  <a:sym typeface="+mn-lt"/>
                </a:endParaRPr>
              </a:p>
            </p:txBody>
          </p:sp>
          <p:sp>
            <p:nvSpPr>
              <p:cNvPr id="17" name="ísḻïḑe">
                <a:extLst>
                  <a:ext uri="{FF2B5EF4-FFF2-40B4-BE49-F238E27FC236}">
                    <a16:creationId xmlns:a16="http://schemas.microsoft.com/office/drawing/2014/main" id="{F49D2E55-FE18-4AC7-9ECC-05F2ABA6ABE1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2400" dirty="0">
                    <a:cs typeface="+mn-ea"/>
                    <a:sym typeface="+mn-lt"/>
                  </a:rPr>
                  <a:t>一</a:t>
                </a:r>
                <a:r>
                  <a:rPr lang="zh-CN" altLang="en-US" sz="2400" dirty="0" smtClean="0">
                    <a:cs typeface="+mn-ea"/>
                    <a:sym typeface="+mn-lt"/>
                  </a:rPr>
                  <a:t>个问题困住了我，我该怎么办？</a:t>
                </a:r>
                <a:endParaRPr lang="en-US" altLang="zh-CN" sz="2400" dirty="0">
                  <a:cs typeface="+mn-ea"/>
                  <a:sym typeface="+mn-lt"/>
                </a:endParaRPr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0845C55C-A92A-455B-9279-7CE7CCB83251}"/>
                </a:ext>
              </a:extLst>
            </p:cNvPr>
            <p:cNvCxnSpPr/>
            <p:nvPr/>
          </p:nvCxnSpPr>
          <p:spPr>
            <a:xfrm>
              <a:off x="687279" y="3269079"/>
              <a:ext cx="77037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ïṣļíďè">
              <a:extLst>
                <a:ext uri="{FF2B5EF4-FFF2-40B4-BE49-F238E27FC236}">
                  <a16:creationId xmlns:a16="http://schemas.microsoft.com/office/drawing/2014/main" id="{6AA6077F-38DD-4262-AC34-AE83BF962372}"/>
                </a:ext>
              </a:extLst>
            </p:cNvPr>
            <p:cNvGrpSpPr/>
            <p:nvPr/>
          </p:nvGrpSpPr>
          <p:grpSpPr>
            <a:xfrm>
              <a:off x="687279" y="3356470"/>
              <a:ext cx="7388720" cy="1254907"/>
              <a:chOff x="687279" y="2984347"/>
              <a:chExt cx="7388720" cy="1254907"/>
            </a:xfrm>
          </p:grpSpPr>
          <p:sp>
            <p:nvSpPr>
              <p:cNvPr id="13" name="ïṥḷíḑè">
                <a:extLst>
                  <a:ext uri="{FF2B5EF4-FFF2-40B4-BE49-F238E27FC236}">
                    <a16:creationId xmlns:a16="http://schemas.microsoft.com/office/drawing/2014/main" id="{1BF6C4F5-EC31-4DD6-A576-B83C878677DE}"/>
                  </a:ext>
                </a:extLst>
              </p:cNvPr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ïŝḻïḋè">
                <a:extLst>
                  <a:ext uri="{FF2B5EF4-FFF2-40B4-BE49-F238E27FC236}">
                    <a16:creationId xmlns:a16="http://schemas.microsoft.com/office/drawing/2014/main" id="{6B042116-3EBE-4B6F-ACEA-24962CBBCE7B}"/>
                  </a:ext>
                </a:extLst>
              </p:cNvPr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 smtClean="0">
                    <a:cs typeface="+mn-ea"/>
                    <a:sym typeface="+mn-lt"/>
                  </a:rPr>
                  <a:t>01.</a:t>
                </a:r>
                <a:r>
                  <a:rPr lang="zh-CN" altLang="en-US" sz="2000" b="1" dirty="0" smtClean="0">
                    <a:cs typeface="+mn-ea"/>
                    <a:sym typeface="+mn-lt"/>
                  </a:rPr>
                  <a:t>自学成才</a:t>
                </a:r>
                <a:endParaRPr lang="en-US" altLang="zh-CN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15" name="ïśļîḋé">
                <a:extLst>
                  <a:ext uri="{FF2B5EF4-FFF2-40B4-BE49-F238E27FC236}">
                    <a16:creationId xmlns:a16="http://schemas.microsoft.com/office/drawing/2014/main" id="{01119FD3-3B4D-45CF-86A8-F63A62AA1AA6}"/>
                  </a:ext>
                </a:extLst>
              </p:cNvPr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 smtClean="0">
                    <a:cs typeface="+mn-ea"/>
                    <a:sym typeface="+mn-lt"/>
                  </a:rPr>
                  <a:t>阅读帮助文档，查看社区讨论（</a:t>
                </a:r>
                <a:r>
                  <a:rPr lang="en-US" altLang="zh-CN" sz="1100" dirty="0" err="1" smtClean="0">
                    <a:cs typeface="+mn-ea"/>
                    <a:sym typeface="+mn-lt"/>
                  </a:rPr>
                  <a:t>Github</a:t>
                </a:r>
                <a:r>
                  <a:rPr lang="en-US" altLang="zh-CN" sz="1100" dirty="0" smtClean="0">
                    <a:cs typeface="+mn-ea"/>
                    <a:sym typeface="+mn-lt"/>
                  </a:rPr>
                  <a:t> Issues</a:t>
                </a:r>
                <a:r>
                  <a:rPr lang="zh-CN" altLang="en-US" sz="1100" dirty="0" smtClean="0">
                    <a:cs typeface="+mn-ea"/>
                    <a:sym typeface="+mn-lt"/>
                  </a:rPr>
                  <a:t>等）</a:t>
                </a:r>
                <a:endParaRPr lang="en-US" altLang="zh-CN" sz="1100" dirty="0" smtClean="0">
                  <a:cs typeface="+mn-ea"/>
                  <a:sym typeface="+mn-lt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 smtClean="0">
                    <a:cs typeface="+mn-ea"/>
                    <a:sym typeface="+mn-lt"/>
                  </a:rPr>
                  <a:t>借助搜索引擎</a:t>
                </a:r>
                <a:r>
                  <a:rPr lang="en-US" altLang="zh-CN" sz="1100" dirty="0" smtClean="0">
                    <a:cs typeface="+mn-ea"/>
                    <a:sym typeface="+mn-lt"/>
                  </a:rPr>
                  <a:t>Google</a:t>
                </a:r>
                <a:r>
                  <a:rPr lang="zh-CN" altLang="en-US" sz="1100" dirty="0" smtClean="0">
                    <a:cs typeface="+mn-ea"/>
                    <a:sym typeface="+mn-lt"/>
                  </a:rPr>
                  <a:t>，寻找相似问题答案。如果你还在用百度，请改变你的习惯（中文搜索除外）。</a:t>
                </a:r>
                <a:endParaRPr lang="en-US" altLang="zh-CN" sz="1100" dirty="0" smtClean="0">
                  <a:cs typeface="+mn-ea"/>
                  <a:sym typeface="+mn-lt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>
                    <a:cs typeface="+mn-ea"/>
                    <a:sym typeface="+mn-lt"/>
                  </a:rPr>
                  <a:t>阅读文献</a:t>
                </a:r>
                <a:r>
                  <a:rPr lang="en-US" altLang="zh-CN" sz="1100" dirty="0" smtClean="0">
                    <a:cs typeface="+mn-ea"/>
                    <a:sym typeface="+mn-lt"/>
                  </a:rPr>
                  <a:t>Methods</a:t>
                </a:r>
                <a:r>
                  <a:rPr lang="zh-CN" altLang="en-US" sz="1100" dirty="0" smtClean="0">
                    <a:cs typeface="+mn-ea"/>
                    <a:sym typeface="+mn-lt"/>
                  </a:rPr>
                  <a:t>学习更多新算法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îṥḻiḓé">
              <a:extLst>
                <a:ext uri="{FF2B5EF4-FFF2-40B4-BE49-F238E27FC236}">
                  <a16:creationId xmlns:a16="http://schemas.microsoft.com/office/drawing/2014/main" id="{A23CB678-485B-45EB-9489-6489401FF97F}"/>
                </a:ext>
              </a:extLst>
            </p:cNvPr>
            <p:cNvGrpSpPr/>
            <p:nvPr/>
          </p:nvGrpSpPr>
          <p:grpSpPr>
            <a:xfrm>
              <a:off x="687279" y="4891893"/>
              <a:ext cx="7388720" cy="1254907"/>
              <a:chOff x="687279" y="2984347"/>
              <a:chExt cx="7388720" cy="1254907"/>
            </a:xfrm>
          </p:grpSpPr>
          <p:sp>
            <p:nvSpPr>
              <p:cNvPr id="10" name="işļiḓe">
                <a:extLst>
                  <a:ext uri="{FF2B5EF4-FFF2-40B4-BE49-F238E27FC236}">
                    <a16:creationId xmlns:a16="http://schemas.microsoft.com/office/drawing/2014/main" id="{237E73C7-7F17-41D7-82B4-221D9D65E3B8}"/>
                  </a:ext>
                </a:extLst>
              </p:cNvPr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îşḷiḍè">
                <a:extLst>
                  <a:ext uri="{FF2B5EF4-FFF2-40B4-BE49-F238E27FC236}">
                    <a16:creationId xmlns:a16="http://schemas.microsoft.com/office/drawing/2014/main" id="{677FC162-06E9-43B5-ADB3-2D262B7EAC02}"/>
                  </a:ext>
                </a:extLst>
              </p:cNvPr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 smtClean="0">
                    <a:cs typeface="+mn-ea"/>
                    <a:sym typeface="+mn-lt"/>
                  </a:rPr>
                  <a:t>02.</a:t>
                </a:r>
                <a:r>
                  <a:rPr lang="zh-CN" altLang="en-US" sz="2000" b="1" dirty="0" smtClean="0">
                    <a:cs typeface="+mn-ea"/>
                    <a:sym typeface="+mn-lt"/>
                  </a:rPr>
                  <a:t>向他人求助</a:t>
                </a:r>
                <a:endParaRPr lang="en-US" altLang="zh-CN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12" name="íṩḷîḑè">
                <a:extLst>
                  <a:ext uri="{FF2B5EF4-FFF2-40B4-BE49-F238E27FC236}">
                    <a16:creationId xmlns:a16="http://schemas.microsoft.com/office/drawing/2014/main" id="{2ABE6942-BD07-43BB-9C66-79FE978285C1}"/>
                  </a:ext>
                </a:extLst>
              </p:cNvPr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 smtClean="0">
                    <a:cs typeface="+mn-ea"/>
                    <a:sym typeface="+mn-lt"/>
                  </a:rPr>
                  <a:t>准备好自己的问题，在小课堂群里提问。</a:t>
                </a:r>
                <a:endParaRPr lang="en-US" altLang="zh-CN" sz="1100" dirty="0" smtClean="0">
                  <a:cs typeface="+mn-ea"/>
                  <a:sym typeface="+mn-lt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 smtClean="0">
                    <a:cs typeface="+mn-ea"/>
                    <a:sym typeface="+mn-lt"/>
                  </a:rPr>
                  <a:t>学会如何优雅的提问（</a:t>
                </a:r>
                <a:r>
                  <a:rPr lang="en-US" altLang="zh-CN" sz="1100" dirty="0" smtClean="0">
                    <a:cs typeface="+mn-ea"/>
                    <a:sym typeface="+mn-lt"/>
                  </a:rPr>
                  <a:t>#</a:t>
                </a:r>
                <a:r>
                  <a:rPr lang="zh-CN" altLang="en-US" sz="1100" dirty="0" smtClean="0">
                    <a:cs typeface="+mn-ea"/>
                    <a:sym typeface="+mn-lt"/>
                  </a:rPr>
                  <a:t>阅读公众号文章）</a:t>
                </a:r>
                <a:endParaRPr lang="en-US" altLang="zh-CN" sz="1100" dirty="0" smtClean="0">
                  <a:cs typeface="+mn-ea"/>
                  <a:sym typeface="+mn-lt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 smtClean="0">
                    <a:cs typeface="+mn-ea"/>
                    <a:sym typeface="+mn-lt"/>
                  </a:rPr>
                  <a:t>值得探讨的问题，往往能激发讨论，解决每个难题都是一种进步。</a:t>
                </a:r>
                <a:endParaRPr lang="en-US" altLang="zh-CN" sz="1100" dirty="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829AED2-F1EC-4BE5-9CED-E5C3528EB85A}"/>
                </a:ext>
              </a:extLst>
            </p:cNvPr>
            <p:cNvCxnSpPr/>
            <p:nvPr/>
          </p:nvCxnSpPr>
          <p:spPr>
            <a:xfrm>
              <a:off x="1101000" y="4734000"/>
              <a:ext cx="369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845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grpSp>
        <p:nvGrpSpPr>
          <p:cNvPr id="4" name="3959f8f2-49a5-4116-b413-38bb824e078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38200" y="1690688"/>
            <a:ext cx="10609027" cy="5031623"/>
            <a:chOff x="911986" y="1115304"/>
            <a:chExt cx="10609027" cy="5031623"/>
          </a:xfrm>
        </p:grpSpPr>
        <p:grpSp>
          <p:nvGrpSpPr>
            <p:cNvPr id="5" name="íšlîdê">
              <a:extLst>
                <a:ext uri="{FF2B5EF4-FFF2-40B4-BE49-F238E27FC236}">
                  <a16:creationId xmlns:a16="http://schemas.microsoft.com/office/drawing/2014/main" id="{91851C18-7BC5-4871-97E2-FE0E23F70349}"/>
                </a:ext>
              </a:extLst>
            </p:cNvPr>
            <p:cNvGrpSpPr/>
            <p:nvPr/>
          </p:nvGrpSpPr>
          <p:grpSpPr>
            <a:xfrm>
              <a:off x="5961000" y="1136019"/>
              <a:ext cx="5560013" cy="5010908"/>
              <a:chOff x="6896096" y="1569749"/>
              <a:chExt cx="4419615" cy="3983135"/>
            </a:xfrm>
          </p:grpSpPr>
          <p:grpSp>
            <p:nvGrpSpPr>
              <p:cNvPr id="22" name="íS1iḑe">
                <a:extLst>
                  <a:ext uri="{FF2B5EF4-FFF2-40B4-BE49-F238E27FC236}">
                    <a16:creationId xmlns:a16="http://schemas.microsoft.com/office/drawing/2014/main" id="{6AB285AC-6402-4B33-8453-2978A9824FE1}"/>
                  </a:ext>
                </a:extLst>
              </p:cNvPr>
              <p:cNvGrpSpPr/>
              <p:nvPr/>
            </p:nvGrpSpPr>
            <p:grpSpPr>
              <a:xfrm>
                <a:off x="6896096" y="2780928"/>
                <a:ext cx="4419615" cy="2771956"/>
                <a:chOff x="6896096" y="2780928"/>
                <a:chExt cx="4419615" cy="2771956"/>
              </a:xfrm>
            </p:grpSpPr>
            <p:grpSp>
              <p:nvGrpSpPr>
                <p:cNvPr id="92" name="ïṡľíďé">
                  <a:extLst>
                    <a:ext uri="{FF2B5EF4-FFF2-40B4-BE49-F238E27FC236}">
                      <a16:creationId xmlns:a16="http://schemas.microsoft.com/office/drawing/2014/main" id="{4A0C8E4E-BBCF-4B2A-AC68-4D6A26203ABB}"/>
                    </a:ext>
                  </a:extLst>
                </p:cNvPr>
                <p:cNvGrpSpPr/>
                <p:nvPr/>
              </p:nvGrpSpPr>
              <p:grpSpPr>
                <a:xfrm>
                  <a:off x="6896096" y="2780928"/>
                  <a:ext cx="4419615" cy="2771956"/>
                  <a:chOff x="6896096" y="2780928"/>
                  <a:chExt cx="4419615" cy="2771956"/>
                </a:xfrm>
              </p:grpSpPr>
              <p:sp>
                <p:nvSpPr>
                  <p:cNvPr id="95" name="îşļíḋê">
                    <a:extLst>
                      <a:ext uri="{FF2B5EF4-FFF2-40B4-BE49-F238E27FC236}">
                        <a16:creationId xmlns:a16="http://schemas.microsoft.com/office/drawing/2014/main" id="{36FADA49-205D-44E8-A959-DD46D2692F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96096" y="2780928"/>
                    <a:ext cx="4419615" cy="2699913"/>
                  </a:xfrm>
                  <a:custGeom>
                    <a:avLst/>
                    <a:gdLst>
                      <a:gd name="T0" fmla="*/ 0 w 7891"/>
                      <a:gd name="T1" fmla="*/ 3956 h 4797"/>
                      <a:gd name="T2" fmla="*/ 2655 w 7891"/>
                      <a:gd name="T3" fmla="*/ 2237 h 4797"/>
                      <a:gd name="T4" fmla="*/ 3513 w 7891"/>
                      <a:gd name="T5" fmla="*/ 2965 h 4797"/>
                      <a:gd name="T6" fmla="*/ 5274 w 7891"/>
                      <a:gd name="T7" fmla="*/ 1265 h 4797"/>
                      <a:gd name="T8" fmla="*/ 5728 w 7891"/>
                      <a:gd name="T9" fmla="*/ 1639 h 4797"/>
                      <a:gd name="T10" fmla="*/ 6751 w 7891"/>
                      <a:gd name="T11" fmla="*/ 759 h 4797"/>
                      <a:gd name="T12" fmla="*/ 6560 w 7891"/>
                      <a:gd name="T13" fmla="*/ 807 h 4797"/>
                      <a:gd name="T14" fmla="*/ 6560 w 7891"/>
                      <a:gd name="T15" fmla="*/ 480 h 4797"/>
                      <a:gd name="T16" fmla="*/ 7891 w 7891"/>
                      <a:gd name="T17" fmla="*/ 0 h 4797"/>
                      <a:gd name="T18" fmla="*/ 7891 w 7891"/>
                      <a:gd name="T19" fmla="*/ 327 h 4797"/>
                      <a:gd name="T20" fmla="*/ 7621 w 7891"/>
                      <a:gd name="T21" fmla="*/ 1497 h 4797"/>
                      <a:gd name="T22" fmla="*/ 7163 w 7891"/>
                      <a:gd name="T23" fmla="*/ 1062 h 4797"/>
                      <a:gd name="T24" fmla="*/ 5728 w 7891"/>
                      <a:gd name="T25" fmla="*/ 2480 h 4797"/>
                      <a:gd name="T26" fmla="*/ 5279 w 7891"/>
                      <a:gd name="T27" fmla="*/ 2045 h 4797"/>
                      <a:gd name="T28" fmla="*/ 3626 w 7891"/>
                      <a:gd name="T29" fmla="*/ 3731 h 4797"/>
                      <a:gd name="T30" fmla="*/ 2692 w 7891"/>
                      <a:gd name="T31" fmla="*/ 3067 h 4797"/>
                      <a:gd name="T32" fmla="*/ 515 w 7891"/>
                      <a:gd name="T33" fmla="*/ 4797 h 4797"/>
                      <a:gd name="T34" fmla="*/ 0 w 7891"/>
                      <a:gd name="T35" fmla="*/ 4282 h 4797"/>
                      <a:gd name="T36" fmla="*/ 0 w 7891"/>
                      <a:gd name="T37" fmla="*/ 3956 h 47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891" h="4797">
                        <a:moveTo>
                          <a:pt x="0" y="3956"/>
                        </a:moveTo>
                        <a:lnTo>
                          <a:pt x="2655" y="2237"/>
                        </a:lnTo>
                        <a:lnTo>
                          <a:pt x="3513" y="2965"/>
                        </a:lnTo>
                        <a:lnTo>
                          <a:pt x="5274" y="1265"/>
                        </a:lnTo>
                        <a:lnTo>
                          <a:pt x="5728" y="1639"/>
                        </a:lnTo>
                        <a:lnTo>
                          <a:pt x="6751" y="759"/>
                        </a:lnTo>
                        <a:lnTo>
                          <a:pt x="6560" y="807"/>
                        </a:lnTo>
                        <a:lnTo>
                          <a:pt x="6560" y="480"/>
                        </a:lnTo>
                        <a:lnTo>
                          <a:pt x="7891" y="0"/>
                        </a:lnTo>
                        <a:lnTo>
                          <a:pt x="7891" y="327"/>
                        </a:lnTo>
                        <a:lnTo>
                          <a:pt x="7621" y="1497"/>
                        </a:lnTo>
                        <a:lnTo>
                          <a:pt x="7163" y="1062"/>
                        </a:lnTo>
                        <a:lnTo>
                          <a:pt x="5728" y="2480"/>
                        </a:lnTo>
                        <a:lnTo>
                          <a:pt x="5279" y="2045"/>
                        </a:lnTo>
                        <a:lnTo>
                          <a:pt x="3626" y="3731"/>
                        </a:lnTo>
                        <a:lnTo>
                          <a:pt x="2692" y="3067"/>
                        </a:lnTo>
                        <a:lnTo>
                          <a:pt x="515" y="4797"/>
                        </a:lnTo>
                        <a:lnTo>
                          <a:pt x="0" y="4282"/>
                        </a:lnTo>
                        <a:lnTo>
                          <a:pt x="0" y="3956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20000"/>
                      </a:lnSpc>
                    </a:pPr>
                    <a:endParaRPr/>
                  </a:p>
                </p:txBody>
              </p:sp>
              <p:sp>
                <p:nvSpPr>
                  <p:cNvPr id="96" name="iṣ1ïḍe">
                    <a:extLst>
                      <a:ext uri="{FF2B5EF4-FFF2-40B4-BE49-F238E27FC236}">
                        <a16:creationId xmlns:a16="http://schemas.microsoft.com/office/drawing/2014/main" id="{748DD063-ABF7-4630-A77B-A9A9EFE3CB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96096" y="2964975"/>
                    <a:ext cx="4419615" cy="2587909"/>
                  </a:xfrm>
                  <a:custGeom>
                    <a:avLst/>
                    <a:gdLst>
                      <a:gd name="T0" fmla="*/ 0 w 7891"/>
                      <a:gd name="T1" fmla="*/ 3955 h 4598"/>
                      <a:gd name="T2" fmla="*/ 2655 w 7891"/>
                      <a:gd name="T3" fmla="*/ 2236 h 4598"/>
                      <a:gd name="T4" fmla="*/ 3513 w 7891"/>
                      <a:gd name="T5" fmla="*/ 2964 h 4598"/>
                      <a:gd name="T6" fmla="*/ 5274 w 7891"/>
                      <a:gd name="T7" fmla="*/ 1264 h 4598"/>
                      <a:gd name="T8" fmla="*/ 5728 w 7891"/>
                      <a:gd name="T9" fmla="*/ 1638 h 4598"/>
                      <a:gd name="T10" fmla="*/ 6829 w 7891"/>
                      <a:gd name="T11" fmla="*/ 692 h 4598"/>
                      <a:gd name="T12" fmla="*/ 6560 w 7891"/>
                      <a:gd name="T13" fmla="*/ 480 h 4598"/>
                      <a:gd name="T14" fmla="*/ 7891 w 7891"/>
                      <a:gd name="T15" fmla="*/ 0 h 4598"/>
                      <a:gd name="T16" fmla="*/ 7621 w 7891"/>
                      <a:gd name="T17" fmla="*/ 1496 h 4598"/>
                      <a:gd name="T18" fmla="*/ 7163 w 7891"/>
                      <a:gd name="T19" fmla="*/ 1061 h 4598"/>
                      <a:gd name="T20" fmla="*/ 5728 w 7891"/>
                      <a:gd name="T21" fmla="*/ 2480 h 4598"/>
                      <a:gd name="T22" fmla="*/ 5279 w 7891"/>
                      <a:gd name="T23" fmla="*/ 2045 h 4598"/>
                      <a:gd name="T24" fmla="*/ 3626 w 7891"/>
                      <a:gd name="T25" fmla="*/ 3730 h 4598"/>
                      <a:gd name="T26" fmla="*/ 2621 w 7891"/>
                      <a:gd name="T27" fmla="*/ 2950 h 4598"/>
                      <a:gd name="T28" fmla="*/ 392 w 7891"/>
                      <a:gd name="T29" fmla="*/ 4598 h 4598"/>
                      <a:gd name="T30" fmla="*/ 0 w 7891"/>
                      <a:gd name="T31" fmla="*/ 3955 h 45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7891" h="4598">
                        <a:moveTo>
                          <a:pt x="0" y="3955"/>
                        </a:moveTo>
                        <a:lnTo>
                          <a:pt x="2655" y="2236"/>
                        </a:lnTo>
                        <a:lnTo>
                          <a:pt x="3513" y="2964"/>
                        </a:lnTo>
                        <a:lnTo>
                          <a:pt x="5274" y="1264"/>
                        </a:lnTo>
                        <a:lnTo>
                          <a:pt x="5728" y="1638"/>
                        </a:lnTo>
                        <a:lnTo>
                          <a:pt x="6829" y="692"/>
                        </a:lnTo>
                        <a:lnTo>
                          <a:pt x="6560" y="480"/>
                        </a:lnTo>
                        <a:lnTo>
                          <a:pt x="7891" y="0"/>
                        </a:lnTo>
                        <a:lnTo>
                          <a:pt x="7621" y="1496"/>
                        </a:lnTo>
                        <a:lnTo>
                          <a:pt x="7163" y="1061"/>
                        </a:lnTo>
                        <a:lnTo>
                          <a:pt x="5728" y="2480"/>
                        </a:lnTo>
                        <a:lnTo>
                          <a:pt x="5279" y="2045"/>
                        </a:lnTo>
                        <a:lnTo>
                          <a:pt x="3626" y="3730"/>
                        </a:lnTo>
                        <a:lnTo>
                          <a:pt x="2621" y="2950"/>
                        </a:lnTo>
                        <a:lnTo>
                          <a:pt x="392" y="4598"/>
                        </a:lnTo>
                        <a:lnTo>
                          <a:pt x="0" y="3955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lnSpc>
                        <a:spcPct val="120000"/>
                      </a:lnSpc>
                    </a:pPr>
                    <a:endParaRPr/>
                  </a:p>
                </p:txBody>
              </p:sp>
            </p:grpSp>
            <p:sp>
              <p:nvSpPr>
                <p:cNvPr id="93" name="î$1íďé">
                  <a:extLst>
                    <a:ext uri="{FF2B5EF4-FFF2-40B4-BE49-F238E27FC236}">
                      <a16:creationId xmlns:a16="http://schemas.microsoft.com/office/drawing/2014/main" id="{32BA8793-DA2E-4234-90D6-72AC65A8F279}"/>
                    </a:ext>
                  </a:extLst>
                </p:cNvPr>
                <p:cNvSpPr/>
                <p:nvPr/>
              </p:nvSpPr>
              <p:spPr bwMode="auto">
                <a:xfrm>
                  <a:off x="9602417" y="3274533"/>
                  <a:ext cx="1110644" cy="552703"/>
                </a:xfrm>
                <a:custGeom>
                  <a:avLst/>
                  <a:gdLst>
                    <a:gd name="T0" fmla="*/ 0 w 839"/>
                    <a:gd name="T1" fmla="*/ 394 h 415"/>
                    <a:gd name="T2" fmla="*/ 205 w 839"/>
                    <a:gd name="T3" fmla="*/ 190 h 415"/>
                    <a:gd name="T4" fmla="*/ 379 w 839"/>
                    <a:gd name="T5" fmla="*/ 343 h 415"/>
                    <a:gd name="T6" fmla="*/ 770 w 839"/>
                    <a:gd name="T7" fmla="*/ 0 h 415"/>
                    <a:gd name="T8" fmla="*/ 839 w 839"/>
                    <a:gd name="T9" fmla="*/ 54 h 415"/>
                    <a:gd name="T10" fmla="*/ 379 w 839"/>
                    <a:gd name="T11" fmla="*/ 415 h 415"/>
                    <a:gd name="T12" fmla="*/ 187 w 839"/>
                    <a:gd name="T13" fmla="*/ 275 h 415"/>
                    <a:gd name="T14" fmla="*/ 0 w 839"/>
                    <a:gd name="T15" fmla="*/ 394 h 4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39" h="415">
                      <a:moveTo>
                        <a:pt x="0" y="394"/>
                      </a:moveTo>
                      <a:cubicBezTo>
                        <a:pt x="0" y="394"/>
                        <a:pt x="184" y="184"/>
                        <a:pt x="205" y="190"/>
                      </a:cubicBezTo>
                      <a:cubicBezTo>
                        <a:pt x="225" y="195"/>
                        <a:pt x="353" y="366"/>
                        <a:pt x="379" y="343"/>
                      </a:cubicBezTo>
                      <a:cubicBezTo>
                        <a:pt x="406" y="320"/>
                        <a:pt x="770" y="0"/>
                        <a:pt x="770" y="0"/>
                      </a:cubicBezTo>
                      <a:cubicBezTo>
                        <a:pt x="839" y="54"/>
                        <a:pt x="839" y="54"/>
                        <a:pt x="839" y="54"/>
                      </a:cubicBezTo>
                      <a:cubicBezTo>
                        <a:pt x="839" y="54"/>
                        <a:pt x="429" y="390"/>
                        <a:pt x="379" y="415"/>
                      </a:cubicBezTo>
                      <a:cubicBezTo>
                        <a:pt x="379" y="415"/>
                        <a:pt x="217" y="271"/>
                        <a:pt x="187" y="275"/>
                      </a:cubicBezTo>
                      <a:cubicBezTo>
                        <a:pt x="157" y="279"/>
                        <a:pt x="38" y="407"/>
                        <a:pt x="0" y="394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/>
                </a:p>
              </p:txBody>
            </p:sp>
            <p:sp>
              <p:nvSpPr>
                <p:cNvPr id="94" name="işḷiḋe">
                  <a:extLst>
                    <a:ext uri="{FF2B5EF4-FFF2-40B4-BE49-F238E27FC236}">
                      <a16:creationId xmlns:a16="http://schemas.microsoft.com/office/drawing/2014/main" id="{536F16AE-7D5B-4FDE-8057-BDFBC76A02BF}"/>
                    </a:ext>
                  </a:extLst>
                </p:cNvPr>
                <p:cNvSpPr/>
                <p:nvPr/>
              </p:nvSpPr>
              <p:spPr bwMode="auto">
                <a:xfrm>
                  <a:off x="10570240" y="2996493"/>
                  <a:ext cx="246436" cy="181233"/>
                </a:xfrm>
                <a:custGeom>
                  <a:avLst/>
                  <a:gdLst>
                    <a:gd name="T0" fmla="*/ 0 w 186"/>
                    <a:gd name="T1" fmla="*/ 136 h 136"/>
                    <a:gd name="T2" fmla="*/ 182 w 186"/>
                    <a:gd name="T3" fmla="*/ 43 h 136"/>
                    <a:gd name="T4" fmla="*/ 0 w 186"/>
                    <a:gd name="T5" fmla="*/ 41 h 136"/>
                    <a:gd name="T6" fmla="*/ 0 w 186"/>
                    <a:gd name="T7" fmla="*/ 13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6" h="136">
                      <a:moveTo>
                        <a:pt x="0" y="136"/>
                      </a:moveTo>
                      <a:cubicBezTo>
                        <a:pt x="0" y="136"/>
                        <a:pt x="186" y="87"/>
                        <a:pt x="182" y="43"/>
                      </a:cubicBezTo>
                      <a:cubicBezTo>
                        <a:pt x="178" y="0"/>
                        <a:pt x="0" y="41"/>
                        <a:pt x="0" y="41"/>
                      </a:cubicBezTo>
                      <a:lnTo>
                        <a:pt x="0" y="136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lnSpc>
                      <a:spcPct val="120000"/>
                    </a:lnSpc>
                  </a:pPr>
                  <a:endParaRPr/>
                </a:p>
              </p:txBody>
            </p:sp>
          </p:grpSp>
          <p:sp>
            <p:nvSpPr>
              <p:cNvPr id="23" name="ïṥļïďê">
                <a:extLst>
                  <a:ext uri="{FF2B5EF4-FFF2-40B4-BE49-F238E27FC236}">
                    <a16:creationId xmlns:a16="http://schemas.microsoft.com/office/drawing/2014/main" id="{327F26BA-994F-4E05-9979-872576BE5514}"/>
                  </a:ext>
                </a:extLst>
              </p:cNvPr>
              <p:cNvSpPr/>
              <p:nvPr/>
            </p:nvSpPr>
            <p:spPr bwMode="auto">
              <a:xfrm>
                <a:off x="8831742" y="3864382"/>
                <a:ext cx="525358" cy="475032"/>
              </a:xfrm>
              <a:custGeom>
                <a:avLst/>
                <a:gdLst>
                  <a:gd name="T0" fmla="*/ 428 w 938"/>
                  <a:gd name="T1" fmla="*/ 844 h 844"/>
                  <a:gd name="T2" fmla="*/ 0 w 938"/>
                  <a:gd name="T3" fmla="*/ 782 h 844"/>
                  <a:gd name="T4" fmla="*/ 324 w 938"/>
                  <a:gd name="T5" fmla="*/ 648 h 844"/>
                  <a:gd name="T6" fmla="*/ 194 w 938"/>
                  <a:gd name="T7" fmla="*/ 203 h 844"/>
                  <a:gd name="T8" fmla="*/ 508 w 938"/>
                  <a:gd name="T9" fmla="*/ 451 h 844"/>
                  <a:gd name="T10" fmla="*/ 551 w 938"/>
                  <a:gd name="T11" fmla="*/ 0 h 844"/>
                  <a:gd name="T12" fmla="*/ 655 w 938"/>
                  <a:gd name="T13" fmla="*/ 340 h 844"/>
                  <a:gd name="T14" fmla="*/ 938 w 938"/>
                  <a:gd name="T15" fmla="*/ 0 h 844"/>
                  <a:gd name="T16" fmla="*/ 794 w 938"/>
                  <a:gd name="T17" fmla="*/ 527 h 844"/>
                  <a:gd name="T18" fmla="*/ 428 w 938"/>
                  <a:gd name="T19" fmla="*/ 844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8" h="844">
                    <a:moveTo>
                      <a:pt x="428" y="844"/>
                    </a:moveTo>
                    <a:lnTo>
                      <a:pt x="0" y="782"/>
                    </a:lnTo>
                    <a:lnTo>
                      <a:pt x="324" y="648"/>
                    </a:lnTo>
                    <a:lnTo>
                      <a:pt x="194" y="203"/>
                    </a:lnTo>
                    <a:lnTo>
                      <a:pt x="508" y="451"/>
                    </a:lnTo>
                    <a:lnTo>
                      <a:pt x="551" y="0"/>
                    </a:lnTo>
                    <a:lnTo>
                      <a:pt x="655" y="340"/>
                    </a:lnTo>
                    <a:lnTo>
                      <a:pt x="938" y="0"/>
                    </a:lnTo>
                    <a:lnTo>
                      <a:pt x="794" y="527"/>
                    </a:lnTo>
                    <a:lnTo>
                      <a:pt x="428" y="844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24" name="íŝḷíḑe">
                <a:extLst>
                  <a:ext uri="{FF2B5EF4-FFF2-40B4-BE49-F238E27FC236}">
                    <a16:creationId xmlns:a16="http://schemas.microsoft.com/office/drawing/2014/main" id="{BD195819-2C9F-4707-9D17-57FC585CA9D6}"/>
                  </a:ext>
                </a:extLst>
              </p:cNvPr>
              <p:cNvSpPr/>
              <p:nvPr/>
            </p:nvSpPr>
            <p:spPr bwMode="auto">
              <a:xfrm>
                <a:off x="7608521" y="3568895"/>
                <a:ext cx="1278670" cy="468278"/>
              </a:xfrm>
              <a:custGeom>
                <a:avLst/>
                <a:gdLst>
                  <a:gd name="T0" fmla="*/ 0 w 966"/>
                  <a:gd name="T1" fmla="*/ 352 h 352"/>
                  <a:gd name="T2" fmla="*/ 966 w 966"/>
                  <a:gd name="T3" fmla="*/ 27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66" h="352">
                    <a:moveTo>
                      <a:pt x="0" y="352"/>
                    </a:moveTo>
                    <a:cubicBezTo>
                      <a:pt x="539" y="0"/>
                      <a:pt x="805" y="152"/>
                      <a:pt x="966" y="276"/>
                    </a:cubicBezTo>
                  </a:path>
                </a:pathLst>
              </a:custGeom>
              <a:noFill/>
              <a:ln w="44450" cap="flat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25" name="ïś1îḑè">
                <a:extLst>
                  <a:ext uri="{FF2B5EF4-FFF2-40B4-BE49-F238E27FC236}">
                    <a16:creationId xmlns:a16="http://schemas.microsoft.com/office/drawing/2014/main" id="{E9F104A8-B805-450E-A5E4-73665AF3F211}"/>
                  </a:ext>
                </a:extLst>
              </p:cNvPr>
              <p:cNvSpPr/>
              <p:nvPr/>
            </p:nvSpPr>
            <p:spPr bwMode="auto">
              <a:xfrm>
                <a:off x="8887191" y="3338696"/>
                <a:ext cx="259879" cy="544260"/>
              </a:xfrm>
              <a:custGeom>
                <a:avLst/>
                <a:gdLst>
                  <a:gd name="T0" fmla="*/ 56 w 196"/>
                  <a:gd name="T1" fmla="*/ 409 h 409"/>
                  <a:gd name="T2" fmla="*/ 196 w 196"/>
                  <a:gd name="T3" fmla="*/ 0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6" h="409">
                    <a:moveTo>
                      <a:pt x="56" y="409"/>
                    </a:moveTo>
                    <a:cubicBezTo>
                      <a:pt x="0" y="227"/>
                      <a:pt x="131" y="62"/>
                      <a:pt x="196" y="0"/>
                    </a:cubicBezTo>
                  </a:path>
                </a:pathLst>
              </a:custGeom>
              <a:noFill/>
              <a:ln w="44450" cap="flat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26" name="iṩļíḋê">
                <a:extLst>
                  <a:ext uri="{FF2B5EF4-FFF2-40B4-BE49-F238E27FC236}">
                    <a16:creationId xmlns:a16="http://schemas.microsoft.com/office/drawing/2014/main" id="{83D1E1EC-BAE6-4D43-8B4B-785E10A4A672}"/>
                  </a:ext>
                </a:extLst>
              </p:cNvPr>
              <p:cNvSpPr/>
              <p:nvPr/>
            </p:nvSpPr>
            <p:spPr bwMode="auto">
              <a:xfrm>
                <a:off x="9708891" y="2379057"/>
                <a:ext cx="408475" cy="274401"/>
              </a:xfrm>
              <a:custGeom>
                <a:avLst/>
                <a:gdLst>
                  <a:gd name="T0" fmla="*/ 0 w 249"/>
                  <a:gd name="T1" fmla="*/ 0 h 167"/>
                  <a:gd name="T2" fmla="*/ 249 w 249"/>
                  <a:gd name="T3" fmla="*/ 109 h 167"/>
                  <a:gd name="T4" fmla="*/ 171 w 249"/>
                  <a:gd name="T5" fmla="*/ 142 h 167"/>
                  <a:gd name="T6" fmla="*/ 0 w 249"/>
                  <a:gd name="T7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9" h="167">
                    <a:moveTo>
                      <a:pt x="0" y="0"/>
                    </a:moveTo>
                    <a:cubicBezTo>
                      <a:pt x="0" y="0"/>
                      <a:pt x="187" y="44"/>
                      <a:pt x="249" y="109"/>
                    </a:cubicBezTo>
                    <a:cubicBezTo>
                      <a:pt x="249" y="109"/>
                      <a:pt x="210" y="167"/>
                      <a:pt x="171" y="142"/>
                    </a:cubicBezTo>
                    <a:cubicBezTo>
                      <a:pt x="132" y="117"/>
                      <a:pt x="0" y="28"/>
                      <a:pt x="0" y="0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27" name="ïŝ1iḋé">
                <a:extLst>
                  <a:ext uri="{FF2B5EF4-FFF2-40B4-BE49-F238E27FC236}">
                    <a16:creationId xmlns:a16="http://schemas.microsoft.com/office/drawing/2014/main" id="{4BAA8CCA-2216-4E53-B8D3-7418D80B9D2E}"/>
                  </a:ext>
                </a:extLst>
              </p:cNvPr>
              <p:cNvSpPr/>
              <p:nvPr/>
            </p:nvSpPr>
            <p:spPr bwMode="auto">
              <a:xfrm>
                <a:off x="9562312" y="2160926"/>
                <a:ext cx="297325" cy="272316"/>
              </a:xfrm>
              <a:custGeom>
                <a:avLst/>
                <a:gdLst>
                  <a:gd name="T0" fmla="*/ 0 w 181"/>
                  <a:gd name="T1" fmla="*/ 136 h 166"/>
                  <a:gd name="T2" fmla="*/ 27 w 181"/>
                  <a:gd name="T3" fmla="*/ 53 h 166"/>
                  <a:gd name="T4" fmla="*/ 114 w 181"/>
                  <a:gd name="T5" fmla="*/ 0 h 166"/>
                  <a:gd name="T6" fmla="*/ 181 w 181"/>
                  <a:gd name="T7" fmla="*/ 103 h 166"/>
                  <a:gd name="T8" fmla="*/ 69 w 181"/>
                  <a:gd name="T9" fmla="*/ 162 h 166"/>
                  <a:gd name="T10" fmla="*/ 0 w 181"/>
                  <a:gd name="T11" fmla="*/ 13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" h="166">
                    <a:moveTo>
                      <a:pt x="0" y="136"/>
                    </a:moveTo>
                    <a:cubicBezTo>
                      <a:pt x="0" y="136"/>
                      <a:pt x="7" y="76"/>
                      <a:pt x="27" y="53"/>
                    </a:cubicBezTo>
                    <a:cubicBezTo>
                      <a:pt x="47" y="30"/>
                      <a:pt x="114" y="0"/>
                      <a:pt x="114" y="0"/>
                    </a:cubicBezTo>
                    <a:cubicBezTo>
                      <a:pt x="114" y="0"/>
                      <a:pt x="167" y="75"/>
                      <a:pt x="181" y="103"/>
                    </a:cubicBezTo>
                    <a:cubicBezTo>
                      <a:pt x="181" y="103"/>
                      <a:pt x="106" y="157"/>
                      <a:pt x="69" y="162"/>
                    </a:cubicBezTo>
                    <a:cubicBezTo>
                      <a:pt x="32" y="166"/>
                      <a:pt x="0" y="136"/>
                      <a:pt x="0" y="136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28" name="îṣḷíḑé">
                <a:extLst>
                  <a:ext uri="{FF2B5EF4-FFF2-40B4-BE49-F238E27FC236}">
                    <a16:creationId xmlns:a16="http://schemas.microsoft.com/office/drawing/2014/main" id="{0652C76B-435D-4D93-AC83-B6D6CE7D586B}"/>
                  </a:ext>
                </a:extLst>
              </p:cNvPr>
              <p:cNvSpPr/>
              <p:nvPr/>
            </p:nvSpPr>
            <p:spPr bwMode="auto">
              <a:xfrm>
                <a:off x="9600520" y="2178988"/>
                <a:ext cx="218131" cy="200069"/>
              </a:xfrm>
              <a:custGeom>
                <a:avLst/>
                <a:gdLst>
                  <a:gd name="T0" fmla="*/ 0 w 133"/>
                  <a:gd name="T1" fmla="*/ 100 h 122"/>
                  <a:gd name="T2" fmla="*/ 20 w 133"/>
                  <a:gd name="T3" fmla="*/ 39 h 122"/>
                  <a:gd name="T4" fmla="*/ 83 w 133"/>
                  <a:gd name="T5" fmla="*/ 0 h 122"/>
                  <a:gd name="T6" fmla="*/ 133 w 133"/>
                  <a:gd name="T7" fmla="*/ 75 h 122"/>
                  <a:gd name="T8" fmla="*/ 51 w 133"/>
                  <a:gd name="T9" fmla="*/ 119 h 122"/>
                  <a:gd name="T10" fmla="*/ 0 w 133"/>
                  <a:gd name="T11" fmla="*/ 10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122">
                    <a:moveTo>
                      <a:pt x="0" y="100"/>
                    </a:moveTo>
                    <a:cubicBezTo>
                      <a:pt x="0" y="100"/>
                      <a:pt x="5" y="56"/>
                      <a:pt x="20" y="39"/>
                    </a:cubicBezTo>
                    <a:cubicBezTo>
                      <a:pt x="35" y="22"/>
                      <a:pt x="83" y="0"/>
                      <a:pt x="83" y="0"/>
                    </a:cubicBezTo>
                    <a:cubicBezTo>
                      <a:pt x="83" y="0"/>
                      <a:pt x="122" y="55"/>
                      <a:pt x="133" y="75"/>
                    </a:cubicBezTo>
                    <a:cubicBezTo>
                      <a:pt x="133" y="75"/>
                      <a:pt x="77" y="115"/>
                      <a:pt x="51" y="119"/>
                    </a:cubicBezTo>
                    <a:cubicBezTo>
                      <a:pt x="24" y="122"/>
                      <a:pt x="0" y="100"/>
                      <a:pt x="0" y="10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29" name="íśḷiḋé">
                <a:extLst>
                  <a:ext uri="{FF2B5EF4-FFF2-40B4-BE49-F238E27FC236}">
                    <a16:creationId xmlns:a16="http://schemas.microsoft.com/office/drawing/2014/main" id="{C7AA95FE-F83F-427E-96EB-AE790993C09D}"/>
                  </a:ext>
                </a:extLst>
              </p:cNvPr>
              <p:cNvSpPr/>
              <p:nvPr/>
            </p:nvSpPr>
            <p:spPr bwMode="auto">
              <a:xfrm>
                <a:off x="9687356" y="2192187"/>
                <a:ext cx="125043" cy="168808"/>
              </a:xfrm>
              <a:custGeom>
                <a:avLst/>
                <a:gdLst>
                  <a:gd name="T0" fmla="*/ 0 w 76"/>
                  <a:gd name="T1" fmla="*/ 0 h 103"/>
                  <a:gd name="T2" fmla="*/ 76 w 76"/>
                  <a:gd name="T3" fmla="*/ 103 h 103"/>
                  <a:gd name="T4" fmla="*/ 0 w 76"/>
                  <a:gd name="T5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03">
                    <a:moveTo>
                      <a:pt x="0" y="0"/>
                    </a:moveTo>
                    <a:cubicBezTo>
                      <a:pt x="0" y="0"/>
                      <a:pt x="53" y="82"/>
                      <a:pt x="76" y="103"/>
                    </a:cubicBezTo>
                    <a:cubicBezTo>
                      <a:pt x="76" y="103"/>
                      <a:pt x="12" y="50"/>
                      <a:pt x="0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0" name="íṡḷïḍé">
                <a:extLst>
                  <a:ext uri="{FF2B5EF4-FFF2-40B4-BE49-F238E27FC236}">
                    <a16:creationId xmlns:a16="http://schemas.microsoft.com/office/drawing/2014/main" id="{C6C66126-E3D8-4AC9-A22E-885FA12F6C0A}"/>
                  </a:ext>
                </a:extLst>
              </p:cNvPr>
              <p:cNvSpPr/>
              <p:nvPr/>
            </p:nvSpPr>
            <p:spPr bwMode="auto">
              <a:xfrm>
                <a:off x="8919034" y="3277284"/>
                <a:ext cx="605765" cy="606460"/>
              </a:xfrm>
              <a:custGeom>
                <a:avLst/>
                <a:gdLst>
                  <a:gd name="T0" fmla="*/ 362 w 369"/>
                  <a:gd name="T1" fmla="*/ 198 h 369"/>
                  <a:gd name="T2" fmla="*/ 172 w 369"/>
                  <a:gd name="T3" fmla="*/ 362 h 369"/>
                  <a:gd name="T4" fmla="*/ 8 w 369"/>
                  <a:gd name="T5" fmla="*/ 172 h 369"/>
                  <a:gd name="T6" fmla="*/ 198 w 369"/>
                  <a:gd name="T7" fmla="*/ 8 h 369"/>
                  <a:gd name="T8" fmla="*/ 362 w 369"/>
                  <a:gd name="T9" fmla="*/ 198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9" h="369">
                    <a:moveTo>
                      <a:pt x="362" y="198"/>
                    </a:moveTo>
                    <a:cubicBezTo>
                      <a:pt x="355" y="296"/>
                      <a:pt x="269" y="369"/>
                      <a:pt x="172" y="362"/>
                    </a:cubicBezTo>
                    <a:cubicBezTo>
                      <a:pt x="74" y="355"/>
                      <a:pt x="0" y="270"/>
                      <a:pt x="8" y="172"/>
                    </a:cubicBezTo>
                    <a:cubicBezTo>
                      <a:pt x="15" y="74"/>
                      <a:pt x="100" y="0"/>
                      <a:pt x="198" y="8"/>
                    </a:cubicBezTo>
                    <a:cubicBezTo>
                      <a:pt x="296" y="15"/>
                      <a:pt x="369" y="100"/>
                      <a:pt x="362" y="19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1" name="îṥľíďê">
                <a:extLst>
                  <a:ext uri="{FF2B5EF4-FFF2-40B4-BE49-F238E27FC236}">
                    <a16:creationId xmlns:a16="http://schemas.microsoft.com/office/drawing/2014/main" id="{6C9372C1-E202-401A-95BC-1786F28E832C}"/>
                  </a:ext>
                </a:extLst>
              </p:cNvPr>
              <p:cNvSpPr/>
              <p:nvPr/>
            </p:nvSpPr>
            <p:spPr bwMode="auto">
              <a:xfrm>
                <a:off x="8997533" y="3356479"/>
                <a:ext cx="450156" cy="450156"/>
              </a:xfrm>
              <a:custGeom>
                <a:avLst/>
                <a:gdLst>
                  <a:gd name="T0" fmla="*/ 268 w 274"/>
                  <a:gd name="T1" fmla="*/ 147 h 274"/>
                  <a:gd name="T2" fmla="*/ 127 w 274"/>
                  <a:gd name="T3" fmla="*/ 268 h 274"/>
                  <a:gd name="T4" fmla="*/ 5 w 274"/>
                  <a:gd name="T5" fmla="*/ 127 h 274"/>
                  <a:gd name="T6" fmla="*/ 147 w 274"/>
                  <a:gd name="T7" fmla="*/ 5 h 274"/>
                  <a:gd name="T8" fmla="*/ 268 w 274"/>
                  <a:gd name="T9" fmla="*/ 14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68" y="147"/>
                    </a:moveTo>
                    <a:cubicBezTo>
                      <a:pt x="263" y="219"/>
                      <a:pt x="200" y="274"/>
                      <a:pt x="127" y="268"/>
                    </a:cubicBezTo>
                    <a:cubicBezTo>
                      <a:pt x="54" y="263"/>
                      <a:pt x="0" y="200"/>
                      <a:pt x="5" y="127"/>
                    </a:cubicBezTo>
                    <a:cubicBezTo>
                      <a:pt x="11" y="54"/>
                      <a:pt x="74" y="0"/>
                      <a:pt x="147" y="5"/>
                    </a:cubicBezTo>
                    <a:cubicBezTo>
                      <a:pt x="219" y="11"/>
                      <a:pt x="274" y="74"/>
                      <a:pt x="268" y="14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2" name="îṩlïde">
                <a:extLst>
                  <a:ext uri="{FF2B5EF4-FFF2-40B4-BE49-F238E27FC236}">
                    <a16:creationId xmlns:a16="http://schemas.microsoft.com/office/drawing/2014/main" id="{15656209-D6EE-46DC-A1B1-3E087A49BD6C}"/>
                  </a:ext>
                </a:extLst>
              </p:cNvPr>
              <p:cNvSpPr/>
              <p:nvPr/>
            </p:nvSpPr>
            <p:spPr bwMode="auto">
              <a:xfrm>
                <a:off x="9028794" y="3389129"/>
                <a:ext cx="385550" cy="384161"/>
              </a:xfrm>
              <a:custGeom>
                <a:avLst/>
                <a:gdLst>
                  <a:gd name="T0" fmla="*/ 231 w 235"/>
                  <a:gd name="T1" fmla="*/ 125 h 234"/>
                  <a:gd name="T2" fmla="*/ 109 w 235"/>
                  <a:gd name="T3" fmla="*/ 230 h 234"/>
                  <a:gd name="T4" fmla="*/ 5 w 235"/>
                  <a:gd name="T5" fmla="*/ 108 h 234"/>
                  <a:gd name="T6" fmla="*/ 126 w 235"/>
                  <a:gd name="T7" fmla="*/ 4 h 234"/>
                  <a:gd name="T8" fmla="*/ 231 w 235"/>
                  <a:gd name="T9" fmla="*/ 12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4">
                    <a:moveTo>
                      <a:pt x="231" y="125"/>
                    </a:moveTo>
                    <a:cubicBezTo>
                      <a:pt x="226" y="188"/>
                      <a:pt x="172" y="234"/>
                      <a:pt x="109" y="230"/>
                    </a:cubicBezTo>
                    <a:cubicBezTo>
                      <a:pt x="47" y="225"/>
                      <a:pt x="0" y="171"/>
                      <a:pt x="5" y="108"/>
                    </a:cubicBezTo>
                    <a:cubicBezTo>
                      <a:pt x="10" y="46"/>
                      <a:pt x="64" y="0"/>
                      <a:pt x="126" y="4"/>
                    </a:cubicBezTo>
                    <a:cubicBezTo>
                      <a:pt x="189" y="9"/>
                      <a:pt x="235" y="63"/>
                      <a:pt x="231" y="125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3" name="ïṩľiḓê">
                <a:extLst>
                  <a:ext uri="{FF2B5EF4-FFF2-40B4-BE49-F238E27FC236}">
                    <a16:creationId xmlns:a16="http://schemas.microsoft.com/office/drawing/2014/main" id="{ADCF5E3C-B72F-4963-9232-98FF3BC589E8}"/>
                  </a:ext>
                </a:extLst>
              </p:cNvPr>
              <p:cNvSpPr/>
              <p:nvPr/>
            </p:nvSpPr>
            <p:spPr bwMode="auto">
              <a:xfrm>
                <a:off x="9150364" y="3509309"/>
                <a:ext cx="144494" cy="144494"/>
              </a:xfrm>
              <a:custGeom>
                <a:avLst/>
                <a:gdLst>
                  <a:gd name="T0" fmla="*/ 86 w 88"/>
                  <a:gd name="T1" fmla="*/ 47 h 88"/>
                  <a:gd name="T2" fmla="*/ 41 w 88"/>
                  <a:gd name="T3" fmla="*/ 86 h 88"/>
                  <a:gd name="T4" fmla="*/ 2 w 88"/>
                  <a:gd name="T5" fmla="*/ 41 h 88"/>
                  <a:gd name="T6" fmla="*/ 47 w 88"/>
                  <a:gd name="T7" fmla="*/ 2 h 88"/>
                  <a:gd name="T8" fmla="*/ 86 w 88"/>
                  <a:gd name="T9" fmla="*/ 4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86" y="47"/>
                    </a:moveTo>
                    <a:cubicBezTo>
                      <a:pt x="84" y="70"/>
                      <a:pt x="64" y="88"/>
                      <a:pt x="41" y="86"/>
                    </a:cubicBezTo>
                    <a:cubicBezTo>
                      <a:pt x="17" y="84"/>
                      <a:pt x="0" y="64"/>
                      <a:pt x="2" y="41"/>
                    </a:cubicBezTo>
                    <a:cubicBezTo>
                      <a:pt x="3" y="17"/>
                      <a:pt x="24" y="0"/>
                      <a:pt x="47" y="2"/>
                    </a:cubicBezTo>
                    <a:cubicBezTo>
                      <a:pt x="70" y="3"/>
                      <a:pt x="88" y="24"/>
                      <a:pt x="86" y="47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4" name="íṥḷídè">
                <a:extLst>
                  <a:ext uri="{FF2B5EF4-FFF2-40B4-BE49-F238E27FC236}">
                    <a16:creationId xmlns:a16="http://schemas.microsoft.com/office/drawing/2014/main" id="{793BDD0A-E55B-4546-8D0B-3762E05DB6FD}"/>
                  </a:ext>
                </a:extLst>
              </p:cNvPr>
              <p:cNvSpPr/>
              <p:nvPr/>
            </p:nvSpPr>
            <p:spPr bwMode="auto">
              <a:xfrm>
                <a:off x="9050329" y="3396076"/>
                <a:ext cx="204932" cy="209795"/>
              </a:xfrm>
              <a:custGeom>
                <a:avLst/>
                <a:gdLst>
                  <a:gd name="T0" fmla="*/ 0 w 295"/>
                  <a:gd name="T1" fmla="*/ 59 h 302"/>
                  <a:gd name="T2" fmla="*/ 231 w 295"/>
                  <a:gd name="T3" fmla="*/ 302 h 302"/>
                  <a:gd name="T4" fmla="*/ 295 w 295"/>
                  <a:gd name="T5" fmla="*/ 248 h 302"/>
                  <a:gd name="T6" fmla="*/ 71 w 295"/>
                  <a:gd name="T7" fmla="*/ 0 h 302"/>
                  <a:gd name="T8" fmla="*/ 0 w 295"/>
                  <a:gd name="T9" fmla="*/ 59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5" h="302">
                    <a:moveTo>
                      <a:pt x="0" y="59"/>
                    </a:moveTo>
                    <a:lnTo>
                      <a:pt x="231" y="302"/>
                    </a:lnTo>
                    <a:lnTo>
                      <a:pt x="295" y="248"/>
                    </a:lnTo>
                    <a:lnTo>
                      <a:pt x="71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5" name="ïš1ïdê">
                <a:extLst>
                  <a:ext uri="{FF2B5EF4-FFF2-40B4-BE49-F238E27FC236}">
                    <a16:creationId xmlns:a16="http://schemas.microsoft.com/office/drawing/2014/main" id="{E506A903-0C69-4748-98F4-8AD9D3147790}"/>
                  </a:ext>
                </a:extLst>
              </p:cNvPr>
              <p:cNvSpPr/>
              <p:nvPr/>
            </p:nvSpPr>
            <p:spPr bwMode="auto">
              <a:xfrm>
                <a:off x="9181625" y="3540570"/>
                <a:ext cx="81973" cy="81973"/>
              </a:xfrm>
              <a:custGeom>
                <a:avLst/>
                <a:gdLst>
                  <a:gd name="T0" fmla="*/ 49 w 50"/>
                  <a:gd name="T1" fmla="*/ 27 h 50"/>
                  <a:gd name="T2" fmla="*/ 23 w 50"/>
                  <a:gd name="T3" fmla="*/ 49 h 50"/>
                  <a:gd name="T4" fmla="*/ 1 w 50"/>
                  <a:gd name="T5" fmla="*/ 23 h 50"/>
                  <a:gd name="T6" fmla="*/ 27 w 50"/>
                  <a:gd name="T7" fmla="*/ 1 h 50"/>
                  <a:gd name="T8" fmla="*/ 49 w 50"/>
                  <a:gd name="T9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49" y="27"/>
                    </a:moveTo>
                    <a:cubicBezTo>
                      <a:pt x="48" y="40"/>
                      <a:pt x="36" y="50"/>
                      <a:pt x="23" y="49"/>
                    </a:cubicBezTo>
                    <a:cubicBezTo>
                      <a:pt x="10" y="48"/>
                      <a:pt x="0" y="36"/>
                      <a:pt x="1" y="23"/>
                    </a:cubicBezTo>
                    <a:cubicBezTo>
                      <a:pt x="2" y="10"/>
                      <a:pt x="13" y="0"/>
                      <a:pt x="27" y="1"/>
                    </a:cubicBezTo>
                    <a:cubicBezTo>
                      <a:pt x="40" y="2"/>
                      <a:pt x="50" y="13"/>
                      <a:pt x="49" y="2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6" name="işlîḑé">
                <a:extLst>
                  <a:ext uri="{FF2B5EF4-FFF2-40B4-BE49-F238E27FC236}">
                    <a16:creationId xmlns:a16="http://schemas.microsoft.com/office/drawing/2014/main" id="{274DE67C-2F58-4E90-940B-AE67DA7FB34D}"/>
                  </a:ext>
                </a:extLst>
              </p:cNvPr>
              <p:cNvSpPr/>
              <p:nvPr/>
            </p:nvSpPr>
            <p:spPr bwMode="auto">
              <a:xfrm>
                <a:off x="10035393" y="2471450"/>
                <a:ext cx="604376" cy="605765"/>
              </a:xfrm>
              <a:custGeom>
                <a:avLst/>
                <a:gdLst>
                  <a:gd name="T0" fmla="*/ 361 w 368"/>
                  <a:gd name="T1" fmla="*/ 198 h 369"/>
                  <a:gd name="T2" fmla="*/ 171 w 368"/>
                  <a:gd name="T3" fmla="*/ 362 h 369"/>
                  <a:gd name="T4" fmla="*/ 7 w 368"/>
                  <a:gd name="T5" fmla="*/ 171 h 369"/>
                  <a:gd name="T6" fmla="*/ 197 w 368"/>
                  <a:gd name="T7" fmla="*/ 7 h 369"/>
                  <a:gd name="T8" fmla="*/ 361 w 368"/>
                  <a:gd name="T9" fmla="*/ 198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" h="369">
                    <a:moveTo>
                      <a:pt x="361" y="198"/>
                    </a:moveTo>
                    <a:cubicBezTo>
                      <a:pt x="354" y="295"/>
                      <a:pt x="269" y="369"/>
                      <a:pt x="171" y="362"/>
                    </a:cubicBezTo>
                    <a:cubicBezTo>
                      <a:pt x="73" y="354"/>
                      <a:pt x="0" y="269"/>
                      <a:pt x="7" y="171"/>
                    </a:cubicBezTo>
                    <a:cubicBezTo>
                      <a:pt x="14" y="73"/>
                      <a:pt x="99" y="0"/>
                      <a:pt x="197" y="7"/>
                    </a:cubicBezTo>
                    <a:cubicBezTo>
                      <a:pt x="295" y="15"/>
                      <a:pt x="368" y="100"/>
                      <a:pt x="361" y="19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7" name="i$ļïďe">
                <a:extLst>
                  <a:ext uri="{FF2B5EF4-FFF2-40B4-BE49-F238E27FC236}">
                    <a16:creationId xmlns:a16="http://schemas.microsoft.com/office/drawing/2014/main" id="{11E40666-6571-4DF4-8585-15727905D9C6}"/>
                  </a:ext>
                </a:extLst>
              </p:cNvPr>
              <p:cNvSpPr/>
              <p:nvPr/>
            </p:nvSpPr>
            <p:spPr bwMode="auto">
              <a:xfrm>
                <a:off x="10112503" y="2548560"/>
                <a:ext cx="450156" cy="450156"/>
              </a:xfrm>
              <a:custGeom>
                <a:avLst/>
                <a:gdLst>
                  <a:gd name="T0" fmla="*/ 269 w 274"/>
                  <a:gd name="T1" fmla="*/ 147 h 274"/>
                  <a:gd name="T2" fmla="*/ 127 w 274"/>
                  <a:gd name="T3" fmla="*/ 269 h 274"/>
                  <a:gd name="T4" fmla="*/ 6 w 274"/>
                  <a:gd name="T5" fmla="*/ 128 h 274"/>
                  <a:gd name="T6" fmla="*/ 147 w 274"/>
                  <a:gd name="T7" fmla="*/ 6 h 274"/>
                  <a:gd name="T8" fmla="*/ 269 w 274"/>
                  <a:gd name="T9" fmla="*/ 14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69" y="147"/>
                    </a:moveTo>
                    <a:cubicBezTo>
                      <a:pt x="263" y="220"/>
                      <a:pt x="200" y="274"/>
                      <a:pt x="127" y="269"/>
                    </a:cubicBezTo>
                    <a:cubicBezTo>
                      <a:pt x="55" y="263"/>
                      <a:pt x="0" y="200"/>
                      <a:pt x="6" y="128"/>
                    </a:cubicBezTo>
                    <a:cubicBezTo>
                      <a:pt x="11" y="55"/>
                      <a:pt x="74" y="0"/>
                      <a:pt x="147" y="6"/>
                    </a:cubicBezTo>
                    <a:cubicBezTo>
                      <a:pt x="219" y="11"/>
                      <a:pt x="274" y="75"/>
                      <a:pt x="269" y="14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8" name="íṥlîḋê">
                <a:extLst>
                  <a:ext uri="{FF2B5EF4-FFF2-40B4-BE49-F238E27FC236}">
                    <a16:creationId xmlns:a16="http://schemas.microsoft.com/office/drawing/2014/main" id="{1B5EF90D-662C-4705-A1FE-BAD463F9CC98}"/>
                  </a:ext>
                </a:extLst>
              </p:cNvPr>
              <p:cNvSpPr/>
              <p:nvPr/>
            </p:nvSpPr>
            <p:spPr bwMode="auto">
              <a:xfrm>
                <a:off x="10145848" y="2581210"/>
                <a:ext cx="384161" cy="386245"/>
              </a:xfrm>
              <a:custGeom>
                <a:avLst/>
                <a:gdLst>
                  <a:gd name="T0" fmla="*/ 230 w 234"/>
                  <a:gd name="T1" fmla="*/ 126 h 235"/>
                  <a:gd name="T2" fmla="*/ 109 w 234"/>
                  <a:gd name="T3" fmla="*/ 230 h 235"/>
                  <a:gd name="T4" fmla="*/ 4 w 234"/>
                  <a:gd name="T5" fmla="*/ 109 h 235"/>
                  <a:gd name="T6" fmla="*/ 125 w 234"/>
                  <a:gd name="T7" fmla="*/ 5 h 235"/>
                  <a:gd name="T8" fmla="*/ 230 w 234"/>
                  <a:gd name="T9" fmla="*/ 126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35">
                    <a:moveTo>
                      <a:pt x="230" y="126"/>
                    </a:moveTo>
                    <a:cubicBezTo>
                      <a:pt x="225" y="188"/>
                      <a:pt x="171" y="235"/>
                      <a:pt x="109" y="230"/>
                    </a:cubicBezTo>
                    <a:cubicBezTo>
                      <a:pt x="46" y="225"/>
                      <a:pt x="0" y="171"/>
                      <a:pt x="4" y="109"/>
                    </a:cubicBezTo>
                    <a:cubicBezTo>
                      <a:pt x="9" y="47"/>
                      <a:pt x="63" y="0"/>
                      <a:pt x="125" y="5"/>
                    </a:cubicBezTo>
                    <a:cubicBezTo>
                      <a:pt x="188" y="9"/>
                      <a:pt x="234" y="64"/>
                      <a:pt x="230" y="12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39" name="í$ļïḍê">
                <a:extLst>
                  <a:ext uri="{FF2B5EF4-FFF2-40B4-BE49-F238E27FC236}">
                    <a16:creationId xmlns:a16="http://schemas.microsoft.com/office/drawing/2014/main" id="{F5990570-52C8-4643-94BD-D2AA1BAA2DBC}"/>
                  </a:ext>
                </a:extLst>
              </p:cNvPr>
              <p:cNvSpPr/>
              <p:nvPr/>
            </p:nvSpPr>
            <p:spPr bwMode="auto">
              <a:xfrm>
                <a:off x="10265333" y="2701391"/>
                <a:ext cx="144494" cy="144494"/>
              </a:xfrm>
              <a:custGeom>
                <a:avLst/>
                <a:gdLst>
                  <a:gd name="T0" fmla="*/ 86 w 88"/>
                  <a:gd name="T1" fmla="*/ 48 h 88"/>
                  <a:gd name="T2" fmla="*/ 41 w 88"/>
                  <a:gd name="T3" fmla="*/ 87 h 88"/>
                  <a:gd name="T4" fmla="*/ 2 w 88"/>
                  <a:gd name="T5" fmla="*/ 41 h 88"/>
                  <a:gd name="T6" fmla="*/ 47 w 88"/>
                  <a:gd name="T7" fmla="*/ 2 h 88"/>
                  <a:gd name="T8" fmla="*/ 86 w 88"/>
                  <a:gd name="T9" fmla="*/ 4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86" y="48"/>
                    </a:moveTo>
                    <a:cubicBezTo>
                      <a:pt x="85" y="71"/>
                      <a:pt x="64" y="88"/>
                      <a:pt x="41" y="87"/>
                    </a:cubicBezTo>
                    <a:cubicBezTo>
                      <a:pt x="18" y="85"/>
                      <a:pt x="0" y="65"/>
                      <a:pt x="2" y="41"/>
                    </a:cubicBezTo>
                    <a:cubicBezTo>
                      <a:pt x="3" y="18"/>
                      <a:pt x="24" y="0"/>
                      <a:pt x="47" y="2"/>
                    </a:cubicBezTo>
                    <a:cubicBezTo>
                      <a:pt x="71" y="4"/>
                      <a:pt x="88" y="24"/>
                      <a:pt x="86" y="48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0" name="ïSľiḍe">
                <a:extLst>
                  <a:ext uri="{FF2B5EF4-FFF2-40B4-BE49-F238E27FC236}">
                    <a16:creationId xmlns:a16="http://schemas.microsoft.com/office/drawing/2014/main" id="{3A8217D1-BBB9-410B-A3B6-4ECF66C9B045}"/>
                  </a:ext>
                </a:extLst>
              </p:cNvPr>
              <p:cNvSpPr/>
              <p:nvPr/>
            </p:nvSpPr>
            <p:spPr bwMode="auto">
              <a:xfrm>
                <a:off x="10166688" y="2589546"/>
                <a:ext cx="203543" cy="209795"/>
              </a:xfrm>
              <a:custGeom>
                <a:avLst/>
                <a:gdLst>
                  <a:gd name="T0" fmla="*/ 0 w 293"/>
                  <a:gd name="T1" fmla="*/ 59 h 302"/>
                  <a:gd name="T2" fmla="*/ 230 w 293"/>
                  <a:gd name="T3" fmla="*/ 302 h 302"/>
                  <a:gd name="T4" fmla="*/ 293 w 293"/>
                  <a:gd name="T5" fmla="*/ 248 h 302"/>
                  <a:gd name="T6" fmla="*/ 71 w 293"/>
                  <a:gd name="T7" fmla="*/ 0 h 302"/>
                  <a:gd name="T8" fmla="*/ 0 w 293"/>
                  <a:gd name="T9" fmla="*/ 59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302">
                    <a:moveTo>
                      <a:pt x="0" y="59"/>
                    </a:moveTo>
                    <a:lnTo>
                      <a:pt x="230" y="302"/>
                    </a:lnTo>
                    <a:lnTo>
                      <a:pt x="293" y="248"/>
                    </a:lnTo>
                    <a:lnTo>
                      <a:pt x="71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1" name="îṣľíḓe">
                <a:extLst>
                  <a:ext uri="{FF2B5EF4-FFF2-40B4-BE49-F238E27FC236}">
                    <a16:creationId xmlns:a16="http://schemas.microsoft.com/office/drawing/2014/main" id="{BE2E9559-0A5C-4555-9C50-562DD7A268FF}"/>
                  </a:ext>
                </a:extLst>
              </p:cNvPr>
              <p:cNvSpPr/>
              <p:nvPr/>
            </p:nvSpPr>
            <p:spPr bwMode="auto">
              <a:xfrm>
                <a:off x="10296594" y="2732651"/>
                <a:ext cx="81973" cy="81973"/>
              </a:xfrm>
              <a:custGeom>
                <a:avLst/>
                <a:gdLst>
                  <a:gd name="T0" fmla="*/ 49 w 50"/>
                  <a:gd name="T1" fmla="*/ 27 h 50"/>
                  <a:gd name="T2" fmla="*/ 23 w 50"/>
                  <a:gd name="T3" fmla="*/ 49 h 50"/>
                  <a:gd name="T4" fmla="*/ 1 w 50"/>
                  <a:gd name="T5" fmla="*/ 24 h 50"/>
                  <a:gd name="T6" fmla="*/ 27 w 50"/>
                  <a:gd name="T7" fmla="*/ 1 h 50"/>
                  <a:gd name="T8" fmla="*/ 49 w 50"/>
                  <a:gd name="T9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49" y="27"/>
                    </a:moveTo>
                    <a:cubicBezTo>
                      <a:pt x="48" y="40"/>
                      <a:pt x="37" y="50"/>
                      <a:pt x="23" y="49"/>
                    </a:cubicBezTo>
                    <a:cubicBezTo>
                      <a:pt x="10" y="48"/>
                      <a:pt x="0" y="37"/>
                      <a:pt x="1" y="24"/>
                    </a:cubicBezTo>
                    <a:cubicBezTo>
                      <a:pt x="2" y="10"/>
                      <a:pt x="13" y="0"/>
                      <a:pt x="27" y="1"/>
                    </a:cubicBezTo>
                    <a:cubicBezTo>
                      <a:pt x="40" y="2"/>
                      <a:pt x="50" y="14"/>
                      <a:pt x="49" y="2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2" name="ïṡḻîďé">
                <a:extLst>
                  <a:ext uri="{FF2B5EF4-FFF2-40B4-BE49-F238E27FC236}">
                    <a16:creationId xmlns:a16="http://schemas.microsoft.com/office/drawing/2014/main" id="{847B2D8F-A975-42C5-A058-FA761FECB8B3}"/>
                  </a:ext>
                </a:extLst>
              </p:cNvPr>
              <p:cNvSpPr/>
              <p:nvPr/>
            </p:nvSpPr>
            <p:spPr bwMode="auto">
              <a:xfrm>
                <a:off x="8749531" y="2308894"/>
                <a:ext cx="1344910" cy="1139283"/>
              </a:xfrm>
              <a:custGeom>
                <a:avLst/>
                <a:gdLst>
                  <a:gd name="T0" fmla="*/ 255 w 819"/>
                  <a:gd name="T1" fmla="*/ 419 h 694"/>
                  <a:gd name="T2" fmla="*/ 329 w 819"/>
                  <a:gd name="T3" fmla="*/ 449 h 694"/>
                  <a:gd name="T4" fmla="*/ 473 w 819"/>
                  <a:gd name="T5" fmla="*/ 612 h 694"/>
                  <a:gd name="T6" fmla="*/ 713 w 819"/>
                  <a:gd name="T7" fmla="*/ 428 h 694"/>
                  <a:gd name="T8" fmla="*/ 459 w 819"/>
                  <a:gd name="T9" fmla="*/ 62 h 694"/>
                  <a:gd name="T10" fmla="*/ 434 w 819"/>
                  <a:gd name="T11" fmla="*/ 30 h 694"/>
                  <a:gd name="T12" fmla="*/ 479 w 819"/>
                  <a:gd name="T13" fmla="*/ 33 h 694"/>
                  <a:gd name="T14" fmla="*/ 805 w 819"/>
                  <a:gd name="T15" fmla="*/ 197 h 694"/>
                  <a:gd name="T16" fmla="*/ 813 w 819"/>
                  <a:gd name="T17" fmla="*/ 406 h 694"/>
                  <a:gd name="T18" fmla="*/ 446 w 819"/>
                  <a:gd name="T19" fmla="*/ 694 h 694"/>
                  <a:gd name="T20" fmla="*/ 323 w 819"/>
                  <a:gd name="T21" fmla="*/ 651 h 694"/>
                  <a:gd name="T22" fmla="*/ 86 w 819"/>
                  <a:gd name="T23" fmla="*/ 636 h 694"/>
                  <a:gd name="T24" fmla="*/ 32 w 819"/>
                  <a:gd name="T25" fmla="*/ 457 h 694"/>
                  <a:gd name="T26" fmla="*/ 255 w 819"/>
                  <a:gd name="T27" fmla="*/ 419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9" h="694">
                    <a:moveTo>
                      <a:pt x="255" y="419"/>
                    </a:moveTo>
                    <a:cubicBezTo>
                      <a:pt x="255" y="419"/>
                      <a:pt x="305" y="428"/>
                      <a:pt x="329" y="449"/>
                    </a:cubicBezTo>
                    <a:cubicBezTo>
                      <a:pt x="353" y="470"/>
                      <a:pt x="463" y="606"/>
                      <a:pt x="473" y="612"/>
                    </a:cubicBezTo>
                    <a:cubicBezTo>
                      <a:pt x="484" y="617"/>
                      <a:pt x="691" y="463"/>
                      <a:pt x="713" y="428"/>
                    </a:cubicBezTo>
                    <a:cubicBezTo>
                      <a:pt x="735" y="393"/>
                      <a:pt x="724" y="117"/>
                      <a:pt x="459" y="62"/>
                    </a:cubicBezTo>
                    <a:cubicBezTo>
                      <a:pt x="459" y="62"/>
                      <a:pt x="427" y="59"/>
                      <a:pt x="434" y="30"/>
                    </a:cubicBezTo>
                    <a:cubicBezTo>
                      <a:pt x="442" y="0"/>
                      <a:pt x="479" y="33"/>
                      <a:pt x="479" y="33"/>
                    </a:cubicBezTo>
                    <a:cubicBezTo>
                      <a:pt x="479" y="33"/>
                      <a:pt x="676" y="54"/>
                      <a:pt x="805" y="197"/>
                    </a:cubicBezTo>
                    <a:cubicBezTo>
                      <a:pt x="805" y="197"/>
                      <a:pt x="819" y="389"/>
                      <a:pt x="813" y="406"/>
                    </a:cubicBezTo>
                    <a:cubicBezTo>
                      <a:pt x="807" y="422"/>
                      <a:pt x="516" y="648"/>
                      <a:pt x="446" y="694"/>
                    </a:cubicBezTo>
                    <a:cubicBezTo>
                      <a:pt x="446" y="694"/>
                      <a:pt x="387" y="644"/>
                      <a:pt x="323" y="651"/>
                    </a:cubicBezTo>
                    <a:cubicBezTo>
                      <a:pt x="260" y="658"/>
                      <a:pt x="106" y="654"/>
                      <a:pt x="86" y="636"/>
                    </a:cubicBezTo>
                    <a:cubicBezTo>
                      <a:pt x="65" y="617"/>
                      <a:pt x="0" y="513"/>
                      <a:pt x="32" y="457"/>
                    </a:cubicBezTo>
                    <a:cubicBezTo>
                      <a:pt x="64" y="401"/>
                      <a:pt x="255" y="419"/>
                      <a:pt x="255" y="419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3" name="íṩļïdé">
                <a:extLst>
                  <a:ext uri="{FF2B5EF4-FFF2-40B4-BE49-F238E27FC236}">
                    <a16:creationId xmlns:a16="http://schemas.microsoft.com/office/drawing/2014/main" id="{4A3B0197-81AD-4362-9D5B-CA74CF76BC54}"/>
                  </a:ext>
                </a:extLst>
              </p:cNvPr>
              <p:cNvSpPr/>
              <p:nvPr/>
            </p:nvSpPr>
            <p:spPr bwMode="auto">
              <a:xfrm>
                <a:off x="8714797" y="3016778"/>
                <a:ext cx="681486" cy="656477"/>
              </a:xfrm>
              <a:custGeom>
                <a:avLst/>
                <a:gdLst>
                  <a:gd name="T0" fmla="*/ 138 w 415"/>
                  <a:gd name="T1" fmla="*/ 76 h 400"/>
                  <a:gd name="T2" fmla="*/ 47 w 415"/>
                  <a:gd name="T3" fmla="*/ 364 h 400"/>
                  <a:gd name="T4" fmla="*/ 106 w 415"/>
                  <a:gd name="T5" fmla="*/ 390 h 400"/>
                  <a:gd name="T6" fmla="*/ 396 w 415"/>
                  <a:gd name="T7" fmla="*/ 192 h 400"/>
                  <a:gd name="T8" fmla="*/ 138 w 415"/>
                  <a:gd name="T9" fmla="*/ 76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400">
                    <a:moveTo>
                      <a:pt x="138" y="76"/>
                    </a:moveTo>
                    <a:cubicBezTo>
                      <a:pt x="90" y="93"/>
                      <a:pt x="0" y="252"/>
                      <a:pt x="47" y="364"/>
                    </a:cubicBezTo>
                    <a:cubicBezTo>
                      <a:pt x="47" y="364"/>
                      <a:pt x="77" y="400"/>
                      <a:pt x="106" y="390"/>
                    </a:cubicBezTo>
                    <a:cubicBezTo>
                      <a:pt x="134" y="380"/>
                      <a:pt x="377" y="218"/>
                      <a:pt x="396" y="192"/>
                    </a:cubicBezTo>
                    <a:cubicBezTo>
                      <a:pt x="415" y="167"/>
                      <a:pt x="355" y="0"/>
                      <a:pt x="138" y="76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4" name="ï$ļíḑê">
                <a:extLst>
                  <a:ext uri="{FF2B5EF4-FFF2-40B4-BE49-F238E27FC236}">
                    <a16:creationId xmlns:a16="http://schemas.microsoft.com/office/drawing/2014/main" id="{39CCF1DA-00CA-46B0-9252-9FA9F2EF36C9}"/>
                  </a:ext>
                </a:extLst>
              </p:cNvPr>
              <p:cNvSpPr/>
              <p:nvPr/>
            </p:nvSpPr>
            <p:spPr bwMode="auto">
              <a:xfrm>
                <a:off x="8614762" y="2942446"/>
                <a:ext cx="658561" cy="200764"/>
              </a:xfrm>
              <a:custGeom>
                <a:avLst/>
                <a:gdLst>
                  <a:gd name="T0" fmla="*/ 384 w 401"/>
                  <a:gd name="T1" fmla="*/ 15 h 122"/>
                  <a:gd name="T2" fmla="*/ 119 w 401"/>
                  <a:gd name="T3" fmla="*/ 17 h 122"/>
                  <a:gd name="T4" fmla="*/ 15 w 401"/>
                  <a:gd name="T5" fmla="*/ 29 h 122"/>
                  <a:gd name="T6" fmla="*/ 111 w 401"/>
                  <a:gd name="T7" fmla="*/ 114 h 122"/>
                  <a:gd name="T8" fmla="*/ 380 w 401"/>
                  <a:gd name="T9" fmla="*/ 72 h 122"/>
                  <a:gd name="T10" fmla="*/ 384 w 401"/>
                  <a:gd name="T11" fmla="*/ 1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1" h="122">
                    <a:moveTo>
                      <a:pt x="384" y="15"/>
                    </a:moveTo>
                    <a:cubicBezTo>
                      <a:pt x="371" y="0"/>
                      <a:pt x="185" y="12"/>
                      <a:pt x="119" y="17"/>
                    </a:cubicBezTo>
                    <a:cubicBezTo>
                      <a:pt x="52" y="22"/>
                      <a:pt x="26" y="5"/>
                      <a:pt x="15" y="29"/>
                    </a:cubicBezTo>
                    <a:cubicBezTo>
                      <a:pt x="0" y="58"/>
                      <a:pt x="55" y="106"/>
                      <a:pt x="111" y="114"/>
                    </a:cubicBezTo>
                    <a:cubicBezTo>
                      <a:pt x="168" y="122"/>
                      <a:pt x="361" y="84"/>
                      <a:pt x="380" y="72"/>
                    </a:cubicBezTo>
                    <a:cubicBezTo>
                      <a:pt x="399" y="60"/>
                      <a:pt x="401" y="35"/>
                      <a:pt x="384" y="15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5" name="íśļíḓè">
                <a:extLst>
                  <a:ext uri="{FF2B5EF4-FFF2-40B4-BE49-F238E27FC236}">
                    <a16:creationId xmlns:a16="http://schemas.microsoft.com/office/drawing/2014/main" id="{BC459141-86E1-491F-9CF3-9E5DA09BF48A}"/>
                  </a:ext>
                </a:extLst>
              </p:cNvPr>
              <p:cNvSpPr/>
              <p:nvPr/>
            </p:nvSpPr>
            <p:spPr bwMode="auto">
              <a:xfrm>
                <a:off x="9997880" y="2412402"/>
                <a:ext cx="540465" cy="556443"/>
              </a:xfrm>
              <a:custGeom>
                <a:avLst/>
                <a:gdLst>
                  <a:gd name="T0" fmla="*/ 41 w 329"/>
                  <a:gd name="T1" fmla="*/ 339 h 339"/>
                  <a:gd name="T2" fmla="*/ 25 w 329"/>
                  <a:gd name="T3" fmla="*/ 133 h 339"/>
                  <a:gd name="T4" fmla="*/ 187 w 329"/>
                  <a:gd name="T5" fmla="*/ 5 h 339"/>
                  <a:gd name="T6" fmla="*/ 329 w 329"/>
                  <a:gd name="T7" fmla="*/ 63 h 339"/>
                  <a:gd name="T8" fmla="*/ 191 w 329"/>
                  <a:gd name="T9" fmla="*/ 167 h 339"/>
                  <a:gd name="T10" fmla="*/ 94 w 329"/>
                  <a:gd name="T11" fmla="*/ 305 h 339"/>
                  <a:gd name="T12" fmla="*/ 41 w 329"/>
                  <a:gd name="T13" fmla="*/ 33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9" h="339">
                    <a:moveTo>
                      <a:pt x="41" y="339"/>
                    </a:moveTo>
                    <a:cubicBezTo>
                      <a:pt x="41" y="339"/>
                      <a:pt x="0" y="178"/>
                      <a:pt x="25" y="133"/>
                    </a:cubicBezTo>
                    <a:cubicBezTo>
                      <a:pt x="50" y="87"/>
                      <a:pt x="94" y="12"/>
                      <a:pt x="187" y="5"/>
                    </a:cubicBezTo>
                    <a:cubicBezTo>
                      <a:pt x="249" y="0"/>
                      <a:pt x="305" y="29"/>
                      <a:pt x="329" y="63"/>
                    </a:cubicBezTo>
                    <a:cubicBezTo>
                      <a:pt x="329" y="63"/>
                      <a:pt x="239" y="136"/>
                      <a:pt x="191" y="167"/>
                    </a:cubicBezTo>
                    <a:cubicBezTo>
                      <a:pt x="143" y="198"/>
                      <a:pt x="74" y="244"/>
                      <a:pt x="94" y="305"/>
                    </a:cubicBezTo>
                    <a:cubicBezTo>
                      <a:pt x="94" y="305"/>
                      <a:pt x="82" y="325"/>
                      <a:pt x="41" y="339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6" name="íSḷîḍe">
                <a:extLst>
                  <a:ext uri="{FF2B5EF4-FFF2-40B4-BE49-F238E27FC236}">
                    <a16:creationId xmlns:a16="http://schemas.microsoft.com/office/drawing/2014/main" id="{A2191350-5834-4544-98CE-B49C6A84C952}"/>
                  </a:ext>
                </a:extLst>
              </p:cNvPr>
              <p:cNvSpPr/>
              <p:nvPr/>
            </p:nvSpPr>
            <p:spPr bwMode="auto">
              <a:xfrm>
                <a:off x="9524799" y="3458597"/>
                <a:ext cx="59048" cy="163946"/>
              </a:xfrm>
              <a:custGeom>
                <a:avLst/>
                <a:gdLst>
                  <a:gd name="T0" fmla="*/ 6 w 36"/>
                  <a:gd name="T1" fmla="*/ 16 h 100"/>
                  <a:gd name="T2" fmla="*/ 21 w 36"/>
                  <a:gd name="T3" fmla="*/ 90 h 100"/>
                  <a:gd name="T4" fmla="*/ 36 w 36"/>
                  <a:gd name="T5" fmla="*/ 90 h 100"/>
                  <a:gd name="T6" fmla="*/ 18 w 36"/>
                  <a:gd name="T7" fmla="*/ 8 h 100"/>
                  <a:gd name="T8" fmla="*/ 6 w 36"/>
                  <a:gd name="T9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00">
                    <a:moveTo>
                      <a:pt x="6" y="16"/>
                    </a:moveTo>
                    <a:cubicBezTo>
                      <a:pt x="20" y="38"/>
                      <a:pt x="20" y="64"/>
                      <a:pt x="21" y="90"/>
                    </a:cubicBezTo>
                    <a:cubicBezTo>
                      <a:pt x="21" y="100"/>
                      <a:pt x="36" y="100"/>
                      <a:pt x="36" y="90"/>
                    </a:cubicBezTo>
                    <a:cubicBezTo>
                      <a:pt x="35" y="61"/>
                      <a:pt x="35" y="33"/>
                      <a:pt x="18" y="8"/>
                    </a:cubicBezTo>
                    <a:cubicBezTo>
                      <a:pt x="13" y="0"/>
                      <a:pt x="0" y="8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7" name="îSḷíḓê">
                <a:extLst>
                  <a:ext uri="{FF2B5EF4-FFF2-40B4-BE49-F238E27FC236}">
                    <a16:creationId xmlns:a16="http://schemas.microsoft.com/office/drawing/2014/main" id="{AB115250-0405-4A12-8598-9C99688C0983}"/>
                  </a:ext>
                </a:extLst>
              </p:cNvPr>
              <p:cNvSpPr/>
              <p:nvPr/>
            </p:nvSpPr>
            <p:spPr bwMode="auto">
              <a:xfrm>
                <a:off x="9582458" y="3458597"/>
                <a:ext cx="47239" cy="124349"/>
              </a:xfrm>
              <a:custGeom>
                <a:avLst/>
                <a:gdLst>
                  <a:gd name="T0" fmla="*/ 5 w 29"/>
                  <a:gd name="T1" fmla="*/ 16 h 76"/>
                  <a:gd name="T2" fmla="*/ 14 w 29"/>
                  <a:gd name="T3" fmla="*/ 66 h 76"/>
                  <a:gd name="T4" fmla="*/ 29 w 29"/>
                  <a:gd name="T5" fmla="*/ 66 h 76"/>
                  <a:gd name="T6" fmla="*/ 17 w 29"/>
                  <a:gd name="T7" fmla="*/ 8 h 76"/>
                  <a:gd name="T8" fmla="*/ 5 w 29"/>
                  <a:gd name="T9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6">
                    <a:moveTo>
                      <a:pt x="5" y="16"/>
                    </a:moveTo>
                    <a:cubicBezTo>
                      <a:pt x="13" y="31"/>
                      <a:pt x="13" y="49"/>
                      <a:pt x="14" y="66"/>
                    </a:cubicBezTo>
                    <a:cubicBezTo>
                      <a:pt x="14" y="76"/>
                      <a:pt x="29" y="76"/>
                      <a:pt x="29" y="66"/>
                    </a:cubicBezTo>
                    <a:cubicBezTo>
                      <a:pt x="28" y="46"/>
                      <a:pt x="28" y="26"/>
                      <a:pt x="17" y="8"/>
                    </a:cubicBezTo>
                    <a:cubicBezTo>
                      <a:pt x="13" y="0"/>
                      <a:pt x="0" y="7"/>
                      <a:pt x="5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8" name="ïṣliḑê">
                <a:extLst>
                  <a:ext uri="{FF2B5EF4-FFF2-40B4-BE49-F238E27FC236}">
                    <a16:creationId xmlns:a16="http://schemas.microsoft.com/office/drawing/2014/main" id="{67A16B60-4489-40E6-A2A7-B91A485019EF}"/>
                  </a:ext>
                </a:extLst>
              </p:cNvPr>
              <p:cNvSpPr/>
              <p:nvPr/>
            </p:nvSpPr>
            <p:spPr bwMode="auto">
              <a:xfrm>
                <a:off x="8872490" y="3709378"/>
                <a:ext cx="125043" cy="136853"/>
              </a:xfrm>
              <a:custGeom>
                <a:avLst/>
                <a:gdLst>
                  <a:gd name="T0" fmla="*/ 5 w 76"/>
                  <a:gd name="T1" fmla="*/ 17 h 83"/>
                  <a:gd name="T2" fmla="*/ 58 w 76"/>
                  <a:gd name="T3" fmla="*/ 76 h 83"/>
                  <a:gd name="T4" fmla="*/ 68 w 76"/>
                  <a:gd name="T5" fmla="*/ 66 h 83"/>
                  <a:gd name="T6" fmla="*/ 17 w 76"/>
                  <a:gd name="T7" fmla="*/ 9 h 83"/>
                  <a:gd name="T8" fmla="*/ 5 w 76"/>
                  <a:gd name="T9" fmla="*/ 1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83">
                    <a:moveTo>
                      <a:pt x="5" y="17"/>
                    </a:moveTo>
                    <a:cubicBezTo>
                      <a:pt x="17" y="41"/>
                      <a:pt x="38" y="58"/>
                      <a:pt x="58" y="76"/>
                    </a:cubicBezTo>
                    <a:cubicBezTo>
                      <a:pt x="65" y="83"/>
                      <a:pt x="76" y="72"/>
                      <a:pt x="68" y="66"/>
                    </a:cubicBezTo>
                    <a:cubicBezTo>
                      <a:pt x="49" y="49"/>
                      <a:pt x="30" y="32"/>
                      <a:pt x="17" y="9"/>
                    </a:cubicBezTo>
                    <a:cubicBezTo>
                      <a:pt x="13" y="0"/>
                      <a:pt x="0" y="8"/>
                      <a:pt x="5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49" name="íSḻïḋè">
                <a:extLst>
                  <a:ext uri="{FF2B5EF4-FFF2-40B4-BE49-F238E27FC236}">
                    <a16:creationId xmlns:a16="http://schemas.microsoft.com/office/drawing/2014/main" id="{5B314BC0-ACA4-4628-BDDA-CB33F3A82446}"/>
                  </a:ext>
                </a:extLst>
              </p:cNvPr>
              <p:cNvSpPr/>
              <p:nvPr/>
            </p:nvSpPr>
            <p:spPr bwMode="auto">
              <a:xfrm>
                <a:off x="8838450" y="3757312"/>
                <a:ext cx="85446" cy="95172"/>
              </a:xfrm>
              <a:custGeom>
                <a:avLst/>
                <a:gdLst>
                  <a:gd name="T0" fmla="*/ 6 w 52"/>
                  <a:gd name="T1" fmla="*/ 16 h 58"/>
                  <a:gd name="T2" fmla="*/ 36 w 52"/>
                  <a:gd name="T3" fmla="*/ 52 h 58"/>
                  <a:gd name="T4" fmla="*/ 44 w 52"/>
                  <a:gd name="T5" fmla="*/ 39 h 58"/>
                  <a:gd name="T6" fmla="*/ 18 w 52"/>
                  <a:gd name="T7" fmla="*/ 8 h 58"/>
                  <a:gd name="T8" fmla="*/ 6 w 52"/>
                  <a:gd name="T9" fmla="*/ 1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8">
                    <a:moveTo>
                      <a:pt x="6" y="16"/>
                    </a:moveTo>
                    <a:cubicBezTo>
                      <a:pt x="14" y="29"/>
                      <a:pt x="23" y="43"/>
                      <a:pt x="36" y="52"/>
                    </a:cubicBezTo>
                    <a:cubicBezTo>
                      <a:pt x="44" y="58"/>
                      <a:pt x="52" y="45"/>
                      <a:pt x="44" y="39"/>
                    </a:cubicBezTo>
                    <a:cubicBezTo>
                      <a:pt x="33" y="32"/>
                      <a:pt x="26" y="19"/>
                      <a:pt x="18" y="8"/>
                    </a:cubicBezTo>
                    <a:cubicBezTo>
                      <a:pt x="13" y="0"/>
                      <a:pt x="0" y="8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0" name="íś1ídè">
                <a:extLst>
                  <a:ext uri="{FF2B5EF4-FFF2-40B4-BE49-F238E27FC236}">
                    <a16:creationId xmlns:a16="http://schemas.microsoft.com/office/drawing/2014/main" id="{C3223789-71B1-40E2-BBA5-7C1C2328F4BD}"/>
                  </a:ext>
                </a:extLst>
              </p:cNvPr>
              <p:cNvSpPr/>
              <p:nvPr/>
            </p:nvSpPr>
            <p:spPr bwMode="auto">
              <a:xfrm>
                <a:off x="10119450" y="3029282"/>
                <a:ext cx="109760" cy="67384"/>
              </a:xfrm>
              <a:custGeom>
                <a:avLst/>
                <a:gdLst>
                  <a:gd name="T0" fmla="*/ 8 w 67"/>
                  <a:gd name="T1" fmla="*/ 17 h 41"/>
                  <a:gd name="T2" fmla="*/ 54 w 67"/>
                  <a:gd name="T3" fmla="*/ 38 h 41"/>
                  <a:gd name="T4" fmla="*/ 58 w 67"/>
                  <a:gd name="T5" fmla="*/ 24 h 41"/>
                  <a:gd name="T6" fmla="*/ 16 w 67"/>
                  <a:gd name="T7" fmla="*/ 4 h 41"/>
                  <a:gd name="T8" fmla="*/ 8 w 67"/>
                  <a:gd name="T9" fmla="*/ 1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1">
                    <a:moveTo>
                      <a:pt x="8" y="17"/>
                    </a:moveTo>
                    <a:cubicBezTo>
                      <a:pt x="23" y="26"/>
                      <a:pt x="38" y="34"/>
                      <a:pt x="54" y="38"/>
                    </a:cubicBezTo>
                    <a:cubicBezTo>
                      <a:pt x="63" y="41"/>
                      <a:pt x="67" y="26"/>
                      <a:pt x="58" y="24"/>
                    </a:cubicBezTo>
                    <a:cubicBezTo>
                      <a:pt x="43" y="20"/>
                      <a:pt x="29" y="12"/>
                      <a:pt x="16" y="4"/>
                    </a:cubicBezTo>
                    <a:cubicBezTo>
                      <a:pt x="7" y="0"/>
                      <a:pt x="0" y="13"/>
                      <a:pt x="8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1" name="íṥḷíḍê">
                <a:extLst>
                  <a:ext uri="{FF2B5EF4-FFF2-40B4-BE49-F238E27FC236}">
                    <a16:creationId xmlns:a16="http://schemas.microsoft.com/office/drawing/2014/main" id="{783322EC-4423-43C4-A3C6-9CF380709314}"/>
                  </a:ext>
                </a:extLst>
              </p:cNvPr>
              <p:cNvSpPr/>
              <p:nvPr/>
            </p:nvSpPr>
            <p:spPr bwMode="auto">
              <a:xfrm>
                <a:off x="10106251" y="3085551"/>
                <a:ext cx="90309" cy="49323"/>
              </a:xfrm>
              <a:custGeom>
                <a:avLst/>
                <a:gdLst>
                  <a:gd name="T0" fmla="*/ 8 w 55"/>
                  <a:gd name="T1" fmla="*/ 17 h 30"/>
                  <a:gd name="T2" fmla="*/ 42 w 55"/>
                  <a:gd name="T3" fmla="*/ 28 h 30"/>
                  <a:gd name="T4" fmla="*/ 46 w 55"/>
                  <a:gd name="T5" fmla="*/ 14 h 30"/>
                  <a:gd name="T6" fmla="*/ 16 w 55"/>
                  <a:gd name="T7" fmla="*/ 4 h 30"/>
                  <a:gd name="T8" fmla="*/ 8 w 55"/>
                  <a:gd name="T9" fmla="*/ 1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0">
                    <a:moveTo>
                      <a:pt x="8" y="17"/>
                    </a:moveTo>
                    <a:cubicBezTo>
                      <a:pt x="19" y="23"/>
                      <a:pt x="30" y="26"/>
                      <a:pt x="42" y="28"/>
                    </a:cubicBezTo>
                    <a:cubicBezTo>
                      <a:pt x="51" y="30"/>
                      <a:pt x="55" y="15"/>
                      <a:pt x="46" y="14"/>
                    </a:cubicBezTo>
                    <a:cubicBezTo>
                      <a:pt x="36" y="12"/>
                      <a:pt x="25" y="10"/>
                      <a:pt x="16" y="4"/>
                    </a:cubicBezTo>
                    <a:cubicBezTo>
                      <a:pt x="7" y="0"/>
                      <a:pt x="0" y="13"/>
                      <a:pt x="8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2" name="ïŝ1íde">
                <a:extLst>
                  <a:ext uri="{FF2B5EF4-FFF2-40B4-BE49-F238E27FC236}">
                    <a16:creationId xmlns:a16="http://schemas.microsoft.com/office/drawing/2014/main" id="{63097A92-A79C-4F71-8ECE-9FF4450458C0}"/>
                  </a:ext>
                </a:extLst>
              </p:cNvPr>
              <p:cNvSpPr/>
              <p:nvPr/>
            </p:nvSpPr>
            <p:spPr bwMode="auto">
              <a:xfrm>
                <a:off x="10639769" y="2624281"/>
                <a:ext cx="47933" cy="118096"/>
              </a:xfrm>
              <a:custGeom>
                <a:avLst/>
                <a:gdLst>
                  <a:gd name="T0" fmla="*/ 5 w 29"/>
                  <a:gd name="T1" fmla="*/ 16 h 72"/>
                  <a:gd name="T2" fmla="*/ 14 w 29"/>
                  <a:gd name="T3" fmla="*/ 62 h 72"/>
                  <a:gd name="T4" fmla="*/ 29 w 29"/>
                  <a:gd name="T5" fmla="*/ 62 h 72"/>
                  <a:gd name="T6" fmla="*/ 17 w 29"/>
                  <a:gd name="T7" fmla="*/ 8 h 72"/>
                  <a:gd name="T8" fmla="*/ 5 w 29"/>
                  <a:gd name="T9" fmla="*/ 1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2">
                    <a:moveTo>
                      <a:pt x="5" y="16"/>
                    </a:moveTo>
                    <a:cubicBezTo>
                      <a:pt x="12" y="30"/>
                      <a:pt x="13" y="46"/>
                      <a:pt x="14" y="62"/>
                    </a:cubicBezTo>
                    <a:cubicBezTo>
                      <a:pt x="14" y="72"/>
                      <a:pt x="29" y="72"/>
                      <a:pt x="29" y="62"/>
                    </a:cubicBezTo>
                    <a:cubicBezTo>
                      <a:pt x="28" y="43"/>
                      <a:pt x="26" y="25"/>
                      <a:pt x="17" y="8"/>
                    </a:cubicBezTo>
                    <a:cubicBezTo>
                      <a:pt x="13" y="0"/>
                      <a:pt x="0" y="7"/>
                      <a:pt x="5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3" name="ïṣļîḍê">
                <a:extLst>
                  <a:ext uri="{FF2B5EF4-FFF2-40B4-BE49-F238E27FC236}">
                    <a16:creationId xmlns:a16="http://schemas.microsoft.com/office/drawing/2014/main" id="{6533ED5D-8D7C-46AA-ACC4-4C68573AE515}"/>
                  </a:ext>
                </a:extLst>
              </p:cNvPr>
              <p:cNvSpPr/>
              <p:nvPr/>
            </p:nvSpPr>
            <p:spPr bwMode="auto">
              <a:xfrm>
                <a:off x="10695343" y="2608998"/>
                <a:ext cx="44460" cy="110455"/>
              </a:xfrm>
              <a:custGeom>
                <a:avLst/>
                <a:gdLst>
                  <a:gd name="T0" fmla="*/ 4 w 27"/>
                  <a:gd name="T1" fmla="*/ 13 h 67"/>
                  <a:gd name="T2" fmla="*/ 12 w 27"/>
                  <a:gd name="T3" fmla="*/ 57 h 67"/>
                  <a:gd name="T4" fmla="*/ 27 w 27"/>
                  <a:gd name="T5" fmla="*/ 57 h 67"/>
                  <a:gd name="T6" fmla="*/ 18 w 27"/>
                  <a:gd name="T7" fmla="*/ 9 h 67"/>
                  <a:gd name="T8" fmla="*/ 4 w 27"/>
                  <a:gd name="T9" fmla="*/ 1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7">
                    <a:moveTo>
                      <a:pt x="4" y="13"/>
                    </a:moveTo>
                    <a:cubicBezTo>
                      <a:pt x="9" y="27"/>
                      <a:pt x="11" y="42"/>
                      <a:pt x="12" y="57"/>
                    </a:cubicBezTo>
                    <a:cubicBezTo>
                      <a:pt x="12" y="67"/>
                      <a:pt x="27" y="67"/>
                      <a:pt x="27" y="57"/>
                    </a:cubicBezTo>
                    <a:cubicBezTo>
                      <a:pt x="26" y="40"/>
                      <a:pt x="24" y="24"/>
                      <a:pt x="18" y="9"/>
                    </a:cubicBezTo>
                    <a:cubicBezTo>
                      <a:pt x="15" y="0"/>
                      <a:pt x="0" y="4"/>
                      <a:pt x="4" y="1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4" name="îsḷîdé">
                <a:extLst>
                  <a:ext uri="{FF2B5EF4-FFF2-40B4-BE49-F238E27FC236}">
                    <a16:creationId xmlns:a16="http://schemas.microsoft.com/office/drawing/2014/main" id="{AA7C9E70-E7E0-4667-A845-3B6FC56969F3}"/>
                  </a:ext>
                </a:extLst>
              </p:cNvPr>
              <p:cNvSpPr/>
              <p:nvPr/>
            </p:nvSpPr>
            <p:spPr bwMode="auto">
              <a:xfrm>
                <a:off x="9453941" y="2709032"/>
                <a:ext cx="277874" cy="187565"/>
              </a:xfrm>
              <a:custGeom>
                <a:avLst/>
                <a:gdLst>
                  <a:gd name="T0" fmla="*/ 39 w 169"/>
                  <a:gd name="T1" fmla="*/ 48 h 114"/>
                  <a:gd name="T2" fmla="*/ 85 w 169"/>
                  <a:gd name="T3" fmla="*/ 51 h 114"/>
                  <a:gd name="T4" fmla="*/ 135 w 169"/>
                  <a:gd name="T5" fmla="*/ 5 h 114"/>
                  <a:gd name="T6" fmla="*/ 169 w 169"/>
                  <a:gd name="T7" fmla="*/ 32 h 114"/>
                  <a:gd name="T8" fmla="*/ 75 w 169"/>
                  <a:gd name="T9" fmla="*/ 103 h 114"/>
                  <a:gd name="T10" fmla="*/ 57 w 169"/>
                  <a:gd name="T11" fmla="*/ 101 h 114"/>
                  <a:gd name="T12" fmla="*/ 46 w 169"/>
                  <a:gd name="T13" fmla="*/ 108 h 114"/>
                  <a:gd name="T14" fmla="*/ 6 w 169"/>
                  <a:gd name="T15" fmla="*/ 106 h 114"/>
                  <a:gd name="T16" fmla="*/ 9 w 169"/>
                  <a:gd name="T17" fmla="*/ 53 h 114"/>
                  <a:gd name="T18" fmla="*/ 39 w 169"/>
                  <a:gd name="T19" fmla="*/ 4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9" h="114">
                    <a:moveTo>
                      <a:pt x="39" y="48"/>
                    </a:moveTo>
                    <a:cubicBezTo>
                      <a:pt x="39" y="48"/>
                      <a:pt x="73" y="53"/>
                      <a:pt x="85" y="51"/>
                    </a:cubicBezTo>
                    <a:cubicBezTo>
                      <a:pt x="98" y="48"/>
                      <a:pt x="128" y="10"/>
                      <a:pt x="135" y="5"/>
                    </a:cubicBezTo>
                    <a:cubicBezTo>
                      <a:pt x="143" y="0"/>
                      <a:pt x="169" y="32"/>
                      <a:pt x="169" y="32"/>
                    </a:cubicBezTo>
                    <a:cubicBezTo>
                      <a:pt x="169" y="32"/>
                      <a:pt x="91" y="96"/>
                      <a:pt x="75" y="103"/>
                    </a:cubicBezTo>
                    <a:cubicBezTo>
                      <a:pt x="57" y="101"/>
                      <a:pt x="57" y="101"/>
                      <a:pt x="57" y="101"/>
                    </a:cubicBezTo>
                    <a:cubicBezTo>
                      <a:pt x="46" y="108"/>
                      <a:pt x="46" y="108"/>
                      <a:pt x="46" y="108"/>
                    </a:cubicBezTo>
                    <a:cubicBezTo>
                      <a:pt x="46" y="108"/>
                      <a:pt x="12" y="114"/>
                      <a:pt x="6" y="106"/>
                    </a:cubicBezTo>
                    <a:cubicBezTo>
                      <a:pt x="0" y="97"/>
                      <a:pt x="9" y="53"/>
                      <a:pt x="9" y="53"/>
                    </a:cubicBezTo>
                    <a:cubicBezTo>
                      <a:pt x="9" y="53"/>
                      <a:pt x="28" y="47"/>
                      <a:pt x="39" y="4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5" name="îṩḷíde">
                <a:extLst>
                  <a:ext uri="{FF2B5EF4-FFF2-40B4-BE49-F238E27FC236}">
                    <a16:creationId xmlns:a16="http://schemas.microsoft.com/office/drawing/2014/main" id="{5BA5FDC9-C417-4BFF-9EF3-22AC6DCF328A}"/>
                  </a:ext>
                </a:extLst>
              </p:cNvPr>
              <p:cNvSpPr/>
              <p:nvPr/>
            </p:nvSpPr>
            <p:spPr bwMode="auto">
              <a:xfrm>
                <a:off x="8762730" y="2530498"/>
                <a:ext cx="771795" cy="288989"/>
              </a:xfrm>
              <a:custGeom>
                <a:avLst/>
                <a:gdLst>
                  <a:gd name="T0" fmla="*/ 161 w 470"/>
                  <a:gd name="T1" fmla="*/ 119 h 176"/>
                  <a:gd name="T2" fmla="*/ 362 w 470"/>
                  <a:gd name="T3" fmla="*/ 14 h 176"/>
                  <a:gd name="T4" fmla="*/ 470 w 470"/>
                  <a:gd name="T5" fmla="*/ 157 h 176"/>
                  <a:gd name="T6" fmla="*/ 428 w 470"/>
                  <a:gd name="T7" fmla="*/ 173 h 176"/>
                  <a:gd name="T8" fmla="*/ 360 w 470"/>
                  <a:gd name="T9" fmla="*/ 52 h 176"/>
                  <a:gd name="T10" fmla="*/ 169 w 470"/>
                  <a:gd name="T11" fmla="*/ 157 h 176"/>
                  <a:gd name="T12" fmla="*/ 161 w 470"/>
                  <a:gd name="T13" fmla="*/ 11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0" h="176">
                    <a:moveTo>
                      <a:pt x="161" y="119"/>
                    </a:moveTo>
                    <a:cubicBezTo>
                      <a:pt x="161" y="119"/>
                      <a:pt x="287" y="0"/>
                      <a:pt x="362" y="14"/>
                    </a:cubicBezTo>
                    <a:cubicBezTo>
                      <a:pt x="437" y="27"/>
                      <a:pt x="461" y="111"/>
                      <a:pt x="470" y="157"/>
                    </a:cubicBezTo>
                    <a:cubicBezTo>
                      <a:pt x="470" y="157"/>
                      <a:pt x="442" y="176"/>
                      <a:pt x="428" y="173"/>
                    </a:cubicBezTo>
                    <a:cubicBezTo>
                      <a:pt x="428" y="173"/>
                      <a:pt x="414" y="48"/>
                      <a:pt x="360" y="52"/>
                    </a:cubicBezTo>
                    <a:cubicBezTo>
                      <a:pt x="305" y="57"/>
                      <a:pt x="180" y="151"/>
                      <a:pt x="169" y="157"/>
                    </a:cubicBezTo>
                    <a:cubicBezTo>
                      <a:pt x="158" y="164"/>
                      <a:pt x="0" y="139"/>
                      <a:pt x="161" y="119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6" name="iśḻíďe">
                <a:extLst>
                  <a:ext uri="{FF2B5EF4-FFF2-40B4-BE49-F238E27FC236}">
                    <a16:creationId xmlns:a16="http://schemas.microsoft.com/office/drawing/2014/main" id="{D9C2601F-F6B0-40F2-8DD1-E3BFE33B7A70}"/>
                  </a:ext>
                </a:extLst>
              </p:cNvPr>
              <p:cNvSpPr/>
              <p:nvPr/>
            </p:nvSpPr>
            <p:spPr bwMode="auto">
              <a:xfrm>
                <a:off x="9556060" y="2842412"/>
                <a:ext cx="248003" cy="336922"/>
              </a:xfrm>
              <a:custGeom>
                <a:avLst/>
                <a:gdLst>
                  <a:gd name="T0" fmla="*/ 43 w 151"/>
                  <a:gd name="T1" fmla="*/ 126 h 205"/>
                  <a:gd name="T2" fmla="*/ 82 w 151"/>
                  <a:gd name="T3" fmla="*/ 103 h 205"/>
                  <a:gd name="T4" fmla="*/ 87 w 151"/>
                  <a:gd name="T5" fmla="*/ 24 h 205"/>
                  <a:gd name="T6" fmla="*/ 143 w 151"/>
                  <a:gd name="T7" fmla="*/ 15 h 205"/>
                  <a:gd name="T8" fmla="*/ 113 w 151"/>
                  <a:gd name="T9" fmla="*/ 156 h 205"/>
                  <a:gd name="T10" fmla="*/ 97 w 151"/>
                  <a:gd name="T11" fmla="*/ 155 h 205"/>
                  <a:gd name="T12" fmla="*/ 95 w 151"/>
                  <a:gd name="T13" fmla="*/ 183 h 205"/>
                  <a:gd name="T14" fmla="*/ 38 w 151"/>
                  <a:gd name="T15" fmla="*/ 205 h 205"/>
                  <a:gd name="T16" fmla="*/ 6 w 151"/>
                  <a:gd name="T17" fmla="*/ 153 h 205"/>
                  <a:gd name="T18" fmla="*/ 43 w 151"/>
                  <a:gd name="T19" fmla="*/ 12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1" h="205">
                    <a:moveTo>
                      <a:pt x="43" y="126"/>
                    </a:moveTo>
                    <a:cubicBezTo>
                      <a:pt x="43" y="126"/>
                      <a:pt x="74" y="117"/>
                      <a:pt x="82" y="103"/>
                    </a:cubicBezTo>
                    <a:cubicBezTo>
                      <a:pt x="90" y="89"/>
                      <a:pt x="97" y="41"/>
                      <a:pt x="87" y="24"/>
                    </a:cubicBezTo>
                    <a:cubicBezTo>
                      <a:pt x="87" y="24"/>
                      <a:pt x="130" y="0"/>
                      <a:pt x="143" y="15"/>
                    </a:cubicBezTo>
                    <a:cubicBezTo>
                      <a:pt x="143" y="15"/>
                      <a:pt x="151" y="126"/>
                      <a:pt x="113" y="156"/>
                    </a:cubicBezTo>
                    <a:cubicBezTo>
                      <a:pt x="97" y="155"/>
                      <a:pt x="97" y="155"/>
                      <a:pt x="97" y="155"/>
                    </a:cubicBezTo>
                    <a:cubicBezTo>
                      <a:pt x="97" y="155"/>
                      <a:pt x="106" y="177"/>
                      <a:pt x="95" y="183"/>
                    </a:cubicBezTo>
                    <a:cubicBezTo>
                      <a:pt x="84" y="190"/>
                      <a:pt x="41" y="205"/>
                      <a:pt x="38" y="205"/>
                    </a:cubicBezTo>
                    <a:cubicBezTo>
                      <a:pt x="38" y="205"/>
                      <a:pt x="13" y="166"/>
                      <a:pt x="6" y="153"/>
                    </a:cubicBezTo>
                    <a:cubicBezTo>
                      <a:pt x="0" y="141"/>
                      <a:pt x="43" y="126"/>
                      <a:pt x="43" y="126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7" name="iṥlíḍê">
                <a:extLst>
                  <a:ext uri="{FF2B5EF4-FFF2-40B4-BE49-F238E27FC236}">
                    <a16:creationId xmlns:a16="http://schemas.microsoft.com/office/drawing/2014/main" id="{D0D5FC00-3C90-410F-A902-96F759687EAC}"/>
                  </a:ext>
                </a:extLst>
              </p:cNvPr>
              <p:cNvSpPr/>
              <p:nvPr/>
            </p:nvSpPr>
            <p:spPr bwMode="auto">
              <a:xfrm>
                <a:off x="8677284" y="2699307"/>
                <a:ext cx="948940" cy="409169"/>
              </a:xfrm>
              <a:custGeom>
                <a:avLst/>
                <a:gdLst>
                  <a:gd name="T0" fmla="*/ 176 w 578"/>
                  <a:gd name="T1" fmla="*/ 40 h 249"/>
                  <a:gd name="T2" fmla="*/ 578 w 578"/>
                  <a:gd name="T3" fmla="*/ 213 h 249"/>
                  <a:gd name="T4" fmla="*/ 545 w 578"/>
                  <a:gd name="T5" fmla="*/ 249 h 249"/>
                  <a:gd name="T6" fmla="*/ 161 w 578"/>
                  <a:gd name="T7" fmla="*/ 88 h 249"/>
                  <a:gd name="T8" fmla="*/ 34 w 578"/>
                  <a:gd name="T9" fmla="*/ 82 h 249"/>
                  <a:gd name="T10" fmla="*/ 176 w 578"/>
                  <a:gd name="T11" fmla="*/ 4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8" h="249">
                    <a:moveTo>
                      <a:pt x="176" y="40"/>
                    </a:moveTo>
                    <a:cubicBezTo>
                      <a:pt x="176" y="40"/>
                      <a:pt x="473" y="12"/>
                      <a:pt x="578" y="213"/>
                    </a:cubicBezTo>
                    <a:cubicBezTo>
                      <a:pt x="578" y="213"/>
                      <a:pt x="551" y="239"/>
                      <a:pt x="545" y="249"/>
                    </a:cubicBezTo>
                    <a:cubicBezTo>
                      <a:pt x="545" y="249"/>
                      <a:pt x="478" y="50"/>
                      <a:pt x="161" y="88"/>
                    </a:cubicBezTo>
                    <a:cubicBezTo>
                      <a:pt x="153" y="86"/>
                      <a:pt x="57" y="139"/>
                      <a:pt x="34" y="82"/>
                    </a:cubicBezTo>
                    <a:cubicBezTo>
                      <a:pt x="0" y="0"/>
                      <a:pt x="176" y="40"/>
                      <a:pt x="176" y="4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8" name="ïṧḻïdé">
                <a:extLst>
                  <a:ext uri="{FF2B5EF4-FFF2-40B4-BE49-F238E27FC236}">
                    <a16:creationId xmlns:a16="http://schemas.microsoft.com/office/drawing/2014/main" id="{7CD8E63B-6FFB-4C47-BF0E-D84A4F161906}"/>
                  </a:ext>
                </a:extLst>
              </p:cNvPr>
              <p:cNvSpPr/>
              <p:nvPr/>
            </p:nvSpPr>
            <p:spPr bwMode="auto">
              <a:xfrm>
                <a:off x="9109378" y="1630187"/>
                <a:ext cx="390413" cy="607849"/>
              </a:xfrm>
              <a:custGeom>
                <a:avLst/>
                <a:gdLst>
                  <a:gd name="T0" fmla="*/ 231 w 238"/>
                  <a:gd name="T1" fmla="*/ 325 h 370"/>
                  <a:gd name="T2" fmla="*/ 222 w 238"/>
                  <a:gd name="T3" fmla="*/ 281 h 370"/>
                  <a:gd name="T4" fmla="*/ 96 w 238"/>
                  <a:gd name="T5" fmla="*/ 258 h 370"/>
                  <a:gd name="T6" fmla="*/ 207 w 238"/>
                  <a:gd name="T7" fmla="*/ 227 h 370"/>
                  <a:gd name="T8" fmla="*/ 203 w 238"/>
                  <a:gd name="T9" fmla="*/ 211 h 370"/>
                  <a:gd name="T10" fmla="*/ 216 w 238"/>
                  <a:gd name="T11" fmla="*/ 184 h 370"/>
                  <a:gd name="T12" fmla="*/ 190 w 238"/>
                  <a:gd name="T13" fmla="*/ 170 h 370"/>
                  <a:gd name="T14" fmla="*/ 189 w 238"/>
                  <a:gd name="T15" fmla="*/ 166 h 370"/>
                  <a:gd name="T16" fmla="*/ 189 w 238"/>
                  <a:gd name="T17" fmla="*/ 166 h 370"/>
                  <a:gd name="T18" fmla="*/ 168 w 238"/>
                  <a:gd name="T19" fmla="*/ 98 h 370"/>
                  <a:gd name="T20" fmla="*/ 7 w 238"/>
                  <a:gd name="T21" fmla="*/ 181 h 370"/>
                  <a:gd name="T22" fmla="*/ 73 w 238"/>
                  <a:gd name="T23" fmla="*/ 339 h 370"/>
                  <a:gd name="T24" fmla="*/ 231 w 238"/>
                  <a:gd name="T25" fmla="*/ 325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8" h="370">
                    <a:moveTo>
                      <a:pt x="231" y="325"/>
                    </a:moveTo>
                    <a:cubicBezTo>
                      <a:pt x="231" y="316"/>
                      <a:pt x="227" y="300"/>
                      <a:pt x="222" y="281"/>
                    </a:cubicBezTo>
                    <a:cubicBezTo>
                      <a:pt x="140" y="369"/>
                      <a:pt x="96" y="258"/>
                      <a:pt x="96" y="258"/>
                    </a:cubicBezTo>
                    <a:cubicBezTo>
                      <a:pt x="106" y="257"/>
                      <a:pt x="177" y="236"/>
                      <a:pt x="207" y="227"/>
                    </a:cubicBezTo>
                    <a:cubicBezTo>
                      <a:pt x="206" y="221"/>
                      <a:pt x="204" y="216"/>
                      <a:pt x="203" y="211"/>
                    </a:cubicBezTo>
                    <a:cubicBezTo>
                      <a:pt x="231" y="212"/>
                      <a:pt x="238" y="174"/>
                      <a:pt x="216" y="184"/>
                    </a:cubicBezTo>
                    <a:cubicBezTo>
                      <a:pt x="201" y="191"/>
                      <a:pt x="193" y="178"/>
                      <a:pt x="190" y="170"/>
                    </a:cubicBezTo>
                    <a:cubicBezTo>
                      <a:pt x="190" y="169"/>
                      <a:pt x="189" y="167"/>
                      <a:pt x="189" y="166"/>
                    </a:cubicBezTo>
                    <a:cubicBezTo>
                      <a:pt x="189" y="166"/>
                      <a:pt x="189" y="166"/>
                      <a:pt x="189" y="166"/>
                    </a:cubicBezTo>
                    <a:cubicBezTo>
                      <a:pt x="177" y="127"/>
                      <a:pt x="168" y="98"/>
                      <a:pt x="168" y="98"/>
                    </a:cubicBezTo>
                    <a:cubicBezTo>
                      <a:pt x="53" y="0"/>
                      <a:pt x="0" y="162"/>
                      <a:pt x="7" y="181"/>
                    </a:cubicBezTo>
                    <a:cubicBezTo>
                      <a:pt x="13" y="201"/>
                      <a:pt x="43" y="309"/>
                      <a:pt x="73" y="339"/>
                    </a:cubicBezTo>
                    <a:cubicBezTo>
                      <a:pt x="103" y="370"/>
                      <a:pt x="235" y="366"/>
                      <a:pt x="231" y="325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59" name="îŝḻiḓê">
                <a:extLst>
                  <a:ext uri="{FF2B5EF4-FFF2-40B4-BE49-F238E27FC236}">
                    <a16:creationId xmlns:a16="http://schemas.microsoft.com/office/drawing/2014/main" id="{EDB6904B-D676-49AB-AD72-4EF8EE12201A}"/>
                  </a:ext>
                </a:extLst>
              </p:cNvPr>
              <p:cNvSpPr/>
              <p:nvPr/>
            </p:nvSpPr>
            <p:spPr bwMode="auto">
              <a:xfrm>
                <a:off x="8926675" y="1569749"/>
                <a:ext cx="522403" cy="536991"/>
              </a:xfrm>
              <a:custGeom>
                <a:avLst/>
                <a:gdLst>
                  <a:gd name="T0" fmla="*/ 155 w 318"/>
                  <a:gd name="T1" fmla="*/ 293 h 327"/>
                  <a:gd name="T2" fmla="*/ 127 w 318"/>
                  <a:gd name="T3" fmla="*/ 175 h 327"/>
                  <a:gd name="T4" fmla="*/ 231 w 318"/>
                  <a:gd name="T5" fmla="*/ 154 h 327"/>
                  <a:gd name="T6" fmla="*/ 201 w 318"/>
                  <a:gd name="T7" fmla="*/ 142 h 327"/>
                  <a:gd name="T8" fmla="*/ 309 w 318"/>
                  <a:gd name="T9" fmla="*/ 124 h 327"/>
                  <a:gd name="T10" fmla="*/ 290 w 318"/>
                  <a:gd name="T11" fmla="*/ 129 h 327"/>
                  <a:gd name="T12" fmla="*/ 262 w 318"/>
                  <a:gd name="T13" fmla="*/ 11 h 327"/>
                  <a:gd name="T14" fmla="*/ 245 w 318"/>
                  <a:gd name="T15" fmla="*/ 58 h 327"/>
                  <a:gd name="T16" fmla="*/ 168 w 318"/>
                  <a:gd name="T17" fmla="*/ 8 h 327"/>
                  <a:gd name="T18" fmla="*/ 162 w 318"/>
                  <a:gd name="T19" fmla="*/ 56 h 327"/>
                  <a:gd name="T20" fmla="*/ 50 w 318"/>
                  <a:gd name="T21" fmla="*/ 118 h 327"/>
                  <a:gd name="T22" fmla="*/ 3 w 318"/>
                  <a:gd name="T23" fmla="*/ 134 h 327"/>
                  <a:gd name="T24" fmla="*/ 31 w 318"/>
                  <a:gd name="T25" fmla="*/ 140 h 327"/>
                  <a:gd name="T26" fmla="*/ 15 w 318"/>
                  <a:gd name="T27" fmla="*/ 168 h 327"/>
                  <a:gd name="T28" fmla="*/ 32 w 318"/>
                  <a:gd name="T29" fmla="*/ 158 h 327"/>
                  <a:gd name="T30" fmla="*/ 93 w 318"/>
                  <a:gd name="T31" fmla="*/ 266 h 327"/>
                  <a:gd name="T32" fmla="*/ 85 w 318"/>
                  <a:gd name="T33" fmla="*/ 300 h 327"/>
                  <a:gd name="T34" fmla="*/ 102 w 318"/>
                  <a:gd name="T35" fmla="*/ 291 h 327"/>
                  <a:gd name="T36" fmla="*/ 111 w 318"/>
                  <a:gd name="T37" fmla="*/ 317 h 327"/>
                  <a:gd name="T38" fmla="*/ 155 w 318"/>
                  <a:gd name="T39" fmla="*/ 29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327">
                    <a:moveTo>
                      <a:pt x="155" y="293"/>
                    </a:moveTo>
                    <a:cubicBezTo>
                      <a:pt x="155" y="293"/>
                      <a:pt x="196" y="217"/>
                      <a:pt x="127" y="175"/>
                    </a:cubicBezTo>
                    <a:cubicBezTo>
                      <a:pt x="127" y="175"/>
                      <a:pt x="249" y="167"/>
                      <a:pt x="231" y="154"/>
                    </a:cubicBezTo>
                    <a:cubicBezTo>
                      <a:pt x="215" y="142"/>
                      <a:pt x="201" y="142"/>
                      <a:pt x="201" y="142"/>
                    </a:cubicBezTo>
                    <a:cubicBezTo>
                      <a:pt x="201" y="142"/>
                      <a:pt x="301" y="156"/>
                      <a:pt x="309" y="124"/>
                    </a:cubicBezTo>
                    <a:cubicBezTo>
                      <a:pt x="318" y="90"/>
                      <a:pt x="290" y="129"/>
                      <a:pt x="290" y="129"/>
                    </a:cubicBezTo>
                    <a:cubicBezTo>
                      <a:pt x="290" y="129"/>
                      <a:pt x="309" y="19"/>
                      <a:pt x="262" y="11"/>
                    </a:cubicBezTo>
                    <a:cubicBezTo>
                      <a:pt x="215" y="4"/>
                      <a:pt x="245" y="58"/>
                      <a:pt x="245" y="58"/>
                    </a:cubicBezTo>
                    <a:cubicBezTo>
                      <a:pt x="245" y="58"/>
                      <a:pt x="223" y="16"/>
                      <a:pt x="168" y="8"/>
                    </a:cubicBezTo>
                    <a:cubicBezTo>
                      <a:pt x="113" y="0"/>
                      <a:pt x="130" y="46"/>
                      <a:pt x="162" y="56"/>
                    </a:cubicBezTo>
                    <a:cubicBezTo>
                      <a:pt x="162" y="56"/>
                      <a:pt x="77" y="67"/>
                      <a:pt x="50" y="118"/>
                    </a:cubicBezTo>
                    <a:cubicBezTo>
                      <a:pt x="50" y="118"/>
                      <a:pt x="6" y="110"/>
                      <a:pt x="3" y="134"/>
                    </a:cubicBezTo>
                    <a:cubicBezTo>
                      <a:pt x="0" y="158"/>
                      <a:pt x="31" y="140"/>
                      <a:pt x="31" y="140"/>
                    </a:cubicBezTo>
                    <a:cubicBezTo>
                      <a:pt x="31" y="140"/>
                      <a:pt x="2" y="161"/>
                      <a:pt x="15" y="168"/>
                    </a:cubicBezTo>
                    <a:cubicBezTo>
                      <a:pt x="27" y="176"/>
                      <a:pt x="32" y="158"/>
                      <a:pt x="32" y="158"/>
                    </a:cubicBezTo>
                    <a:cubicBezTo>
                      <a:pt x="32" y="158"/>
                      <a:pt x="26" y="249"/>
                      <a:pt x="93" y="266"/>
                    </a:cubicBezTo>
                    <a:cubicBezTo>
                      <a:pt x="93" y="266"/>
                      <a:pt x="76" y="295"/>
                      <a:pt x="85" y="300"/>
                    </a:cubicBezTo>
                    <a:cubicBezTo>
                      <a:pt x="94" y="306"/>
                      <a:pt x="102" y="291"/>
                      <a:pt x="102" y="291"/>
                    </a:cubicBezTo>
                    <a:cubicBezTo>
                      <a:pt x="102" y="291"/>
                      <a:pt x="92" y="327"/>
                      <a:pt x="111" y="317"/>
                    </a:cubicBezTo>
                    <a:cubicBezTo>
                      <a:pt x="129" y="308"/>
                      <a:pt x="149" y="308"/>
                      <a:pt x="155" y="293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0" name="îšļïďê">
                <a:extLst>
                  <a:ext uri="{FF2B5EF4-FFF2-40B4-BE49-F238E27FC236}">
                    <a16:creationId xmlns:a16="http://schemas.microsoft.com/office/drawing/2014/main" id="{E272D59F-4EED-45FB-97E1-D98B73CC4838}"/>
                  </a:ext>
                </a:extLst>
              </p:cNvPr>
              <p:cNvSpPr/>
              <p:nvPr/>
            </p:nvSpPr>
            <p:spPr bwMode="auto">
              <a:xfrm>
                <a:off x="9289996" y="2068533"/>
                <a:ext cx="141021" cy="103508"/>
              </a:xfrm>
              <a:custGeom>
                <a:avLst/>
                <a:gdLst>
                  <a:gd name="T0" fmla="*/ 0 w 86"/>
                  <a:gd name="T1" fmla="*/ 16 h 63"/>
                  <a:gd name="T2" fmla="*/ 86 w 86"/>
                  <a:gd name="T3" fmla="*/ 36 h 63"/>
                  <a:gd name="T4" fmla="*/ 0 w 86"/>
                  <a:gd name="T5" fmla="*/ 1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" h="63">
                    <a:moveTo>
                      <a:pt x="0" y="16"/>
                    </a:moveTo>
                    <a:cubicBezTo>
                      <a:pt x="16" y="38"/>
                      <a:pt x="45" y="63"/>
                      <a:pt x="86" y="36"/>
                    </a:cubicBezTo>
                    <a:cubicBezTo>
                      <a:pt x="66" y="0"/>
                      <a:pt x="23" y="8"/>
                      <a:pt x="0" y="16"/>
                    </a:cubicBezTo>
                  </a:path>
                </a:pathLst>
              </a:custGeom>
              <a:solidFill>
                <a:srgbClr val="DA90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1" name="iśļiḍê">
                <a:extLst>
                  <a:ext uri="{FF2B5EF4-FFF2-40B4-BE49-F238E27FC236}">
                    <a16:creationId xmlns:a16="http://schemas.microsoft.com/office/drawing/2014/main" id="{8E32F560-8C9E-4F4D-B5C4-E936D8BC666C}"/>
                  </a:ext>
                </a:extLst>
              </p:cNvPr>
              <p:cNvSpPr/>
              <p:nvPr/>
            </p:nvSpPr>
            <p:spPr bwMode="auto">
              <a:xfrm>
                <a:off x="9267071" y="2003232"/>
                <a:ext cx="207016" cy="125043"/>
              </a:xfrm>
              <a:custGeom>
                <a:avLst/>
                <a:gdLst>
                  <a:gd name="T0" fmla="*/ 111 w 126"/>
                  <a:gd name="T1" fmla="*/ 0 h 76"/>
                  <a:gd name="T2" fmla="*/ 0 w 126"/>
                  <a:gd name="T3" fmla="*/ 31 h 76"/>
                  <a:gd name="T4" fmla="*/ 14 w 126"/>
                  <a:gd name="T5" fmla="*/ 56 h 76"/>
                  <a:gd name="T6" fmla="*/ 100 w 126"/>
                  <a:gd name="T7" fmla="*/ 76 h 76"/>
                  <a:gd name="T8" fmla="*/ 126 w 126"/>
                  <a:gd name="T9" fmla="*/ 54 h 76"/>
                  <a:gd name="T10" fmla="*/ 111 w 12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76">
                    <a:moveTo>
                      <a:pt x="111" y="0"/>
                    </a:moveTo>
                    <a:cubicBezTo>
                      <a:pt x="81" y="9"/>
                      <a:pt x="10" y="30"/>
                      <a:pt x="0" y="31"/>
                    </a:cubicBezTo>
                    <a:cubicBezTo>
                      <a:pt x="0" y="31"/>
                      <a:pt x="5" y="43"/>
                      <a:pt x="14" y="56"/>
                    </a:cubicBezTo>
                    <a:cubicBezTo>
                      <a:pt x="37" y="48"/>
                      <a:pt x="80" y="40"/>
                      <a:pt x="100" y="76"/>
                    </a:cubicBezTo>
                    <a:cubicBezTo>
                      <a:pt x="108" y="71"/>
                      <a:pt x="117" y="64"/>
                      <a:pt x="126" y="54"/>
                    </a:cubicBezTo>
                    <a:cubicBezTo>
                      <a:pt x="122" y="38"/>
                      <a:pt x="117" y="19"/>
                      <a:pt x="111" y="0"/>
                    </a:cubicBezTo>
                  </a:path>
                </a:pathLst>
              </a:custGeom>
              <a:solidFill>
                <a:srgbClr val="7534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2" name="iṩḷíḑê">
                <a:extLst>
                  <a:ext uri="{FF2B5EF4-FFF2-40B4-BE49-F238E27FC236}">
                    <a16:creationId xmlns:a16="http://schemas.microsoft.com/office/drawing/2014/main" id="{0629F6B1-0222-4215-A2E6-18616B1EDC92}"/>
                  </a:ext>
                </a:extLst>
              </p:cNvPr>
              <p:cNvSpPr/>
              <p:nvPr/>
            </p:nvSpPr>
            <p:spPr bwMode="auto">
              <a:xfrm>
                <a:off x="9337234" y="1889999"/>
                <a:ext cx="39597" cy="63911"/>
              </a:xfrm>
              <a:custGeom>
                <a:avLst/>
                <a:gdLst>
                  <a:gd name="T0" fmla="*/ 21 w 24"/>
                  <a:gd name="T1" fmla="*/ 17 h 39"/>
                  <a:gd name="T2" fmla="*/ 17 w 24"/>
                  <a:gd name="T3" fmla="*/ 37 h 39"/>
                  <a:gd name="T4" fmla="*/ 3 w 24"/>
                  <a:gd name="T5" fmla="*/ 22 h 39"/>
                  <a:gd name="T6" fmla="*/ 7 w 24"/>
                  <a:gd name="T7" fmla="*/ 1 h 39"/>
                  <a:gd name="T8" fmla="*/ 21 w 24"/>
                  <a:gd name="T9" fmla="*/ 1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9">
                    <a:moveTo>
                      <a:pt x="21" y="17"/>
                    </a:moveTo>
                    <a:cubicBezTo>
                      <a:pt x="24" y="27"/>
                      <a:pt x="22" y="36"/>
                      <a:pt x="17" y="37"/>
                    </a:cubicBezTo>
                    <a:cubicBezTo>
                      <a:pt x="12" y="39"/>
                      <a:pt x="6" y="32"/>
                      <a:pt x="3" y="22"/>
                    </a:cubicBezTo>
                    <a:cubicBezTo>
                      <a:pt x="0" y="11"/>
                      <a:pt x="2" y="2"/>
                      <a:pt x="7" y="1"/>
                    </a:cubicBezTo>
                    <a:cubicBezTo>
                      <a:pt x="12" y="0"/>
                      <a:pt x="18" y="7"/>
                      <a:pt x="21" y="17"/>
                    </a:cubicBezTo>
                  </a:path>
                </a:pathLst>
              </a:custGeom>
              <a:solidFill>
                <a:srgbClr val="190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3" name="îṡḷïḑe">
                <a:extLst>
                  <a:ext uri="{FF2B5EF4-FFF2-40B4-BE49-F238E27FC236}">
                    <a16:creationId xmlns:a16="http://schemas.microsoft.com/office/drawing/2014/main" id="{929F8ADF-B6F9-4677-80D7-A250B4DCA2B1}"/>
                  </a:ext>
                </a:extLst>
              </p:cNvPr>
              <p:cNvSpPr/>
              <p:nvPr/>
            </p:nvSpPr>
            <p:spPr bwMode="auto">
              <a:xfrm>
                <a:off x="9092705" y="1978224"/>
                <a:ext cx="128517" cy="129906"/>
              </a:xfrm>
              <a:custGeom>
                <a:avLst/>
                <a:gdLst>
                  <a:gd name="T0" fmla="*/ 75 w 78"/>
                  <a:gd name="T1" fmla="*/ 35 h 79"/>
                  <a:gd name="T2" fmla="*/ 30 w 78"/>
                  <a:gd name="T3" fmla="*/ 10 h 79"/>
                  <a:gd name="T4" fmla="*/ 28 w 78"/>
                  <a:gd name="T5" fmla="*/ 59 h 79"/>
                  <a:gd name="T6" fmla="*/ 75 w 78"/>
                  <a:gd name="T7" fmla="*/ 3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79">
                    <a:moveTo>
                      <a:pt x="75" y="35"/>
                    </a:moveTo>
                    <a:cubicBezTo>
                      <a:pt x="75" y="35"/>
                      <a:pt x="59" y="0"/>
                      <a:pt x="30" y="10"/>
                    </a:cubicBezTo>
                    <a:cubicBezTo>
                      <a:pt x="0" y="21"/>
                      <a:pt x="16" y="47"/>
                      <a:pt x="28" y="59"/>
                    </a:cubicBezTo>
                    <a:cubicBezTo>
                      <a:pt x="40" y="71"/>
                      <a:pt x="78" y="79"/>
                      <a:pt x="75" y="35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4" name="ïṥľíḓè">
                <a:extLst>
                  <a:ext uri="{FF2B5EF4-FFF2-40B4-BE49-F238E27FC236}">
                    <a16:creationId xmlns:a16="http://schemas.microsoft.com/office/drawing/2014/main" id="{BDA33E7C-3B0C-4699-9692-B3EBC30397E4}"/>
                  </a:ext>
                </a:extLst>
              </p:cNvPr>
              <p:cNvSpPr/>
              <p:nvPr/>
            </p:nvSpPr>
            <p:spPr bwMode="auto">
              <a:xfrm>
                <a:off x="9289996" y="1778154"/>
                <a:ext cx="65300" cy="78499"/>
              </a:xfrm>
              <a:custGeom>
                <a:avLst/>
                <a:gdLst>
                  <a:gd name="T0" fmla="*/ 40 w 40"/>
                  <a:gd name="T1" fmla="*/ 38 h 48"/>
                  <a:gd name="T2" fmla="*/ 0 w 40"/>
                  <a:gd name="T3" fmla="*/ 48 h 48"/>
                  <a:gd name="T4" fmla="*/ 40 w 40"/>
                  <a:gd name="T5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48">
                    <a:moveTo>
                      <a:pt x="40" y="38"/>
                    </a:moveTo>
                    <a:cubicBezTo>
                      <a:pt x="40" y="38"/>
                      <a:pt x="12" y="16"/>
                      <a:pt x="0" y="48"/>
                    </a:cubicBezTo>
                    <a:cubicBezTo>
                      <a:pt x="0" y="48"/>
                      <a:pt x="6" y="0"/>
                      <a:pt x="40" y="38"/>
                    </a:cubicBezTo>
                  </a:path>
                </a:pathLst>
              </a:custGeom>
              <a:solidFill>
                <a:srgbClr val="3A2B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5" name="işļiḓê">
                <a:extLst>
                  <a:ext uri="{FF2B5EF4-FFF2-40B4-BE49-F238E27FC236}">
                    <a16:creationId xmlns:a16="http://schemas.microsoft.com/office/drawing/2014/main" id="{C8F4FC56-A0DE-478E-8FAC-43D7D193E8D6}"/>
                  </a:ext>
                </a:extLst>
              </p:cNvPr>
              <p:cNvSpPr/>
              <p:nvPr/>
            </p:nvSpPr>
            <p:spPr bwMode="auto">
              <a:xfrm>
                <a:off x="9119103" y="2097015"/>
                <a:ext cx="180618" cy="96561"/>
              </a:xfrm>
              <a:custGeom>
                <a:avLst/>
                <a:gdLst>
                  <a:gd name="T0" fmla="*/ 110 w 110"/>
                  <a:gd name="T1" fmla="*/ 55 h 59"/>
                  <a:gd name="T2" fmla="*/ 30 w 110"/>
                  <a:gd name="T3" fmla="*/ 54 h 59"/>
                  <a:gd name="T4" fmla="*/ 1 w 110"/>
                  <a:gd name="T5" fmla="*/ 36 h 59"/>
                  <a:gd name="T6" fmla="*/ 71 w 110"/>
                  <a:gd name="T7" fmla="*/ 0 h 59"/>
                  <a:gd name="T8" fmla="*/ 110 w 110"/>
                  <a:gd name="T9" fmla="*/ 5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9">
                    <a:moveTo>
                      <a:pt x="110" y="55"/>
                    </a:moveTo>
                    <a:cubicBezTo>
                      <a:pt x="110" y="55"/>
                      <a:pt x="52" y="48"/>
                      <a:pt x="30" y="54"/>
                    </a:cubicBezTo>
                    <a:cubicBezTo>
                      <a:pt x="30" y="54"/>
                      <a:pt x="1" y="59"/>
                      <a:pt x="1" y="36"/>
                    </a:cubicBezTo>
                    <a:cubicBezTo>
                      <a:pt x="0" y="12"/>
                      <a:pt x="40" y="14"/>
                      <a:pt x="71" y="0"/>
                    </a:cubicBezTo>
                    <a:lnTo>
                      <a:pt x="110" y="55"/>
                    </a:ln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6" name="î$ļíḋe">
                <a:extLst>
                  <a:ext uri="{FF2B5EF4-FFF2-40B4-BE49-F238E27FC236}">
                    <a16:creationId xmlns:a16="http://schemas.microsoft.com/office/drawing/2014/main" id="{8A9F118F-EE60-42EC-BC1B-B9133B821361}"/>
                  </a:ext>
                </a:extLst>
              </p:cNvPr>
              <p:cNvSpPr/>
              <p:nvPr/>
            </p:nvSpPr>
            <p:spPr bwMode="auto">
              <a:xfrm>
                <a:off x="8647412" y="2093541"/>
                <a:ext cx="522403" cy="700937"/>
              </a:xfrm>
              <a:custGeom>
                <a:avLst/>
                <a:gdLst>
                  <a:gd name="T0" fmla="*/ 273 w 318"/>
                  <a:gd name="T1" fmla="*/ 18 h 427"/>
                  <a:gd name="T2" fmla="*/ 118 w 318"/>
                  <a:gd name="T3" fmla="*/ 83 h 427"/>
                  <a:gd name="T4" fmla="*/ 41 w 318"/>
                  <a:gd name="T5" fmla="*/ 427 h 427"/>
                  <a:gd name="T6" fmla="*/ 259 w 318"/>
                  <a:gd name="T7" fmla="*/ 361 h 427"/>
                  <a:gd name="T8" fmla="*/ 256 w 318"/>
                  <a:gd name="T9" fmla="*/ 184 h 427"/>
                  <a:gd name="T10" fmla="*/ 305 w 318"/>
                  <a:gd name="T11" fmla="*/ 56 h 427"/>
                  <a:gd name="T12" fmla="*/ 273 w 318"/>
                  <a:gd name="T13" fmla="*/ 1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8" h="427">
                    <a:moveTo>
                      <a:pt x="273" y="18"/>
                    </a:moveTo>
                    <a:cubicBezTo>
                      <a:pt x="273" y="18"/>
                      <a:pt x="198" y="0"/>
                      <a:pt x="118" y="83"/>
                    </a:cubicBezTo>
                    <a:cubicBezTo>
                      <a:pt x="37" y="166"/>
                      <a:pt x="0" y="359"/>
                      <a:pt x="41" y="427"/>
                    </a:cubicBezTo>
                    <a:cubicBezTo>
                      <a:pt x="41" y="427"/>
                      <a:pt x="240" y="407"/>
                      <a:pt x="259" y="361"/>
                    </a:cubicBezTo>
                    <a:cubicBezTo>
                      <a:pt x="259" y="361"/>
                      <a:pt x="203" y="254"/>
                      <a:pt x="256" y="184"/>
                    </a:cubicBezTo>
                    <a:cubicBezTo>
                      <a:pt x="318" y="101"/>
                      <a:pt x="298" y="78"/>
                      <a:pt x="305" y="56"/>
                    </a:cubicBezTo>
                    <a:cubicBezTo>
                      <a:pt x="298" y="30"/>
                      <a:pt x="310" y="30"/>
                      <a:pt x="273" y="18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7" name="íšľiďé">
                <a:extLst>
                  <a:ext uri="{FF2B5EF4-FFF2-40B4-BE49-F238E27FC236}">
                    <a16:creationId xmlns:a16="http://schemas.microsoft.com/office/drawing/2014/main" id="{1BB08D5E-2BA1-428B-A4E9-513CCB00F88E}"/>
                  </a:ext>
                </a:extLst>
              </p:cNvPr>
              <p:cNvSpPr/>
              <p:nvPr/>
            </p:nvSpPr>
            <p:spPr bwMode="auto">
              <a:xfrm>
                <a:off x="9039909" y="2109519"/>
                <a:ext cx="131990" cy="368183"/>
              </a:xfrm>
              <a:custGeom>
                <a:avLst/>
                <a:gdLst>
                  <a:gd name="T0" fmla="*/ 43 w 80"/>
                  <a:gd name="T1" fmla="*/ 0 h 224"/>
                  <a:gd name="T2" fmla="*/ 33 w 80"/>
                  <a:gd name="T3" fmla="*/ 122 h 224"/>
                  <a:gd name="T4" fmla="*/ 22 w 80"/>
                  <a:gd name="T5" fmla="*/ 141 h 224"/>
                  <a:gd name="T6" fmla="*/ 9 w 80"/>
                  <a:gd name="T7" fmla="*/ 203 h 224"/>
                  <a:gd name="T8" fmla="*/ 76 w 80"/>
                  <a:gd name="T9" fmla="*/ 72 h 224"/>
                  <a:gd name="T10" fmla="*/ 45 w 80"/>
                  <a:gd name="T11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224">
                    <a:moveTo>
                      <a:pt x="43" y="0"/>
                    </a:moveTo>
                    <a:cubicBezTo>
                      <a:pt x="43" y="0"/>
                      <a:pt x="36" y="111"/>
                      <a:pt x="33" y="122"/>
                    </a:cubicBezTo>
                    <a:cubicBezTo>
                      <a:pt x="31" y="133"/>
                      <a:pt x="22" y="141"/>
                      <a:pt x="22" y="141"/>
                    </a:cubicBezTo>
                    <a:cubicBezTo>
                      <a:pt x="22" y="141"/>
                      <a:pt x="0" y="182"/>
                      <a:pt x="9" y="203"/>
                    </a:cubicBezTo>
                    <a:cubicBezTo>
                      <a:pt x="17" y="224"/>
                      <a:pt x="80" y="100"/>
                      <a:pt x="76" y="72"/>
                    </a:cubicBezTo>
                    <a:cubicBezTo>
                      <a:pt x="72" y="44"/>
                      <a:pt x="45" y="0"/>
                      <a:pt x="45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8" name="ïś1iḑè">
                <a:extLst>
                  <a:ext uri="{FF2B5EF4-FFF2-40B4-BE49-F238E27FC236}">
                    <a16:creationId xmlns:a16="http://schemas.microsoft.com/office/drawing/2014/main" id="{35C13F28-1ABC-4BC0-975D-6AD22EDE6B0F}"/>
                  </a:ext>
                </a:extLst>
              </p:cNvPr>
              <p:cNvSpPr/>
              <p:nvPr/>
            </p:nvSpPr>
            <p:spPr bwMode="auto">
              <a:xfrm>
                <a:off x="8627961" y="2711116"/>
                <a:ext cx="197291" cy="127822"/>
              </a:xfrm>
              <a:custGeom>
                <a:avLst/>
                <a:gdLst>
                  <a:gd name="T0" fmla="*/ 120 w 120"/>
                  <a:gd name="T1" fmla="*/ 43 h 78"/>
                  <a:gd name="T2" fmla="*/ 0 w 120"/>
                  <a:gd name="T3" fmla="*/ 21 h 78"/>
                  <a:gd name="T4" fmla="*/ 37 w 120"/>
                  <a:gd name="T5" fmla="*/ 0 h 78"/>
                  <a:gd name="T6" fmla="*/ 120 w 120"/>
                  <a:gd name="T7" fmla="*/ 4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78">
                    <a:moveTo>
                      <a:pt x="120" y="43"/>
                    </a:moveTo>
                    <a:cubicBezTo>
                      <a:pt x="120" y="43"/>
                      <a:pt x="54" y="78"/>
                      <a:pt x="0" y="21"/>
                    </a:cubicBezTo>
                    <a:cubicBezTo>
                      <a:pt x="0" y="21"/>
                      <a:pt x="39" y="40"/>
                      <a:pt x="37" y="0"/>
                    </a:cubicBezTo>
                    <a:cubicBezTo>
                      <a:pt x="37" y="0"/>
                      <a:pt x="47" y="51"/>
                      <a:pt x="120" y="4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69" name="iŝlíḋè">
                <a:extLst>
                  <a:ext uri="{FF2B5EF4-FFF2-40B4-BE49-F238E27FC236}">
                    <a16:creationId xmlns:a16="http://schemas.microsoft.com/office/drawing/2014/main" id="{A71B400A-7FFA-4481-879D-235FCC11C267}"/>
                  </a:ext>
                </a:extLst>
              </p:cNvPr>
              <p:cNvSpPr/>
              <p:nvPr/>
            </p:nvSpPr>
            <p:spPr bwMode="auto">
              <a:xfrm>
                <a:off x="8559187" y="2073396"/>
                <a:ext cx="592566" cy="228551"/>
              </a:xfrm>
              <a:custGeom>
                <a:avLst/>
                <a:gdLst>
                  <a:gd name="T0" fmla="*/ 361 w 361"/>
                  <a:gd name="T1" fmla="*/ 78 h 139"/>
                  <a:gd name="T2" fmla="*/ 290 w 361"/>
                  <a:gd name="T3" fmla="*/ 17 h 139"/>
                  <a:gd name="T4" fmla="*/ 83 w 361"/>
                  <a:gd name="T5" fmla="*/ 0 h 139"/>
                  <a:gd name="T6" fmla="*/ 0 w 361"/>
                  <a:gd name="T7" fmla="*/ 10 h 139"/>
                  <a:gd name="T8" fmla="*/ 23 w 361"/>
                  <a:gd name="T9" fmla="*/ 99 h 139"/>
                  <a:gd name="T10" fmla="*/ 142 w 361"/>
                  <a:gd name="T11" fmla="*/ 107 h 139"/>
                  <a:gd name="T12" fmla="*/ 361 w 361"/>
                  <a:gd name="T13" fmla="*/ 95 h 139"/>
                  <a:gd name="T14" fmla="*/ 361 w 361"/>
                  <a:gd name="T15" fmla="*/ 7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1" h="139">
                    <a:moveTo>
                      <a:pt x="361" y="78"/>
                    </a:moveTo>
                    <a:cubicBezTo>
                      <a:pt x="361" y="78"/>
                      <a:pt x="352" y="34"/>
                      <a:pt x="290" y="17"/>
                    </a:cubicBezTo>
                    <a:cubicBezTo>
                      <a:pt x="228" y="0"/>
                      <a:pt x="149" y="74"/>
                      <a:pt x="83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13" y="86"/>
                      <a:pt x="23" y="99"/>
                    </a:cubicBezTo>
                    <a:cubicBezTo>
                      <a:pt x="23" y="99"/>
                      <a:pt x="91" y="139"/>
                      <a:pt x="142" y="107"/>
                    </a:cubicBezTo>
                    <a:cubicBezTo>
                      <a:pt x="235" y="47"/>
                      <a:pt x="299" y="15"/>
                      <a:pt x="361" y="95"/>
                    </a:cubicBezTo>
                    <a:lnTo>
                      <a:pt x="361" y="78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0" name="íṧļiďè">
                <a:extLst>
                  <a:ext uri="{FF2B5EF4-FFF2-40B4-BE49-F238E27FC236}">
                    <a16:creationId xmlns:a16="http://schemas.microsoft.com/office/drawing/2014/main" id="{E08AFD18-E6DE-461B-83D4-8C1CDFCA6ADA}"/>
                  </a:ext>
                </a:extLst>
              </p:cNvPr>
              <p:cNvSpPr/>
              <p:nvPr/>
            </p:nvSpPr>
            <p:spPr bwMode="auto">
              <a:xfrm>
                <a:off x="9123966" y="2169262"/>
                <a:ext cx="54185" cy="42376"/>
              </a:xfrm>
              <a:custGeom>
                <a:avLst/>
                <a:gdLst>
                  <a:gd name="T0" fmla="*/ 33 w 33"/>
                  <a:gd name="T1" fmla="*/ 10 h 26"/>
                  <a:gd name="T2" fmla="*/ 19 w 33"/>
                  <a:gd name="T3" fmla="*/ 26 h 26"/>
                  <a:gd name="T4" fmla="*/ 2 w 33"/>
                  <a:gd name="T5" fmla="*/ 10 h 26"/>
                  <a:gd name="T6" fmla="*/ 33 w 33"/>
                  <a:gd name="T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26">
                    <a:moveTo>
                      <a:pt x="33" y="10"/>
                    </a:move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0" y="19"/>
                      <a:pt x="2" y="10"/>
                    </a:cubicBezTo>
                    <a:cubicBezTo>
                      <a:pt x="3" y="0"/>
                      <a:pt x="33" y="10"/>
                      <a:pt x="33" y="1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1" name="işḷïďè">
                <a:extLst>
                  <a:ext uri="{FF2B5EF4-FFF2-40B4-BE49-F238E27FC236}">
                    <a16:creationId xmlns:a16="http://schemas.microsoft.com/office/drawing/2014/main" id="{1D5AE36F-3659-436B-83BC-D2C3A8C21031}"/>
                  </a:ext>
                </a:extLst>
              </p:cNvPr>
              <p:cNvSpPr/>
              <p:nvPr/>
            </p:nvSpPr>
            <p:spPr bwMode="auto">
              <a:xfrm>
                <a:off x="9145501" y="2201912"/>
                <a:ext cx="14588" cy="49323"/>
              </a:xfrm>
              <a:custGeom>
                <a:avLst/>
                <a:gdLst>
                  <a:gd name="T0" fmla="*/ 4 w 9"/>
                  <a:gd name="T1" fmla="*/ 0 h 30"/>
                  <a:gd name="T2" fmla="*/ 6 w 9"/>
                  <a:gd name="T3" fmla="*/ 17 h 30"/>
                  <a:gd name="T4" fmla="*/ 0 w 9"/>
                  <a:gd name="T5" fmla="*/ 17 h 30"/>
                  <a:gd name="T6" fmla="*/ 4 w 9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30">
                    <a:moveTo>
                      <a:pt x="4" y="0"/>
                    </a:moveTo>
                    <a:cubicBezTo>
                      <a:pt x="4" y="0"/>
                      <a:pt x="9" y="4"/>
                      <a:pt x="6" y="17"/>
                    </a:cubicBezTo>
                    <a:cubicBezTo>
                      <a:pt x="3" y="30"/>
                      <a:pt x="0" y="17"/>
                      <a:pt x="0" y="17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2" name="í$1îḑê">
                <a:extLst>
                  <a:ext uri="{FF2B5EF4-FFF2-40B4-BE49-F238E27FC236}">
                    <a16:creationId xmlns:a16="http://schemas.microsoft.com/office/drawing/2014/main" id="{0FF4A3B9-F649-4158-9655-E72C391441E2}"/>
                  </a:ext>
                </a:extLst>
              </p:cNvPr>
              <p:cNvSpPr/>
              <p:nvPr/>
            </p:nvSpPr>
            <p:spPr bwMode="auto">
              <a:xfrm>
                <a:off x="8966273" y="2275549"/>
                <a:ext cx="127822" cy="311914"/>
              </a:xfrm>
              <a:custGeom>
                <a:avLst/>
                <a:gdLst>
                  <a:gd name="T0" fmla="*/ 78 w 78"/>
                  <a:gd name="T1" fmla="*/ 28 h 190"/>
                  <a:gd name="T2" fmla="*/ 26 w 78"/>
                  <a:gd name="T3" fmla="*/ 0 h 190"/>
                  <a:gd name="T4" fmla="*/ 44 w 78"/>
                  <a:gd name="T5" fmla="*/ 190 h 190"/>
                  <a:gd name="T6" fmla="*/ 78 w 78"/>
                  <a:gd name="T7" fmla="*/ 28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190">
                    <a:moveTo>
                      <a:pt x="78" y="28"/>
                    </a:moveTo>
                    <a:cubicBezTo>
                      <a:pt x="78" y="28"/>
                      <a:pt x="51" y="21"/>
                      <a:pt x="26" y="0"/>
                    </a:cubicBezTo>
                    <a:cubicBezTo>
                      <a:pt x="26" y="0"/>
                      <a:pt x="0" y="137"/>
                      <a:pt x="44" y="190"/>
                    </a:cubicBezTo>
                    <a:cubicBezTo>
                      <a:pt x="44" y="190"/>
                      <a:pt x="33" y="121"/>
                      <a:pt x="78" y="28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3" name="ïṣḷïḑè">
                <a:extLst>
                  <a:ext uri="{FF2B5EF4-FFF2-40B4-BE49-F238E27FC236}">
                    <a16:creationId xmlns:a16="http://schemas.microsoft.com/office/drawing/2014/main" id="{C1D0BA52-35A5-4DEE-9ED6-78123A8061EE}"/>
                  </a:ext>
                </a:extLst>
              </p:cNvPr>
              <p:cNvSpPr/>
              <p:nvPr/>
            </p:nvSpPr>
            <p:spPr bwMode="auto">
              <a:xfrm>
                <a:off x="9027405" y="2156063"/>
                <a:ext cx="118096" cy="165335"/>
              </a:xfrm>
              <a:custGeom>
                <a:avLst/>
                <a:gdLst>
                  <a:gd name="T0" fmla="*/ 54 w 72"/>
                  <a:gd name="T1" fmla="*/ 0 h 101"/>
                  <a:gd name="T2" fmla="*/ 0 w 72"/>
                  <a:gd name="T3" fmla="*/ 9 h 101"/>
                  <a:gd name="T4" fmla="*/ 41 w 72"/>
                  <a:gd name="T5" fmla="*/ 101 h 101"/>
                  <a:gd name="T6" fmla="*/ 54 w 72"/>
                  <a:gd name="T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01">
                    <a:moveTo>
                      <a:pt x="54" y="0"/>
                    </a:moveTo>
                    <a:cubicBezTo>
                      <a:pt x="54" y="0"/>
                      <a:pt x="26" y="18"/>
                      <a:pt x="0" y="9"/>
                    </a:cubicBezTo>
                    <a:cubicBezTo>
                      <a:pt x="0" y="9"/>
                      <a:pt x="23" y="79"/>
                      <a:pt x="41" y="101"/>
                    </a:cubicBezTo>
                    <a:cubicBezTo>
                      <a:pt x="41" y="101"/>
                      <a:pt x="72" y="46"/>
                      <a:pt x="54" y="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4" name="í$ľiďê">
                <a:extLst>
                  <a:ext uri="{FF2B5EF4-FFF2-40B4-BE49-F238E27FC236}">
                    <a16:creationId xmlns:a16="http://schemas.microsoft.com/office/drawing/2014/main" id="{171714A0-A686-46FA-9CF5-734733847379}"/>
                  </a:ext>
                </a:extLst>
              </p:cNvPr>
              <p:cNvSpPr/>
              <p:nvPr/>
            </p:nvSpPr>
            <p:spPr bwMode="auto">
              <a:xfrm>
                <a:off x="9082980" y="2108130"/>
                <a:ext cx="95172" cy="103508"/>
              </a:xfrm>
              <a:custGeom>
                <a:avLst/>
                <a:gdLst>
                  <a:gd name="T0" fmla="*/ 4 w 58"/>
                  <a:gd name="T1" fmla="*/ 0 h 63"/>
                  <a:gd name="T2" fmla="*/ 32 w 58"/>
                  <a:gd name="T3" fmla="*/ 3 h 63"/>
                  <a:gd name="T4" fmla="*/ 58 w 58"/>
                  <a:gd name="T5" fmla="*/ 47 h 63"/>
                  <a:gd name="T6" fmla="*/ 21 w 58"/>
                  <a:gd name="T7" fmla="*/ 63 h 63"/>
                  <a:gd name="T8" fmla="*/ 4 w 58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63">
                    <a:moveTo>
                      <a:pt x="4" y="0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63"/>
                      <a:pt x="0" y="22"/>
                      <a:pt x="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5" name="î$1iďè">
                <a:extLst>
                  <a:ext uri="{FF2B5EF4-FFF2-40B4-BE49-F238E27FC236}">
                    <a16:creationId xmlns:a16="http://schemas.microsoft.com/office/drawing/2014/main" id="{F91B52DE-F5E3-4A2D-91D9-A4175B2C8DE4}"/>
                  </a:ext>
                </a:extLst>
              </p:cNvPr>
              <p:cNvSpPr/>
              <p:nvPr/>
            </p:nvSpPr>
            <p:spPr bwMode="auto">
              <a:xfrm>
                <a:off x="8856512" y="2668046"/>
                <a:ext cx="216742" cy="105592"/>
              </a:xfrm>
              <a:custGeom>
                <a:avLst/>
                <a:gdLst>
                  <a:gd name="T0" fmla="*/ 0 w 132"/>
                  <a:gd name="T1" fmla="*/ 64 h 64"/>
                  <a:gd name="T2" fmla="*/ 127 w 132"/>
                  <a:gd name="T3" fmla="*/ 19 h 64"/>
                  <a:gd name="T4" fmla="*/ 122 w 132"/>
                  <a:gd name="T5" fmla="*/ 9 h 64"/>
                  <a:gd name="T6" fmla="*/ 132 w 132"/>
                  <a:gd name="T7" fmla="*/ 12 h 64"/>
                  <a:gd name="T8" fmla="*/ 115 w 132"/>
                  <a:gd name="T9" fmla="*/ 0 h 64"/>
                  <a:gd name="T10" fmla="*/ 115 w 132"/>
                  <a:gd name="T11" fmla="*/ 18 h 64"/>
                  <a:gd name="T12" fmla="*/ 0 w 132"/>
                  <a:gd name="T1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64">
                    <a:moveTo>
                      <a:pt x="0" y="64"/>
                    </a:moveTo>
                    <a:cubicBezTo>
                      <a:pt x="0" y="64"/>
                      <a:pt x="114" y="34"/>
                      <a:pt x="127" y="19"/>
                    </a:cubicBezTo>
                    <a:cubicBezTo>
                      <a:pt x="122" y="9"/>
                      <a:pt x="122" y="9"/>
                      <a:pt x="122" y="9"/>
                    </a:cubicBezTo>
                    <a:cubicBezTo>
                      <a:pt x="132" y="12"/>
                      <a:pt x="132" y="12"/>
                      <a:pt x="132" y="12"/>
                    </a:cubicBezTo>
                    <a:cubicBezTo>
                      <a:pt x="132" y="12"/>
                      <a:pt x="118" y="1"/>
                      <a:pt x="115" y="0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115" y="18"/>
                      <a:pt x="35" y="59"/>
                      <a:pt x="0" y="64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6" name="î$1ïďê">
                <a:extLst>
                  <a:ext uri="{FF2B5EF4-FFF2-40B4-BE49-F238E27FC236}">
                    <a16:creationId xmlns:a16="http://schemas.microsoft.com/office/drawing/2014/main" id="{246A1D34-48CA-4904-A623-BA7F2D266F22}"/>
                  </a:ext>
                </a:extLst>
              </p:cNvPr>
              <p:cNvSpPr/>
              <p:nvPr/>
            </p:nvSpPr>
            <p:spPr bwMode="auto">
              <a:xfrm>
                <a:off x="8854428" y="2144253"/>
                <a:ext cx="606460" cy="518930"/>
              </a:xfrm>
              <a:custGeom>
                <a:avLst/>
                <a:gdLst>
                  <a:gd name="T0" fmla="*/ 122 w 369"/>
                  <a:gd name="T1" fmla="*/ 7 h 316"/>
                  <a:gd name="T2" fmla="*/ 112 w 369"/>
                  <a:gd name="T3" fmla="*/ 190 h 316"/>
                  <a:gd name="T4" fmla="*/ 336 w 369"/>
                  <a:gd name="T5" fmla="*/ 159 h 316"/>
                  <a:gd name="T6" fmla="*/ 369 w 369"/>
                  <a:gd name="T7" fmla="*/ 188 h 316"/>
                  <a:gd name="T8" fmla="*/ 86 w 369"/>
                  <a:gd name="T9" fmla="*/ 235 h 316"/>
                  <a:gd name="T10" fmla="*/ 122 w 369"/>
                  <a:gd name="T11" fmla="*/ 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9" h="316">
                    <a:moveTo>
                      <a:pt x="122" y="7"/>
                    </a:moveTo>
                    <a:cubicBezTo>
                      <a:pt x="143" y="12"/>
                      <a:pt x="70" y="113"/>
                      <a:pt x="112" y="190"/>
                    </a:cubicBezTo>
                    <a:cubicBezTo>
                      <a:pt x="148" y="256"/>
                      <a:pt x="255" y="204"/>
                      <a:pt x="336" y="159"/>
                    </a:cubicBezTo>
                    <a:cubicBezTo>
                      <a:pt x="336" y="159"/>
                      <a:pt x="350" y="183"/>
                      <a:pt x="369" y="188"/>
                    </a:cubicBezTo>
                    <a:cubicBezTo>
                      <a:pt x="369" y="188"/>
                      <a:pt x="159" y="316"/>
                      <a:pt x="86" y="235"/>
                    </a:cubicBezTo>
                    <a:cubicBezTo>
                      <a:pt x="0" y="140"/>
                      <a:pt x="86" y="0"/>
                      <a:pt x="122" y="7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7" name="îšľïḓè">
                <a:extLst>
                  <a:ext uri="{FF2B5EF4-FFF2-40B4-BE49-F238E27FC236}">
                    <a16:creationId xmlns:a16="http://schemas.microsoft.com/office/drawing/2014/main" id="{EC858FDF-F012-4084-92C2-6B1D044996B9}"/>
                  </a:ext>
                </a:extLst>
              </p:cNvPr>
              <p:cNvSpPr/>
              <p:nvPr/>
            </p:nvSpPr>
            <p:spPr bwMode="auto">
              <a:xfrm>
                <a:off x="8825251" y="2176904"/>
                <a:ext cx="191733" cy="371656"/>
              </a:xfrm>
              <a:custGeom>
                <a:avLst/>
                <a:gdLst>
                  <a:gd name="T0" fmla="*/ 110 w 117"/>
                  <a:gd name="T1" fmla="*/ 0 h 226"/>
                  <a:gd name="T2" fmla="*/ 117 w 117"/>
                  <a:gd name="T3" fmla="*/ 226 h 226"/>
                  <a:gd name="T4" fmla="*/ 110 w 117"/>
                  <a:gd name="T5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" h="226">
                    <a:moveTo>
                      <a:pt x="110" y="0"/>
                    </a:moveTo>
                    <a:cubicBezTo>
                      <a:pt x="110" y="0"/>
                      <a:pt x="0" y="126"/>
                      <a:pt x="117" y="226"/>
                    </a:cubicBezTo>
                    <a:cubicBezTo>
                      <a:pt x="117" y="226"/>
                      <a:pt x="13" y="152"/>
                      <a:pt x="110" y="0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8" name="íṥ1íḑé">
                <a:extLst>
                  <a:ext uri="{FF2B5EF4-FFF2-40B4-BE49-F238E27FC236}">
                    <a16:creationId xmlns:a16="http://schemas.microsoft.com/office/drawing/2014/main" id="{152B4F4E-3DCC-44EF-A75F-1BD49DBA60EA}"/>
                  </a:ext>
                </a:extLst>
              </p:cNvPr>
              <p:cNvSpPr/>
              <p:nvPr/>
            </p:nvSpPr>
            <p:spPr bwMode="auto">
              <a:xfrm>
                <a:off x="9399756" y="2293611"/>
                <a:ext cx="174366" cy="169503"/>
              </a:xfrm>
              <a:custGeom>
                <a:avLst/>
                <a:gdLst>
                  <a:gd name="T0" fmla="*/ 4 w 106"/>
                  <a:gd name="T1" fmla="*/ 68 h 103"/>
                  <a:gd name="T2" fmla="*/ 17 w 106"/>
                  <a:gd name="T3" fmla="*/ 8 h 103"/>
                  <a:gd name="T4" fmla="*/ 43 w 106"/>
                  <a:gd name="T5" fmla="*/ 10 h 103"/>
                  <a:gd name="T6" fmla="*/ 76 w 106"/>
                  <a:gd name="T7" fmla="*/ 20 h 103"/>
                  <a:gd name="T8" fmla="*/ 97 w 106"/>
                  <a:gd name="T9" fmla="*/ 59 h 103"/>
                  <a:gd name="T10" fmla="*/ 81 w 106"/>
                  <a:gd name="T11" fmla="*/ 56 h 103"/>
                  <a:gd name="T12" fmla="*/ 55 w 106"/>
                  <a:gd name="T13" fmla="*/ 49 h 103"/>
                  <a:gd name="T14" fmla="*/ 37 w 106"/>
                  <a:gd name="T15" fmla="*/ 97 h 103"/>
                  <a:gd name="T16" fmla="*/ 4 w 106"/>
                  <a:gd name="T17" fmla="*/ 6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03">
                    <a:moveTo>
                      <a:pt x="4" y="68"/>
                    </a:moveTo>
                    <a:cubicBezTo>
                      <a:pt x="4" y="68"/>
                      <a:pt x="0" y="19"/>
                      <a:pt x="17" y="8"/>
                    </a:cubicBezTo>
                    <a:cubicBezTo>
                      <a:pt x="17" y="8"/>
                      <a:pt x="33" y="0"/>
                      <a:pt x="43" y="10"/>
                    </a:cubicBezTo>
                    <a:cubicBezTo>
                      <a:pt x="43" y="10"/>
                      <a:pt x="72" y="3"/>
                      <a:pt x="76" y="20"/>
                    </a:cubicBezTo>
                    <a:cubicBezTo>
                      <a:pt x="76" y="20"/>
                      <a:pt x="106" y="27"/>
                      <a:pt x="97" y="59"/>
                    </a:cubicBezTo>
                    <a:cubicBezTo>
                      <a:pt x="97" y="59"/>
                      <a:pt x="88" y="67"/>
                      <a:pt x="81" y="56"/>
                    </a:cubicBezTo>
                    <a:cubicBezTo>
                      <a:pt x="75" y="45"/>
                      <a:pt x="59" y="31"/>
                      <a:pt x="55" y="49"/>
                    </a:cubicBezTo>
                    <a:cubicBezTo>
                      <a:pt x="52" y="67"/>
                      <a:pt x="61" y="91"/>
                      <a:pt x="37" y="97"/>
                    </a:cubicBezTo>
                    <a:cubicBezTo>
                      <a:pt x="13" y="103"/>
                      <a:pt x="4" y="82"/>
                      <a:pt x="4" y="68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79" name="îṥliḓé">
                <a:extLst>
                  <a:ext uri="{FF2B5EF4-FFF2-40B4-BE49-F238E27FC236}">
                    <a16:creationId xmlns:a16="http://schemas.microsoft.com/office/drawing/2014/main" id="{C02BB1E8-7E74-4864-8EFC-186D63BEFBB0}"/>
                  </a:ext>
                </a:extLst>
              </p:cNvPr>
              <p:cNvSpPr/>
              <p:nvPr/>
            </p:nvSpPr>
            <p:spPr bwMode="auto">
              <a:xfrm>
                <a:off x="9435880" y="2324871"/>
                <a:ext cx="106981" cy="106981"/>
              </a:xfrm>
              <a:custGeom>
                <a:avLst/>
                <a:gdLst>
                  <a:gd name="T0" fmla="*/ 64 w 65"/>
                  <a:gd name="T1" fmla="*/ 35 h 65"/>
                  <a:gd name="T2" fmla="*/ 30 w 65"/>
                  <a:gd name="T3" fmla="*/ 64 h 65"/>
                  <a:gd name="T4" fmla="*/ 1 w 65"/>
                  <a:gd name="T5" fmla="*/ 30 h 65"/>
                  <a:gd name="T6" fmla="*/ 35 w 65"/>
                  <a:gd name="T7" fmla="*/ 1 h 65"/>
                  <a:gd name="T8" fmla="*/ 64 w 65"/>
                  <a:gd name="T9" fmla="*/ 3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65">
                    <a:moveTo>
                      <a:pt x="64" y="35"/>
                    </a:moveTo>
                    <a:cubicBezTo>
                      <a:pt x="62" y="52"/>
                      <a:pt x="47" y="65"/>
                      <a:pt x="30" y="64"/>
                    </a:cubicBezTo>
                    <a:cubicBezTo>
                      <a:pt x="13" y="62"/>
                      <a:pt x="0" y="47"/>
                      <a:pt x="1" y="30"/>
                    </a:cubicBezTo>
                    <a:cubicBezTo>
                      <a:pt x="2" y="13"/>
                      <a:pt x="17" y="0"/>
                      <a:pt x="35" y="1"/>
                    </a:cubicBezTo>
                    <a:cubicBezTo>
                      <a:pt x="52" y="2"/>
                      <a:pt x="65" y="17"/>
                      <a:pt x="64" y="35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0" name="ïS1ïdé">
                <a:extLst>
                  <a:ext uri="{FF2B5EF4-FFF2-40B4-BE49-F238E27FC236}">
                    <a16:creationId xmlns:a16="http://schemas.microsoft.com/office/drawing/2014/main" id="{EB7036F5-C4B5-42AC-810C-B91A9F735329}"/>
                  </a:ext>
                </a:extLst>
              </p:cNvPr>
              <p:cNvSpPr/>
              <p:nvPr/>
            </p:nvSpPr>
            <p:spPr bwMode="auto">
              <a:xfrm>
                <a:off x="9456025" y="2345017"/>
                <a:ext cx="67384" cy="67384"/>
              </a:xfrm>
              <a:custGeom>
                <a:avLst/>
                <a:gdLst>
                  <a:gd name="T0" fmla="*/ 40 w 41"/>
                  <a:gd name="T1" fmla="*/ 22 h 41"/>
                  <a:gd name="T2" fmla="*/ 19 w 41"/>
                  <a:gd name="T3" fmla="*/ 40 h 41"/>
                  <a:gd name="T4" fmla="*/ 1 w 41"/>
                  <a:gd name="T5" fmla="*/ 19 h 41"/>
                  <a:gd name="T6" fmla="*/ 22 w 41"/>
                  <a:gd name="T7" fmla="*/ 1 h 41"/>
                  <a:gd name="T8" fmla="*/ 40 w 41"/>
                  <a:gd name="T9" fmla="*/ 2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40" y="22"/>
                    </a:moveTo>
                    <a:cubicBezTo>
                      <a:pt x="39" y="33"/>
                      <a:pt x="30" y="41"/>
                      <a:pt x="19" y="40"/>
                    </a:cubicBezTo>
                    <a:cubicBezTo>
                      <a:pt x="8" y="39"/>
                      <a:pt x="0" y="30"/>
                      <a:pt x="1" y="19"/>
                    </a:cubicBezTo>
                    <a:cubicBezTo>
                      <a:pt x="1" y="8"/>
                      <a:pt x="11" y="0"/>
                      <a:pt x="22" y="1"/>
                    </a:cubicBezTo>
                    <a:cubicBezTo>
                      <a:pt x="33" y="2"/>
                      <a:pt x="41" y="11"/>
                      <a:pt x="40" y="22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1" name="íSlîdè">
                <a:extLst>
                  <a:ext uri="{FF2B5EF4-FFF2-40B4-BE49-F238E27FC236}">
                    <a16:creationId xmlns:a16="http://schemas.microsoft.com/office/drawing/2014/main" id="{DB28D42E-F18D-4987-A26C-8B4D180BA93B}"/>
                  </a:ext>
                </a:extLst>
              </p:cNvPr>
              <p:cNvSpPr/>
              <p:nvPr/>
            </p:nvSpPr>
            <p:spPr bwMode="auto">
              <a:xfrm>
                <a:off x="8061098" y="2300557"/>
                <a:ext cx="182702" cy="167419"/>
              </a:xfrm>
              <a:custGeom>
                <a:avLst/>
                <a:gdLst>
                  <a:gd name="T0" fmla="*/ 104 w 111"/>
                  <a:gd name="T1" fmla="*/ 57 h 102"/>
                  <a:gd name="T2" fmla="*/ 39 w 111"/>
                  <a:gd name="T3" fmla="*/ 6 h 102"/>
                  <a:gd name="T4" fmla="*/ 18 w 111"/>
                  <a:gd name="T5" fmla="*/ 8 h 102"/>
                  <a:gd name="T6" fmla="*/ 6 w 111"/>
                  <a:gd name="T7" fmla="*/ 23 h 102"/>
                  <a:gd name="T8" fmla="*/ 8 w 111"/>
                  <a:gd name="T9" fmla="*/ 45 h 102"/>
                  <a:gd name="T10" fmla="*/ 9 w 111"/>
                  <a:gd name="T11" fmla="*/ 46 h 102"/>
                  <a:gd name="T12" fmla="*/ 12 w 111"/>
                  <a:gd name="T13" fmla="*/ 38 h 102"/>
                  <a:gd name="T14" fmla="*/ 23 w 111"/>
                  <a:gd name="T15" fmla="*/ 24 h 102"/>
                  <a:gd name="T16" fmla="*/ 40 w 111"/>
                  <a:gd name="T17" fmla="*/ 21 h 102"/>
                  <a:gd name="T18" fmla="*/ 89 w 111"/>
                  <a:gd name="T19" fmla="*/ 59 h 102"/>
                  <a:gd name="T20" fmla="*/ 89 w 111"/>
                  <a:gd name="T21" fmla="*/ 77 h 102"/>
                  <a:gd name="T22" fmla="*/ 79 w 111"/>
                  <a:gd name="T23" fmla="*/ 91 h 102"/>
                  <a:gd name="T24" fmla="*/ 72 w 111"/>
                  <a:gd name="T25" fmla="*/ 96 h 102"/>
                  <a:gd name="T26" fmla="*/ 72 w 111"/>
                  <a:gd name="T27" fmla="*/ 96 h 102"/>
                  <a:gd name="T28" fmla="*/ 94 w 111"/>
                  <a:gd name="T29" fmla="*/ 94 h 102"/>
                  <a:gd name="T30" fmla="*/ 106 w 111"/>
                  <a:gd name="T31" fmla="*/ 79 h 102"/>
                  <a:gd name="T32" fmla="*/ 104 w 111"/>
                  <a:gd name="T33" fmla="*/ 5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1" h="102">
                    <a:moveTo>
                      <a:pt x="104" y="57"/>
                    </a:moveTo>
                    <a:cubicBezTo>
                      <a:pt x="39" y="6"/>
                      <a:pt x="39" y="6"/>
                      <a:pt x="39" y="6"/>
                    </a:cubicBezTo>
                    <a:cubicBezTo>
                      <a:pt x="33" y="0"/>
                      <a:pt x="23" y="2"/>
                      <a:pt x="18" y="8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0" y="30"/>
                      <a:pt x="1" y="40"/>
                      <a:pt x="8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9" y="43"/>
                      <a:pt x="10" y="40"/>
                      <a:pt x="12" y="38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7" y="18"/>
                      <a:pt x="35" y="17"/>
                      <a:pt x="40" y="21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94" y="63"/>
                      <a:pt x="94" y="72"/>
                      <a:pt x="89" y="77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7" y="93"/>
                      <a:pt x="74" y="95"/>
                      <a:pt x="72" y="96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9" y="102"/>
                      <a:pt x="89" y="101"/>
                      <a:pt x="94" y="94"/>
                    </a:cubicBezTo>
                    <a:cubicBezTo>
                      <a:pt x="106" y="79"/>
                      <a:pt x="106" y="79"/>
                      <a:pt x="106" y="79"/>
                    </a:cubicBezTo>
                    <a:cubicBezTo>
                      <a:pt x="111" y="72"/>
                      <a:pt x="110" y="62"/>
                      <a:pt x="104" y="57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2" name="ïṧḷïḋé">
                <a:extLst>
                  <a:ext uri="{FF2B5EF4-FFF2-40B4-BE49-F238E27FC236}">
                    <a16:creationId xmlns:a16="http://schemas.microsoft.com/office/drawing/2014/main" id="{4A2A5EEE-1022-444E-8850-89B1C384CB7E}"/>
                  </a:ext>
                </a:extLst>
              </p:cNvPr>
              <p:cNvSpPr/>
              <p:nvPr/>
            </p:nvSpPr>
            <p:spPr bwMode="auto">
              <a:xfrm>
                <a:off x="8049983" y="2292221"/>
                <a:ext cx="182007" cy="166030"/>
              </a:xfrm>
              <a:custGeom>
                <a:avLst/>
                <a:gdLst>
                  <a:gd name="T0" fmla="*/ 103 w 111"/>
                  <a:gd name="T1" fmla="*/ 56 h 101"/>
                  <a:gd name="T2" fmla="*/ 39 w 111"/>
                  <a:gd name="T3" fmla="*/ 5 h 101"/>
                  <a:gd name="T4" fmla="*/ 17 w 111"/>
                  <a:gd name="T5" fmla="*/ 7 h 101"/>
                  <a:gd name="T6" fmla="*/ 5 w 111"/>
                  <a:gd name="T7" fmla="*/ 23 h 101"/>
                  <a:gd name="T8" fmla="*/ 8 w 111"/>
                  <a:gd name="T9" fmla="*/ 44 h 101"/>
                  <a:gd name="T10" fmla="*/ 8 w 111"/>
                  <a:gd name="T11" fmla="*/ 45 h 101"/>
                  <a:gd name="T12" fmla="*/ 12 w 111"/>
                  <a:gd name="T13" fmla="*/ 37 h 101"/>
                  <a:gd name="T14" fmla="*/ 22 w 111"/>
                  <a:gd name="T15" fmla="*/ 24 h 101"/>
                  <a:gd name="T16" fmla="*/ 40 w 111"/>
                  <a:gd name="T17" fmla="*/ 20 h 101"/>
                  <a:gd name="T18" fmla="*/ 88 w 111"/>
                  <a:gd name="T19" fmla="*/ 59 h 101"/>
                  <a:gd name="T20" fmla="*/ 89 w 111"/>
                  <a:gd name="T21" fmla="*/ 77 h 101"/>
                  <a:gd name="T22" fmla="*/ 78 w 111"/>
                  <a:gd name="T23" fmla="*/ 90 h 101"/>
                  <a:gd name="T24" fmla="*/ 71 w 111"/>
                  <a:gd name="T25" fmla="*/ 95 h 101"/>
                  <a:gd name="T26" fmla="*/ 72 w 111"/>
                  <a:gd name="T27" fmla="*/ 96 h 101"/>
                  <a:gd name="T28" fmla="*/ 94 w 111"/>
                  <a:gd name="T29" fmla="*/ 93 h 101"/>
                  <a:gd name="T30" fmla="*/ 106 w 111"/>
                  <a:gd name="T31" fmla="*/ 78 h 101"/>
                  <a:gd name="T32" fmla="*/ 103 w 111"/>
                  <a:gd name="T33" fmla="*/ 5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1" h="101">
                    <a:moveTo>
                      <a:pt x="103" y="56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2" y="0"/>
                      <a:pt x="23" y="1"/>
                      <a:pt x="17" y="7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0" y="29"/>
                      <a:pt x="1" y="39"/>
                      <a:pt x="8" y="44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9" y="42"/>
                      <a:pt x="10" y="39"/>
                      <a:pt x="12" y="37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7" y="18"/>
                      <a:pt x="35" y="16"/>
                      <a:pt x="40" y="20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93" y="63"/>
                      <a:pt x="94" y="71"/>
                      <a:pt x="89" y="77"/>
                    </a:cubicBezTo>
                    <a:cubicBezTo>
                      <a:pt x="78" y="90"/>
                      <a:pt x="78" y="90"/>
                      <a:pt x="78" y="90"/>
                    </a:cubicBezTo>
                    <a:cubicBezTo>
                      <a:pt x="76" y="93"/>
                      <a:pt x="74" y="94"/>
                      <a:pt x="71" y="95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9" y="101"/>
                      <a:pt x="88" y="100"/>
                      <a:pt x="94" y="93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11" y="71"/>
                      <a:pt x="110" y="61"/>
                      <a:pt x="103" y="56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3" name="ïṩľiďè">
                <a:extLst>
                  <a:ext uri="{FF2B5EF4-FFF2-40B4-BE49-F238E27FC236}">
                    <a16:creationId xmlns:a16="http://schemas.microsoft.com/office/drawing/2014/main" id="{137DAC56-AA56-4478-8D38-7E0168C1BB23}"/>
                  </a:ext>
                </a:extLst>
              </p:cNvPr>
              <p:cNvSpPr/>
              <p:nvPr/>
            </p:nvSpPr>
            <p:spPr bwMode="auto">
              <a:xfrm>
                <a:off x="7681800" y="2254708"/>
                <a:ext cx="724556" cy="700937"/>
              </a:xfrm>
              <a:custGeom>
                <a:avLst/>
                <a:gdLst>
                  <a:gd name="T0" fmla="*/ 286 w 441"/>
                  <a:gd name="T1" fmla="*/ 419 h 427"/>
                  <a:gd name="T2" fmla="*/ 264 w 441"/>
                  <a:gd name="T3" fmla="*/ 422 h 427"/>
                  <a:gd name="T4" fmla="*/ 8 w 441"/>
                  <a:gd name="T5" fmla="*/ 219 h 427"/>
                  <a:gd name="T6" fmla="*/ 6 w 441"/>
                  <a:gd name="T7" fmla="*/ 197 h 427"/>
                  <a:gd name="T8" fmla="*/ 156 w 441"/>
                  <a:gd name="T9" fmla="*/ 8 h 427"/>
                  <a:gd name="T10" fmla="*/ 178 w 441"/>
                  <a:gd name="T11" fmla="*/ 5 h 427"/>
                  <a:gd name="T12" fmla="*/ 434 w 441"/>
                  <a:gd name="T13" fmla="*/ 208 h 427"/>
                  <a:gd name="T14" fmla="*/ 436 w 441"/>
                  <a:gd name="T15" fmla="*/ 230 h 427"/>
                  <a:gd name="T16" fmla="*/ 286 w 441"/>
                  <a:gd name="T17" fmla="*/ 419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427">
                    <a:moveTo>
                      <a:pt x="286" y="419"/>
                    </a:moveTo>
                    <a:cubicBezTo>
                      <a:pt x="280" y="426"/>
                      <a:pt x="270" y="427"/>
                      <a:pt x="264" y="422"/>
                    </a:cubicBezTo>
                    <a:cubicBezTo>
                      <a:pt x="8" y="219"/>
                      <a:pt x="8" y="219"/>
                      <a:pt x="8" y="219"/>
                    </a:cubicBezTo>
                    <a:cubicBezTo>
                      <a:pt x="2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8" y="5"/>
                    </a:cubicBezTo>
                    <a:cubicBezTo>
                      <a:pt x="434" y="208"/>
                      <a:pt x="434" y="208"/>
                      <a:pt x="434" y="208"/>
                    </a:cubicBezTo>
                    <a:cubicBezTo>
                      <a:pt x="440" y="214"/>
                      <a:pt x="441" y="223"/>
                      <a:pt x="436" y="230"/>
                    </a:cubicBezTo>
                    <a:lnTo>
                      <a:pt x="286" y="419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4" name="ïśḷíḑè">
                <a:extLst>
                  <a:ext uri="{FF2B5EF4-FFF2-40B4-BE49-F238E27FC236}">
                    <a16:creationId xmlns:a16="http://schemas.microsoft.com/office/drawing/2014/main" id="{2BA09F02-1417-4844-AA48-80BAE0A32AEC}"/>
                  </a:ext>
                </a:extLst>
              </p:cNvPr>
              <p:cNvSpPr/>
              <p:nvPr/>
            </p:nvSpPr>
            <p:spPr bwMode="auto">
              <a:xfrm>
                <a:off x="7681800" y="2254708"/>
                <a:ext cx="694685" cy="676623"/>
              </a:xfrm>
              <a:custGeom>
                <a:avLst/>
                <a:gdLst>
                  <a:gd name="T0" fmla="*/ 267 w 423"/>
                  <a:gd name="T1" fmla="*/ 404 h 412"/>
                  <a:gd name="T2" fmla="*/ 246 w 423"/>
                  <a:gd name="T3" fmla="*/ 407 h 412"/>
                  <a:gd name="T4" fmla="*/ 8 w 423"/>
                  <a:gd name="T5" fmla="*/ 218 h 412"/>
                  <a:gd name="T6" fmla="*/ 6 w 423"/>
                  <a:gd name="T7" fmla="*/ 197 h 412"/>
                  <a:gd name="T8" fmla="*/ 156 w 423"/>
                  <a:gd name="T9" fmla="*/ 8 h 412"/>
                  <a:gd name="T10" fmla="*/ 177 w 423"/>
                  <a:gd name="T11" fmla="*/ 5 h 412"/>
                  <a:gd name="T12" fmla="*/ 415 w 423"/>
                  <a:gd name="T13" fmla="*/ 194 h 412"/>
                  <a:gd name="T14" fmla="*/ 417 w 423"/>
                  <a:gd name="T15" fmla="*/ 215 h 412"/>
                  <a:gd name="T16" fmla="*/ 267 w 423"/>
                  <a:gd name="T17" fmla="*/ 404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412">
                    <a:moveTo>
                      <a:pt x="267" y="404"/>
                    </a:moveTo>
                    <a:cubicBezTo>
                      <a:pt x="261" y="411"/>
                      <a:pt x="252" y="412"/>
                      <a:pt x="246" y="407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5" y="194"/>
                      <a:pt x="415" y="194"/>
                      <a:pt x="415" y="194"/>
                    </a:cubicBezTo>
                    <a:cubicBezTo>
                      <a:pt x="422" y="199"/>
                      <a:pt x="423" y="209"/>
                      <a:pt x="417" y="215"/>
                    </a:cubicBezTo>
                    <a:lnTo>
                      <a:pt x="267" y="404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5" name="iṩľídê">
                <a:extLst>
                  <a:ext uri="{FF2B5EF4-FFF2-40B4-BE49-F238E27FC236}">
                    <a16:creationId xmlns:a16="http://schemas.microsoft.com/office/drawing/2014/main" id="{A1F76555-90F2-404B-B472-F28D9E4412E4}"/>
                  </a:ext>
                </a:extLst>
              </p:cNvPr>
              <p:cNvSpPr/>
              <p:nvPr/>
            </p:nvSpPr>
            <p:spPr bwMode="auto">
              <a:xfrm>
                <a:off x="7681800" y="2254708"/>
                <a:ext cx="694685" cy="676623"/>
              </a:xfrm>
              <a:custGeom>
                <a:avLst/>
                <a:gdLst>
                  <a:gd name="T0" fmla="*/ 267 w 423"/>
                  <a:gd name="T1" fmla="*/ 404 h 412"/>
                  <a:gd name="T2" fmla="*/ 246 w 423"/>
                  <a:gd name="T3" fmla="*/ 407 h 412"/>
                  <a:gd name="T4" fmla="*/ 8 w 423"/>
                  <a:gd name="T5" fmla="*/ 218 h 412"/>
                  <a:gd name="T6" fmla="*/ 6 w 423"/>
                  <a:gd name="T7" fmla="*/ 197 h 412"/>
                  <a:gd name="T8" fmla="*/ 156 w 423"/>
                  <a:gd name="T9" fmla="*/ 8 h 412"/>
                  <a:gd name="T10" fmla="*/ 177 w 423"/>
                  <a:gd name="T11" fmla="*/ 5 h 412"/>
                  <a:gd name="T12" fmla="*/ 415 w 423"/>
                  <a:gd name="T13" fmla="*/ 194 h 412"/>
                  <a:gd name="T14" fmla="*/ 417 w 423"/>
                  <a:gd name="T15" fmla="*/ 215 h 412"/>
                  <a:gd name="T16" fmla="*/ 267 w 423"/>
                  <a:gd name="T17" fmla="*/ 404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412">
                    <a:moveTo>
                      <a:pt x="267" y="404"/>
                    </a:moveTo>
                    <a:cubicBezTo>
                      <a:pt x="261" y="411"/>
                      <a:pt x="252" y="412"/>
                      <a:pt x="246" y="407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5" y="194"/>
                      <a:pt x="415" y="194"/>
                      <a:pt x="415" y="194"/>
                    </a:cubicBezTo>
                    <a:cubicBezTo>
                      <a:pt x="422" y="199"/>
                      <a:pt x="423" y="209"/>
                      <a:pt x="417" y="215"/>
                    </a:cubicBezTo>
                    <a:lnTo>
                      <a:pt x="267" y="404"/>
                    </a:lnTo>
                    <a:close/>
                  </a:path>
                </a:pathLst>
              </a:custGeom>
              <a:noFill/>
              <a:ln w="14288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6" name="ïšḷïḑé">
                <a:extLst>
                  <a:ext uri="{FF2B5EF4-FFF2-40B4-BE49-F238E27FC236}">
                    <a16:creationId xmlns:a16="http://schemas.microsoft.com/office/drawing/2014/main" id="{01D883BA-879F-41D0-88A7-2255FFDEAB64}"/>
                  </a:ext>
                </a:extLst>
              </p:cNvPr>
              <p:cNvSpPr/>
              <p:nvPr/>
            </p:nvSpPr>
            <p:spPr bwMode="auto">
              <a:xfrm>
                <a:off x="7639424" y="2219974"/>
                <a:ext cx="698158" cy="681486"/>
              </a:xfrm>
              <a:custGeom>
                <a:avLst/>
                <a:gdLst>
                  <a:gd name="T0" fmla="*/ 269 w 425"/>
                  <a:gd name="T1" fmla="*/ 406 h 415"/>
                  <a:gd name="T2" fmla="*/ 248 w 425"/>
                  <a:gd name="T3" fmla="*/ 409 h 415"/>
                  <a:gd name="T4" fmla="*/ 8 w 425"/>
                  <a:gd name="T5" fmla="*/ 218 h 415"/>
                  <a:gd name="T6" fmla="*/ 6 w 425"/>
                  <a:gd name="T7" fmla="*/ 197 h 415"/>
                  <a:gd name="T8" fmla="*/ 156 w 425"/>
                  <a:gd name="T9" fmla="*/ 8 h 415"/>
                  <a:gd name="T10" fmla="*/ 177 w 425"/>
                  <a:gd name="T11" fmla="*/ 5 h 415"/>
                  <a:gd name="T12" fmla="*/ 418 w 425"/>
                  <a:gd name="T13" fmla="*/ 196 h 415"/>
                  <a:gd name="T14" fmla="*/ 419 w 425"/>
                  <a:gd name="T15" fmla="*/ 217 h 415"/>
                  <a:gd name="T16" fmla="*/ 269 w 425"/>
                  <a:gd name="T17" fmla="*/ 406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5" h="415">
                    <a:moveTo>
                      <a:pt x="269" y="406"/>
                    </a:moveTo>
                    <a:cubicBezTo>
                      <a:pt x="264" y="413"/>
                      <a:pt x="254" y="415"/>
                      <a:pt x="248" y="409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8" y="196"/>
                      <a:pt x="418" y="196"/>
                      <a:pt x="418" y="196"/>
                    </a:cubicBezTo>
                    <a:cubicBezTo>
                      <a:pt x="424" y="201"/>
                      <a:pt x="425" y="211"/>
                      <a:pt x="419" y="217"/>
                    </a:cubicBezTo>
                    <a:lnTo>
                      <a:pt x="269" y="406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7" name="ïŝľîḓê">
                <a:extLst>
                  <a:ext uri="{FF2B5EF4-FFF2-40B4-BE49-F238E27FC236}">
                    <a16:creationId xmlns:a16="http://schemas.microsoft.com/office/drawing/2014/main" id="{4266562E-EC2F-446C-B1CD-0C825680FA4D}"/>
                  </a:ext>
                </a:extLst>
              </p:cNvPr>
              <p:cNvSpPr/>
              <p:nvPr/>
            </p:nvSpPr>
            <p:spPr bwMode="auto">
              <a:xfrm>
                <a:off x="7672074" y="2252624"/>
                <a:ext cx="617575" cy="602986"/>
              </a:xfrm>
              <a:custGeom>
                <a:avLst/>
                <a:gdLst>
                  <a:gd name="T0" fmla="*/ 237 w 376"/>
                  <a:gd name="T1" fmla="*/ 360 h 367"/>
                  <a:gd name="T2" fmla="*/ 218 w 376"/>
                  <a:gd name="T3" fmla="*/ 363 h 367"/>
                  <a:gd name="T4" fmla="*/ 6 w 376"/>
                  <a:gd name="T5" fmla="*/ 194 h 367"/>
                  <a:gd name="T6" fmla="*/ 5 w 376"/>
                  <a:gd name="T7" fmla="*/ 175 h 367"/>
                  <a:gd name="T8" fmla="*/ 139 w 376"/>
                  <a:gd name="T9" fmla="*/ 7 h 367"/>
                  <a:gd name="T10" fmla="*/ 158 w 376"/>
                  <a:gd name="T11" fmla="*/ 4 h 367"/>
                  <a:gd name="T12" fmla="*/ 369 w 376"/>
                  <a:gd name="T13" fmla="*/ 172 h 367"/>
                  <a:gd name="T14" fmla="*/ 371 w 376"/>
                  <a:gd name="T15" fmla="*/ 191 h 367"/>
                  <a:gd name="T16" fmla="*/ 237 w 376"/>
                  <a:gd name="T17" fmla="*/ 36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367">
                    <a:moveTo>
                      <a:pt x="237" y="360"/>
                    </a:moveTo>
                    <a:cubicBezTo>
                      <a:pt x="232" y="366"/>
                      <a:pt x="223" y="367"/>
                      <a:pt x="218" y="363"/>
                    </a:cubicBezTo>
                    <a:cubicBezTo>
                      <a:pt x="6" y="194"/>
                      <a:pt x="6" y="194"/>
                      <a:pt x="6" y="194"/>
                    </a:cubicBezTo>
                    <a:cubicBezTo>
                      <a:pt x="1" y="190"/>
                      <a:pt x="0" y="181"/>
                      <a:pt x="5" y="175"/>
                    </a:cubicBezTo>
                    <a:cubicBezTo>
                      <a:pt x="139" y="7"/>
                      <a:pt x="139" y="7"/>
                      <a:pt x="139" y="7"/>
                    </a:cubicBezTo>
                    <a:cubicBezTo>
                      <a:pt x="144" y="1"/>
                      <a:pt x="152" y="0"/>
                      <a:pt x="158" y="4"/>
                    </a:cubicBezTo>
                    <a:cubicBezTo>
                      <a:pt x="369" y="172"/>
                      <a:pt x="369" y="172"/>
                      <a:pt x="369" y="172"/>
                    </a:cubicBezTo>
                    <a:cubicBezTo>
                      <a:pt x="375" y="177"/>
                      <a:pt x="376" y="185"/>
                      <a:pt x="371" y="191"/>
                    </a:cubicBezTo>
                    <a:lnTo>
                      <a:pt x="237" y="36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8" name="ïšľîdè">
                <a:extLst>
                  <a:ext uri="{FF2B5EF4-FFF2-40B4-BE49-F238E27FC236}">
                    <a16:creationId xmlns:a16="http://schemas.microsoft.com/office/drawing/2014/main" id="{10A7457F-1AF2-4EBA-AA25-1112538E78E1}"/>
                  </a:ext>
                </a:extLst>
              </p:cNvPr>
              <p:cNvSpPr/>
              <p:nvPr/>
            </p:nvSpPr>
            <p:spPr bwMode="auto">
              <a:xfrm>
                <a:off x="8414693" y="2554812"/>
                <a:ext cx="42376" cy="72247"/>
              </a:xfrm>
              <a:custGeom>
                <a:avLst/>
                <a:gdLst>
                  <a:gd name="T0" fmla="*/ 6 w 26"/>
                  <a:gd name="T1" fmla="*/ 16 h 44"/>
                  <a:gd name="T2" fmla="*/ 11 w 26"/>
                  <a:gd name="T3" fmla="*/ 34 h 44"/>
                  <a:gd name="T4" fmla="*/ 26 w 26"/>
                  <a:gd name="T5" fmla="*/ 34 h 44"/>
                  <a:gd name="T6" fmla="*/ 18 w 26"/>
                  <a:gd name="T7" fmla="*/ 8 h 44"/>
                  <a:gd name="T8" fmla="*/ 6 w 26"/>
                  <a:gd name="T9" fmla="*/ 1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4">
                    <a:moveTo>
                      <a:pt x="6" y="16"/>
                    </a:moveTo>
                    <a:cubicBezTo>
                      <a:pt x="9" y="21"/>
                      <a:pt x="10" y="27"/>
                      <a:pt x="11" y="34"/>
                    </a:cubicBezTo>
                    <a:cubicBezTo>
                      <a:pt x="11" y="44"/>
                      <a:pt x="26" y="44"/>
                      <a:pt x="26" y="34"/>
                    </a:cubicBezTo>
                    <a:cubicBezTo>
                      <a:pt x="25" y="25"/>
                      <a:pt x="23" y="16"/>
                      <a:pt x="18" y="8"/>
                    </a:cubicBezTo>
                    <a:cubicBezTo>
                      <a:pt x="13" y="0"/>
                      <a:pt x="0" y="7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89" name="iṧ1îdê">
                <a:extLst>
                  <a:ext uri="{FF2B5EF4-FFF2-40B4-BE49-F238E27FC236}">
                    <a16:creationId xmlns:a16="http://schemas.microsoft.com/office/drawing/2014/main" id="{D85FEEA5-F1DE-49D4-9319-515C47E1310B}"/>
                  </a:ext>
                </a:extLst>
              </p:cNvPr>
              <p:cNvSpPr/>
              <p:nvPr/>
            </p:nvSpPr>
            <p:spPr bwMode="auto">
              <a:xfrm>
                <a:off x="8460542" y="2556896"/>
                <a:ext cx="32650" cy="60438"/>
              </a:xfrm>
              <a:custGeom>
                <a:avLst/>
                <a:gdLst>
                  <a:gd name="T0" fmla="*/ 3 w 20"/>
                  <a:gd name="T1" fmla="*/ 13 h 37"/>
                  <a:gd name="T2" fmla="*/ 5 w 20"/>
                  <a:gd name="T3" fmla="*/ 27 h 37"/>
                  <a:gd name="T4" fmla="*/ 20 w 20"/>
                  <a:gd name="T5" fmla="*/ 27 h 37"/>
                  <a:gd name="T6" fmla="*/ 17 w 20"/>
                  <a:gd name="T7" fmla="*/ 9 h 37"/>
                  <a:gd name="T8" fmla="*/ 3 w 20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7">
                    <a:moveTo>
                      <a:pt x="3" y="13"/>
                    </a:moveTo>
                    <a:cubicBezTo>
                      <a:pt x="4" y="17"/>
                      <a:pt x="4" y="22"/>
                      <a:pt x="5" y="27"/>
                    </a:cubicBezTo>
                    <a:cubicBezTo>
                      <a:pt x="5" y="37"/>
                      <a:pt x="20" y="37"/>
                      <a:pt x="20" y="27"/>
                    </a:cubicBezTo>
                    <a:cubicBezTo>
                      <a:pt x="19" y="21"/>
                      <a:pt x="19" y="15"/>
                      <a:pt x="17" y="9"/>
                    </a:cubicBezTo>
                    <a:cubicBezTo>
                      <a:pt x="14" y="0"/>
                      <a:pt x="0" y="4"/>
                      <a:pt x="3" y="1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90" name="ïṧľïḍé">
                <a:extLst>
                  <a:ext uri="{FF2B5EF4-FFF2-40B4-BE49-F238E27FC236}">
                    <a16:creationId xmlns:a16="http://schemas.microsoft.com/office/drawing/2014/main" id="{E76EFFB5-C35E-45AA-82D8-783BB5227239}"/>
                  </a:ext>
                </a:extLst>
              </p:cNvPr>
              <p:cNvSpPr/>
              <p:nvPr/>
            </p:nvSpPr>
            <p:spPr bwMode="auto">
              <a:xfrm>
                <a:off x="7549115" y="2507574"/>
                <a:ext cx="42376" cy="100035"/>
              </a:xfrm>
              <a:custGeom>
                <a:avLst/>
                <a:gdLst>
                  <a:gd name="T0" fmla="*/ 7 w 26"/>
                  <a:gd name="T1" fmla="*/ 9 h 61"/>
                  <a:gd name="T2" fmla="*/ 9 w 26"/>
                  <a:gd name="T3" fmla="*/ 53 h 61"/>
                  <a:gd name="T4" fmla="*/ 21 w 26"/>
                  <a:gd name="T5" fmla="*/ 45 h 61"/>
                  <a:gd name="T6" fmla="*/ 19 w 26"/>
                  <a:gd name="T7" fmla="*/ 17 h 61"/>
                  <a:gd name="T8" fmla="*/ 7 w 26"/>
                  <a:gd name="T9" fmla="*/ 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61">
                    <a:moveTo>
                      <a:pt x="7" y="9"/>
                    </a:moveTo>
                    <a:cubicBezTo>
                      <a:pt x="0" y="24"/>
                      <a:pt x="2" y="38"/>
                      <a:pt x="9" y="53"/>
                    </a:cubicBezTo>
                    <a:cubicBezTo>
                      <a:pt x="13" y="61"/>
                      <a:pt x="26" y="54"/>
                      <a:pt x="21" y="45"/>
                    </a:cubicBezTo>
                    <a:cubicBezTo>
                      <a:pt x="17" y="36"/>
                      <a:pt x="15" y="26"/>
                      <a:pt x="19" y="17"/>
                    </a:cubicBezTo>
                    <a:cubicBezTo>
                      <a:pt x="23" y="8"/>
                      <a:pt x="11" y="0"/>
                      <a:pt x="7" y="9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  <p:sp>
            <p:nvSpPr>
              <p:cNvPr id="91" name="ïṡḷïdè">
                <a:extLst>
                  <a:ext uri="{FF2B5EF4-FFF2-40B4-BE49-F238E27FC236}">
                    <a16:creationId xmlns:a16="http://schemas.microsoft.com/office/drawing/2014/main" id="{BC3E6F9B-032F-49D4-8091-DB80FB8A9B5C}"/>
                  </a:ext>
                </a:extLst>
              </p:cNvPr>
              <p:cNvSpPr/>
              <p:nvPr/>
            </p:nvSpPr>
            <p:spPr bwMode="auto">
              <a:xfrm>
                <a:off x="7508129" y="2518689"/>
                <a:ext cx="31261" cy="80583"/>
              </a:xfrm>
              <a:custGeom>
                <a:avLst/>
                <a:gdLst>
                  <a:gd name="T0" fmla="*/ 1 w 19"/>
                  <a:gd name="T1" fmla="*/ 10 h 49"/>
                  <a:gd name="T2" fmla="*/ 3 w 19"/>
                  <a:gd name="T3" fmla="*/ 40 h 49"/>
                  <a:gd name="T4" fmla="*/ 17 w 19"/>
                  <a:gd name="T5" fmla="*/ 36 h 49"/>
                  <a:gd name="T6" fmla="*/ 16 w 19"/>
                  <a:gd name="T7" fmla="*/ 10 h 49"/>
                  <a:gd name="T8" fmla="*/ 1 w 19"/>
                  <a:gd name="T9" fmla="*/ 1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9">
                    <a:moveTo>
                      <a:pt x="1" y="10"/>
                    </a:moveTo>
                    <a:cubicBezTo>
                      <a:pt x="1" y="20"/>
                      <a:pt x="1" y="30"/>
                      <a:pt x="3" y="40"/>
                    </a:cubicBezTo>
                    <a:cubicBezTo>
                      <a:pt x="5" y="49"/>
                      <a:pt x="19" y="45"/>
                      <a:pt x="17" y="36"/>
                    </a:cubicBezTo>
                    <a:cubicBezTo>
                      <a:pt x="16" y="27"/>
                      <a:pt x="16" y="19"/>
                      <a:pt x="16" y="10"/>
                    </a:cubicBezTo>
                    <a:cubicBezTo>
                      <a:pt x="15" y="0"/>
                      <a:pt x="0" y="0"/>
                      <a:pt x="1" y="1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</a:pPr>
                <a:endParaRPr/>
              </a:p>
            </p:txBody>
          </p:sp>
        </p:grpSp>
        <p:grpSp>
          <p:nvGrpSpPr>
            <p:cNvPr id="6" name="ïşḷíḑé">
              <a:extLst>
                <a:ext uri="{FF2B5EF4-FFF2-40B4-BE49-F238E27FC236}">
                  <a16:creationId xmlns:a16="http://schemas.microsoft.com/office/drawing/2014/main" id="{37EE1E70-503E-4789-8D91-C9B562FFA555}"/>
                </a:ext>
              </a:extLst>
            </p:cNvPr>
            <p:cNvGrpSpPr/>
            <p:nvPr/>
          </p:nvGrpSpPr>
          <p:grpSpPr>
            <a:xfrm>
              <a:off x="911986" y="1115304"/>
              <a:ext cx="4267200" cy="1144596"/>
              <a:chOff x="7484265" y="1220840"/>
              <a:chExt cx="4267200" cy="1144596"/>
            </a:xfrm>
          </p:grpSpPr>
          <p:sp>
            <p:nvSpPr>
              <p:cNvPr id="20" name="ïsḻïḋe">
                <a:extLst>
                  <a:ext uri="{FF2B5EF4-FFF2-40B4-BE49-F238E27FC236}">
                    <a16:creationId xmlns:a16="http://schemas.microsoft.com/office/drawing/2014/main" id="{0C2FB48B-F032-453C-B0E3-EB0D611F57F4}"/>
                  </a:ext>
                </a:extLst>
              </p:cNvPr>
              <p:cNvSpPr/>
              <p:nvPr/>
            </p:nvSpPr>
            <p:spPr bwMode="auto">
              <a:xfrm>
                <a:off x="7484265" y="1633720"/>
                <a:ext cx="4267200" cy="7317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100" dirty="0" smtClean="0"/>
                  <a:t>参考</a:t>
                </a:r>
                <a:r>
                  <a:rPr lang="en-US" altLang="zh-CN" sz="1100" dirty="0" smtClean="0"/>
                  <a:t>PPT</a:t>
                </a:r>
                <a:r>
                  <a:rPr lang="zh-CN" altLang="en-US" sz="1100" dirty="0" smtClean="0"/>
                  <a:t>内容安装和启用</a:t>
                </a:r>
                <a:r>
                  <a:rPr lang="en-US" altLang="zh-CN" sz="1100" dirty="0" err="1" smtClean="0"/>
                  <a:t>LinuxOnWindows</a:t>
                </a:r>
                <a:endParaRPr lang="en-US" altLang="zh-CN" sz="1100" dirty="0" smtClean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100" dirty="0" smtClean="0"/>
                  <a:t>修改软件源</a:t>
                </a:r>
                <a:endParaRPr lang="en-US" altLang="zh-CN" sz="1100" dirty="0" smtClean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100" dirty="0" smtClean="0"/>
                  <a:t>熟悉</a:t>
                </a:r>
                <a:r>
                  <a:rPr lang="en-US" altLang="zh-CN" sz="1100" dirty="0" smtClean="0"/>
                  <a:t>Linux</a:t>
                </a:r>
                <a:r>
                  <a:rPr lang="zh-CN" altLang="en-US" sz="1100" dirty="0" smtClean="0"/>
                  <a:t>命令行操作</a:t>
                </a:r>
                <a:endParaRPr lang="zh-CN" altLang="en-US" sz="1100" dirty="0"/>
              </a:p>
            </p:txBody>
          </p:sp>
          <p:sp>
            <p:nvSpPr>
              <p:cNvPr id="21" name="i$ļïḑé">
                <a:extLst>
                  <a:ext uri="{FF2B5EF4-FFF2-40B4-BE49-F238E27FC236}">
                    <a16:creationId xmlns:a16="http://schemas.microsoft.com/office/drawing/2014/main" id="{6F9323D0-BD62-4C9A-B7BE-A27D9316DC8D}"/>
                  </a:ext>
                </a:extLst>
              </p:cNvPr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 smtClean="0"/>
                  <a:t>1. </a:t>
                </a:r>
                <a:r>
                  <a:rPr lang="zh-CN" altLang="en-US" sz="1800" b="1" dirty="0" smtClean="0"/>
                  <a:t>熟悉</a:t>
                </a:r>
                <a:r>
                  <a:rPr lang="en-US" altLang="zh-CN" sz="1800" b="1" dirty="0" smtClean="0"/>
                  <a:t>Linux</a:t>
                </a:r>
                <a:r>
                  <a:rPr lang="zh-CN" altLang="en-US" sz="1800" b="1" dirty="0" smtClean="0"/>
                  <a:t>操作系统</a:t>
                </a:r>
                <a:endParaRPr lang="en-US" altLang="zh-CN" sz="1800" b="1" dirty="0"/>
              </a:p>
            </p:txBody>
          </p:sp>
        </p:grpSp>
        <p:grpSp>
          <p:nvGrpSpPr>
            <p:cNvPr id="7" name="îṧľiḑê">
              <a:extLst>
                <a:ext uri="{FF2B5EF4-FFF2-40B4-BE49-F238E27FC236}">
                  <a16:creationId xmlns:a16="http://schemas.microsoft.com/office/drawing/2014/main" id="{FC069131-7F6C-4AF2-A85D-3D23087F08E7}"/>
                </a:ext>
              </a:extLst>
            </p:cNvPr>
            <p:cNvGrpSpPr/>
            <p:nvPr/>
          </p:nvGrpSpPr>
          <p:grpSpPr>
            <a:xfrm>
              <a:off x="911986" y="2406839"/>
              <a:ext cx="4036224" cy="1089581"/>
              <a:chOff x="7484265" y="1220840"/>
              <a:chExt cx="4036224" cy="1089581"/>
            </a:xfrm>
          </p:grpSpPr>
          <p:sp>
            <p:nvSpPr>
              <p:cNvPr id="18" name="iṩľide">
                <a:extLst>
                  <a:ext uri="{FF2B5EF4-FFF2-40B4-BE49-F238E27FC236}">
                    <a16:creationId xmlns:a16="http://schemas.microsoft.com/office/drawing/2014/main" id="{B5F84B34-95A9-40C5-AF7C-1ED806F77AFE}"/>
                  </a:ext>
                </a:extLst>
              </p:cNvPr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100" dirty="0" smtClean="0"/>
                  <a:t>在</a:t>
                </a:r>
                <a:r>
                  <a:rPr lang="en-US" altLang="zh-CN" sz="1100" dirty="0" smtClean="0"/>
                  <a:t>Linux</a:t>
                </a:r>
                <a:r>
                  <a:rPr lang="zh-CN" altLang="en-US" sz="1100" dirty="0" smtClean="0"/>
                  <a:t>下安装</a:t>
                </a:r>
                <a:r>
                  <a:rPr lang="en-US" altLang="zh-CN" sz="1100" dirty="0" smtClean="0"/>
                  <a:t>Anaconda2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100" dirty="0" smtClean="0"/>
                  <a:t>修改软件源</a:t>
                </a:r>
                <a:endParaRPr lang="en-US" altLang="zh-CN" sz="1100" dirty="0" smtClean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100" dirty="0" smtClean="0"/>
                  <a:t>使用</a:t>
                </a:r>
                <a:r>
                  <a:rPr lang="en-US" altLang="zh-CN" sz="1100" dirty="0" err="1" smtClean="0"/>
                  <a:t>conda</a:t>
                </a:r>
                <a:r>
                  <a:rPr lang="en-US" altLang="zh-CN" sz="1100" dirty="0" smtClean="0"/>
                  <a:t> </a:t>
                </a:r>
                <a:r>
                  <a:rPr lang="zh-CN" altLang="en-US" sz="1100" dirty="0" smtClean="0"/>
                  <a:t>命令安装下列软件包（</a:t>
                </a:r>
                <a:r>
                  <a:rPr lang="en-US" altLang="zh-CN" sz="1100" dirty="0" smtClean="0"/>
                  <a:t>hisat2</a:t>
                </a:r>
                <a:r>
                  <a:rPr lang="en-US" altLang="zh-CN" sz="1100" dirty="0"/>
                  <a:t>, </a:t>
                </a:r>
                <a:r>
                  <a:rPr lang="en-US" altLang="zh-CN" sz="1100" dirty="0" err="1" smtClean="0"/>
                  <a:t>samtools</a:t>
                </a:r>
                <a:r>
                  <a:rPr lang="en-US" altLang="zh-CN" sz="1100" dirty="0" smtClean="0"/>
                  <a:t>, </a:t>
                </a:r>
                <a:r>
                  <a:rPr lang="en-US" altLang="zh-CN" sz="1100" dirty="0" err="1" smtClean="0"/>
                  <a:t>htseq</a:t>
                </a:r>
                <a:r>
                  <a:rPr lang="zh-CN" altLang="en-US" sz="1100" dirty="0" smtClean="0"/>
                  <a:t>）</a:t>
                </a:r>
                <a:endParaRPr lang="en-US" altLang="zh-CN" sz="1100" dirty="0" smtClean="0"/>
              </a:p>
            </p:txBody>
          </p:sp>
          <p:sp>
            <p:nvSpPr>
              <p:cNvPr id="19" name="ïSḻïďê">
                <a:extLst>
                  <a:ext uri="{FF2B5EF4-FFF2-40B4-BE49-F238E27FC236}">
                    <a16:creationId xmlns:a16="http://schemas.microsoft.com/office/drawing/2014/main" id="{35381F12-2AD5-474B-8D66-88EC5744069B}"/>
                  </a:ext>
                </a:extLst>
              </p:cNvPr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 smtClean="0"/>
                  <a:t>2. </a:t>
                </a:r>
                <a:r>
                  <a:rPr lang="zh-CN" altLang="en-US" b="1" dirty="0"/>
                  <a:t>使用</a:t>
                </a:r>
                <a:r>
                  <a:rPr lang="en-US" altLang="zh-CN" sz="1800" b="1" dirty="0" smtClean="0"/>
                  <a:t>Anaconda</a:t>
                </a:r>
                <a:r>
                  <a:rPr lang="zh-CN" altLang="en-US" sz="1800" b="1" dirty="0" smtClean="0"/>
                  <a:t>安装生信工具</a:t>
                </a:r>
                <a:endParaRPr lang="en-US" altLang="zh-CN" sz="1800" b="1" dirty="0"/>
              </a:p>
            </p:txBody>
          </p:sp>
        </p:grpSp>
        <p:grpSp>
          <p:nvGrpSpPr>
            <p:cNvPr id="8" name="îṩlíḋê">
              <a:extLst>
                <a:ext uri="{FF2B5EF4-FFF2-40B4-BE49-F238E27FC236}">
                  <a16:creationId xmlns:a16="http://schemas.microsoft.com/office/drawing/2014/main" id="{221CE0CF-38B3-4D49-8130-F6F085BB2749}"/>
                </a:ext>
              </a:extLst>
            </p:cNvPr>
            <p:cNvGrpSpPr/>
            <p:nvPr/>
          </p:nvGrpSpPr>
          <p:grpSpPr>
            <a:xfrm>
              <a:off x="911986" y="3698374"/>
              <a:ext cx="4036224" cy="1089581"/>
              <a:chOff x="7484265" y="1220840"/>
              <a:chExt cx="4036224" cy="1089581"/>
            </a:xfrm>
          </p:grpSpPr>
          <p:sp>
            <p:nvSpPr>
              <p:cNvPr id="16" name="islîḓè">
                <a:extLst>
                  <a:ext uri="{FF2B5EF4-FFF2-40B4-BE49-F238E27FC236}">
                    <a16:creationId xmlns:a16="http://schemas.microsoft.com/office/drawing/2014/main" id="{B764C8E2-521F-4A72-A0D7-CA91927D5CBF}"/>
                  </a:ext>
                </a:extLst>
              </p:cNvPr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100" dirty="0" smtClean="0"/>
                  <a:t>在</a:t>
                </a:r>
                <a:r>
                  <a:rPr lang="en-US" altLang="zh-CN" sz="1100" dirty="0" smtClean="0"/>
                  <a:t>Windows</a:t>
                </a:r>
                <a:r>
                  <a:rPr lang="zh-CN" altLang="en-US" sz="1100" dirty="0" smtClean="0"/>
                  <a:t>上安装</a:t>
                </a:r>
                <a:r>
                  <a:rPr lang="en-US" altLang="zh-CN" sz="1100" dirty="0" smtClean="0"/>
                  <a:t>R</a:t>
                </a:r>
                <a:r>
                  <a:rPr lang="zh-CN" altLang="en-US" sz="1100" dirty="0" smtClean="0"/>
                  <a:t>，</a:t>
                </a:r>
                <a:r>
                  <a:rPr lang="en-US" altLang="zh-CN" sz="1100" dirty="0" err="1" smtClean="0"/>
                  <a:t>Rtools</a:t>
                </a:r>
                <a:r>
                  <a:rPr lang="zh-CN" altLang="en-US" sz="1100" dirty="0" smtClean="0"/>
                  <a:t>，</a:t>
                </a:r>
                <a:r>
                  <a:rPr lang="en-US" altLang="zh-CN" sz="1100" dirty="0" err="1" smtClean="0"/>
                  <a:t>Rstudio</a:t>
                </a:r>
                <a:endParaRPr lang="en-US" altLang="zh-CN" sz="1100" dirty="0" smtClean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100" dirty="0" smtClean="0"/>
                  <a:t>熟悉</a:t>
                </a:r>
                <a:r>
                  <a:rPr lang="en-US" altLang="zh-CN" sz="1100" dirty="0" err="1"/>
                  <a:t>Rstudio</a:t>
                </a:r>
                <a:r>
                  <a:rPr lang="zh-CN" altLang="en-US" sz="1100" dirty="0" smtClean="0"/>
                  <a:t>界面</a:t>
                </a:r>
                <a:endParaRPr lang="en-US" altLang="zh-CN" sz="1100" dirty="0" smtClean="0"/>
              </a:p>
            </p:txBody>
          </p:sp>
          <p:sp>
            <p:nvSpPr>
              <p:cNvPr id="17" name="iSḻiḓê">
                <a:extLst>
                  <a:ext uri="{FF2B5EF4-FFF2-40B4-BE49-F238E27FC236}">
                    <a16:creationId xmlns:a16="http://schemas.microsoft.com/office/drawing/2014/main" id="{18E9DBFA-EEAC-46F3-BF07-3CBF4E4A4591}"/>
                  </a:ext>
                </a:extLst>
              </p:cNvPr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 smtClean="0"/>
                  <a:t>3. </a:t>
                </a:r>
                <a:r>
                  <a:rPr lang="zh-CN" altLang="en-US" b="1" dirty="0"/>
                  <a:t>熟悉</a:t>
                </a:r>
                <a:r>
                  <a:rPr lang="en-US" altLang="zh-CN" sz="1800" b="1" dirty="0" smtClean="0"/>
                  <a:t>R</a:t>
                </a:r>
                <a:r>
                  <a:rPr lang="zh-CN" altLang="en-US" sz="1800" b="1" dirty="0" smtClean="0"/>
                  <a:t>和</a:t>
                </a:r>
                <a:r>
                  <a:rPr lang="en-US" altLang="zh-CN" sz="1800" b="1" dirty="0" err="1" smtClean="0"/>
                  <a:t>Rstudio</a:t>
                </a:r>
                <a:endParaRPr lang="en-US" altLang="zh-CN" sz="1800" b="1" dirty="0"/>
              </a:p>
            </p:txBody>
          </p:sp>
        </p:grpSp>
        <p:grpSp>
          <p:nvGrpSpPr>
            <p:cNvPr id="9" name="iṩḻïḑé">
              <a:extLst>
                <a:ext uri="{FF2B5EF4-FFF2-40B4-BE49-F238E27FC236}">
                  <a16:creationId xmlns:a16="http://schemas.microsoft.com/office/drawing/2014/main" id="{A077E687-E4DF-45C2-A044-BF57AC7E74EA}"/>
                </a:ext>
              </a:extLst>
            </p:cNvPr>
            <p:cNvGrpSpPr/>
            <p:nvPr/>
          </p:nvGrpSpPr>
          <p:grpSpPr>
            <a:xfrm>
              <a:off x="911986" y="4989908"/>
              <a:ext cx="4036224" cy="1089581"/>
              <a:chOff x="7484265" y="1220840"/>
              <a:chExt cx="4036224" cy="1089581"/>
            </a:xfrm>
          </p:grpSpPr>
          <p:sp>
            <p:nvSpPr>
              <p:cNvPr id="14" name="íṩļïḓê">
                <a:extLst>
                  <a:ext uri="{FF2B5EF4-FFF2-40B4-BE49-F238E27FC236}">
                    <a16:creationId xmlns:a16="http://schemas.microsoft.com/office/drawing/2014/main" id="{0CDD9E9A-9144-476A-B462-E9B15441A314}"/>
                  </a:ext>
                </a:extLst>
              </p:cNvPr>
              <p:cNvSpPr/>
              <p:nvPr/>
            </p:nvSpPr>
            <p:spPr bwMode="auto">
              <a:xfrm>
                <a:off x="7484265" y="1633720"/>
                <a:ext cx="4036224" cy="67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100" dirty="0" smtClean="0"/>
                  <a:t>学会</a:t>
                </a:r>
                <a:r>
                  <a:rPr lang="en-US" altLang="zh-CN" sz="1100" dirty="0" err="1" smtClean="0"/>
                  <a:t>Git</a:t>
                </a:r>
                <a:r>
                  <a:rPr lang="zh-CN" altLang="en-US" sz="1100" dirty="0" smtClean="0"/>
                  <a:t>操作</a:t>
                </a:r>
                <a:endParaRPr lang="en-US" altLang="zh-CN" sz="1100" dirty="0" smtClean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100" dirty="0" smtClean="0"/>
                  <a:t>使用</a:t>
                </a:r>
                <a:r>
                  <a:rPr lang="en-US" altLang="zh-CN" sz="1100" dirty="0" err="1" smtClean="0"/>
                  <a:t>Github</a:t>
                </a:r>
                <a:r>
                  <a:rPr lang="zh-CN" altLang="en-US" sz="1100" dirty="0" smtClean="0"/>
                  <a:t>管理代码</a:t>
                </a:r>
                <a:endParaRPr lang="en-US" altLang="zh-CN" sz="1100" dirty="0" smtClean="0"/>
              </a:p>
            </p:txBody>
          </p:sp>
          <p:sp>
            <p:nvSpPr>
              <p:cNvPr id="15" name="íSlîďê">
                <a:extLst>
                  <a:ext uri="{FF2B5EF4-FFF2-40B4-BE49-F238E27FC236}">
                    <a16:creationId xmlns:a16="http://schemas.microsoft.com/office/drawing/2014/main" id="{74A3CC85-D02B-4806-B80F-A26731612061}"/>
                  </a:ext>
                </a:extLst>
              </p:cNvPr>
              <p:cNvSpPr txBox="1"/>
              <p:nvPr/>
            </p:nvSpPr>
            <p:spPr bwMode="auto">
              <a:xfrm>
                <a:off x="7484265" y="1220840"/>
                <a:ext cx="403622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 smtClean="0"/>
                  <a:t>#4. </a:t>
                </a:r>
                <a:r>
                  <a:rPr lang="zh-CN" altLang="en-US" sz="1800" b="1" dirty="0" smtClean="0"/>
                  <a:t>熟悉</a:t>
                </a:r>
                <a:r>
                  <a:rPr lang="en-US" altLang="zh-CN" sz="1800" b="1" dirty="0" err="1" smtClean="0"/>
                  <a:t>Github</a:t>
                </a:r>
                <a:endParaRPr lang="en-US" altLang="zh-CN" sz="1800" b="1" dirty="0"/>
              </a:p>
            </p:txBody>
          </p: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7690AC2-B856-4059-BDE1-0E2170F582EC}"/>
                </a:ext>
              </a:extLst>
            </p:cNvPr>
            <p:cNvCxnSpPr>
              <a:cxnSpLocks/>
            </p:cNvCxnSpPr>
            <p:nvPr/>
          </p:nvCxnSpPr>
          <p:spPr>
            <a:xfrm>
              <a:off x="1000096" y="2272321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8BA69F21-8563-4DEB-8D9A-D69772F5D9E3}"/>
                </a:ext>
              </a:extLst>
            </p:cNvPr>
            <p:cNvCxnSpPr>
              <a:cxnSpLocks/>
            </p:cNvCxnSpPr>
            <p:nvPr/>
          </p:nvCxnSpPr>
          <p:spPr>
            <a:xfrm>
              <a:off x="1000096" y="3539146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5AF34BD-0F90-423F-8CEB-32FD401142BD}"/>
                </a:ext>
              </a:extLst>
            </p:cNvPr>
            <p:cNvCxnSpPr>
              <a:cxnSpLocks/>
            </p:cNvCxnSpPr>
            <p:nvPr/>
          </p:nvCxnSpPr>
          <p:spPr>
            <a:xfrm>
              <a:off x="1000096" y="4844071"/>
              <a:ext cx="394811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3654694-B24F-4E58-A475-D23C922B8FB2}"/>
                </a:ext>
              </a:extLst>
            </p:cNvPr>
            <p:cNvCxnSpPr>
              <a:cxnSpLocks/>
              <a:endCxn id="96" idx="14"/>
            </p:cNvCxnSpPr>
            <p:nvPr/>
          </p:nvCxnSpPr>
          <p:spPr>
            <a:xfrm>
              <a:off x="1000096" y="6146926"/>
              <a:ext cx="523710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矩形 96"/>
          <p:cNvSpPr/>
          <p:nvPr/>
        </p:nvSpPr>
        <p:spPr>
          <a:xfrm>
            <a:off x="2455523" y="5619307"/>
            <a:ext cx="31630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1200" dirty="0"/>
              <a:t>https://guides.github.com/activities/hello-world/</a:t>
            </a:r>
            <a:endParaRPr lang="zh-CN" altLang="en-US" sz="1200" dirty="0"/>
          </a:p>
        </p:txBody>
      </p:sp>
      <p:sp>
        <p:nvSpPr>
          <p:cNvPr id="98" name="矩形 97"/>
          <p:cNvSpPr/>
          <p:nvPr/>
        </p:nvSpPr>
        <p:spPr>
          <a:xfrm>
            <a:off x="2455093" y="5849266"/>
            <a:ext cx="44205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200" dirty="0"/>
              <a:t>http://girke.bioinformatics.ucr.edu/GEN242/mydoc_tutorial_01.html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0409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Organization and Structure of Genomes</a:t>
            </a: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860400" y="2391267"/>
            <a:ext cx="11690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har char="●"/>
            </a:pPr>
            <a:r>
              <a:rPr lang="en"/>
              <a:t>Genomes</a:t>
            </a:r>
            <a:endParaRPr/>
          </a:p>
          <a:p>
            <a:pPr>
              <a:buChar char="●"/>
            </a:pPr>
            <a:r>
              <a:rPr lang="en"/>
              <a:t>Chromosomes</a:t>
            </a:r>
            <a:endParaRPr/>
          </a:p>
          <a:p>
            <a:pPr>
              <a:buChar char="●"/>
            </a:pPr>
            <a:r>
              <a:rPr lang="en"/>
              <a:t>Genes</a:t>
            </a:r>
            <a:endParaRPr/>
          </a:p>
          <a:p>
            <a:pPr>
              <a:buChar char="●"/>
            </a:pPr>
            <a:r>
              <a:rPr lang="en"/>
              <a:t>mRNA</a:t>
            </a:r>
            <a:endParaRPr/>
          </a:p>
          <a:p>
            <a:pPr>
              <a:buChar char="●"/>
            </a:pPr>
            <a:r>
              <a:rPr lang="en"/>
              <a:t>Noncoding RNAs, </a:t>
            </a:r>
            <a:r>
              <a:rPr lang="en" i="1"/>
              <a:t>e.g.</a:t>
            </a:r>
            <a:r>
              <a:rPr lang="en"/>
              <a:t> small RNAs</a:t>
            </a:r>
            <a:endParaRPr/>
          </a:p>
          <a:p>
            <a:pPr>
              <a:buChar char="●"/>
            </a:pPr>
            <a:r>
              <a:rPr lang="en"/>
              <a:t>Proteins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5" name="矩形 4"/>
          <p:cNvSpPr/>
          <p:nvPr/>
        </p:nvSpPr>
        <p:spPr>
          <a:xfrm>
            <a:off x="0" y="65810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 smtClean="0"/>
              <a:t>From Slides_03 @ </a:t>
            </a:r>
            <a:r>
              <a:rPr lang="zh-CN" altLang="en-US" sz="1200" dirty="0" smtClean="0"/>
              <a:t>http</a:t>
            </a:r>
            <a:r>
              <a:rPr lang="zh-CN" altLang="en-US" sz="1200" dirty="0"/>
              <a:t>://girke.bioinformatics.ucr.edu/GEN242/mydoc_schedule.html</a:t>
            </a:r>
          </a:p>
        </p:txBody>
      </p:sp>
    </p:spTree>
    <p:extLst>
      <p:ext uri="{BB962C8B-B14F-4D97-AF65-F5344CB8AC3E}">
        <p14:creationId xmlns:p14="http://schemas.microsoft.com/office/powerpoint/2010/main" val="396107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From Genomes to Genes</a:t>
            </a: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pic>
        <p:nvPicPr>
          <p:cNvPr id="89" name="Shape 89" descr="Human_genome_to_genes.jpg"/>
          <p:cNvPicPr preferRelativeResize="0"/>
          <p:nvPr/>
        </p:nvPicPr>
        <p:blipFill rotWithShape="1">
          <a:blip r:embed="rId3">
            <a:alphaModFix/>
          </a:blip>
          <a:srcRect l="1298" t="2351" r="1064" b="1660"/>
          <a:stretch/>
        </p:blipFill>
        <p:spPr>
          <a:xfrm>
            <a:off x="1669634" y="1382368"/>
            <a:ext cx="8339101" cy="48832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0" y="65810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 smtClean="0"/>
              <a:t>From Slides_03 @ </a:t>
            </a:r>
            <a:r>
              <a:rPr lang="zh-CN" altLang="en-US" sz="1200" dirty="0" smtClean="0"/>
              <a:t>http</a:t>
            </a:r>
            <a:r>
              <a:rPr lang="zh-CN" altLang="en-US" sz="1200" dirty="0"/>
              <a:t>://girke.bioinformatics.ucr.edu/GEN242/mydoc_schedule.html</a:t>
            </a:r>
          </a:p>
        </p:txBody>
      </p:sp>
    </p:spTree>
    <p:extLst>
      <p:ext uri="{BB962C8B-B14F-4D97-AF65-F5344CB8AC3E}">
        <p14:creationId xmlns:p14="http://schemas.microsoft.com/office/powerpoint/2010/main" val="380372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15600" y="85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Genome Sizes</a:t>
            </a: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graphicFrame>
        <p:nvGraphicFramePr>
          <p:cNvPr id="96" name="Shape 96"/>
          <p:cNvGraphicFramePr/>
          <p:nvPr>
            <p:extLst>
              <p:ext uri="{D42A27DB-BD31-4B8C-83A1-F6EECF244321}">
                <p14:modId xmlns:p14="http://schemas.microsoft.com/office/powerpoint/2010/main" val="63440365"/>
              </p:ext>
            </p:extLst>
          </p:nvPr>
        </p:nvGraphicFramePr>
        <p:xfrm>
          <a:off x="751616" y="848967"/>
          <a:ext cx="10271367" cy="4383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67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463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Organism</a:t>
                      </a:r>
                      <a:endParaRPr sz="18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Genome Size (bp)</a:t>
                      </a:r>
                      <a:endParaRPr sz="18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Genes</a:t>
                      </a:r>
                      <a:endParaRPr sz="18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463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/>
                        <a:t>Phage Phi-X</a:t>
                      </a:r>
                      <a:r>
                        <a:rPr lang="en" sz="1800"/>
                        <a:t> 174 (virus)</a:t>
                      </a:r>
                      <a:endParaRPr sz="18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5.3 ∗ 10</a:t>
                      </a:r>
                      <a:r>
                        <a:rPr lang="en" sz="1800" baseline="30000"/>
                        <a:t>3</a:t>
                      </a:r>
                      <a:endParaRPr sz="1800" baseline="300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10</a:t>
                      </a:r>
                      <a:endParaRPr sz="18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463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/>
                        <a:t>Escherichia coli</a:t>
                      </a:r>
                      <a:r>
                        <a:rPr lang="en" sz="1800"/>
                        <a:t> (bacterium)</a:t>
                      </a:r>
                      <a:endParaRPr sz="18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4.6 ∗ 10</a:t>
                      </a:r>
                      <a:r>
                        <a:rPr lang="en" sz="1800" baseline="30000"/>
                        <a:t>6</a:t>
                      </a:r>
                      <a:endParaRPr sz="1800" baseline="300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~4,000</a:t>
                      </a:r>
                      <a:endParaRPr sz="18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16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 dirty="0"/>
                        <a:t>Saccharomyces cerevisiae</a:t>
                      </a:r>
                      <a:r>
                        <a:rPr lang="en" sz="1800" dirty="0"/>
                        <a:t> (yeast)</a:t>
                      </a:r>
                      <a:endParaRPr sz="18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12.5 ∗ 10</a:t>
                      </a:r>
                      <a:r>
                        <a:rPr lang="en" sz="1800" baseline="30000"/>
                        <a:t>6</a:t>
                      </a:r>
                      <a:endParaRPr sz="1800" baseline="300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~6,000</a:t>
                      </a:r>
                      <a:endParaRPr sz="18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463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/>
                        <a:t>Arabidopsis thaliana</a:t>
                      </a:r>
                      <a:r>
                        <a:rPr lang="en" sz="1800"/>
                        <a:t> (plant)</a:t>
                      </a:r>
                      <a:endParaRPr sz="18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1.3 ∗ 10</a:t>
                      </a:r>
                      <a:r>
                        <a:rPr lang="en" sz="1800" baseline="30000"/>
                        <a:t>8</a:t>
                      </a:r>
                      <a:endParaRPr sz="1800" baseline="300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~28,000</a:t>
                      </a:r>
                      <a:endParaRPr sz="18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463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/>
                        <a:t>Fritillaria assyrica</a:t>
                      </a:r>
                      <a:r>
                        <a:rPr lang="en" sz="1800"/>
                        <a:t> (plant)</a:t>
                      </a:r>
                      <a:endParaRPr sz="18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1.3 ∗ 10</a:t>
                      </a:r>
                      <a:r>
                        <a:rPr lang="en" sz="1800" baseline="30000"/>
                        <a:t>11</a:t>
                      </a:r>
                      <a:endParaRPr sz="1800" baseline="300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NA</a:t>
                      </a:r>
                      <a:endParaRPr sz="18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716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/>
                        <a:t>Caenorhabditis elegans</a:t>
                      </a:r>
                      <a:r>
                        <a:rPr lang="en" sz="1800"/>
                        <a:t> (nematode)</a:t>
                      </a:r>
                      <a:endParaRPr sz="18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 ∗ 10</a:t>
                      </a:r>
                      <a:r>
                        <a:rPr lang="en" sz="1800" baseline="30000"/>
                        <a:t>8</a:t>
                      </a:r>
                      <a:endParaRPr sz="1800" baseline="300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∼19,500</a:t>
                      </a:r>
                      <a:endParaRPr sz="18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463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/>
                        <a:t>Homo sapiens</a:t>
                      </a:r>
                      <a:endParaRPr sz="1800" i="1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 ∗ 10</a:t>
                      </a:r>
                      <a:r>
                        <a:rPr lang="en" sz="1800" baseline="30000"/>
                        <a:t>9</a:t>
                      </a:r>
                      <a:endParaRPr sz="1800" baseline="300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~30,000</a:t>
                      </a:r>
                      <a:endParaRPr sz="18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7" name="Shape 97"/>
          <p:cNvSpPr txBox="1"/>
          <p:nvPr/>
        </p:nvSpPr>
        <p:spPr>
          <a:xfrm>
            <a:off x="985900" y="5353100"/>
            <a:ext cx="9802800" cy="1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lnSpc>
                <a:spcPct val="115000"/>
              </a:lnSpc>
              <a:buClr>
                <a:schemeClr val="dk2"/>
              </a:buClr>
              <a:buSzPts val="1400"/>
              <a:buChar char="○"/>
            </a:pPr>
            <a:r>
              <a:rPr lang="en" sz="2000" dirty="0">
                <a:solidFill>
                  <a:schemeClr val="dk2"/>
                </a:solidFill>
              </a:rPr>
              <a:t>Only approximate numbers are given in this table.</a:t>
            </a:r>
            <a:endParaRPr sz="2000" dirty="0">
              <a:solidFill>
                <a:schemeClr val="dk2"/>
              </a:solidFill>
            </a:endParaRPr>
          </a:p>
          <a:p>
            <a:pPr marL="609585" indent="-423323">
              <a:lnSpc>
                <a:spcPct val="115000"/>
              </a:lnSpc>
              <a:buClr>
                <a:schemeClr val="dk2"/>
              </a:buClr>
              <a:buSzPts val="1400"/>
              <a:buChar char="○"/>
            </a:pPr>
            <a:r>
              <a:rPr lang="en" sz="2000" dirty="0">
                <a:solidFill>
                  <a:schemeClr val="dk2"/>
                </a:solidFill>
              </a:rPr>
              <a:t>The numbers usually vary with the quality of a genome assembly.</a:t>
            </a:r>
            <a:endParaRPr sz="2000" dirty="0">
              <a:solidFill>
                <a:schemeClr val="dk2"/>
              </a:solidFill>
            </a:endParaRPr>
          </a:p>
          <a:p>
            <a:pPr marL="609585" indent="-423323">
              <a:lnSpc>
                <a:spcPct val="115000"/>
              </a:lnSpc>
              <a:buClr>
                <a:schemeClr val="dk2"/>
              </a:buClr>
              <a:buSzPts val="1400"/>
              <a:buChar char="○"/>
            </a:pPr>
            <a:r>
              <a:rPr lang="en" sz="2000" dirty="0">
                <a:solidFill>
                  <a:schemeClr val="dk2"/>
                </a:solidFill>
              </a:rPr>
              <a:t>The most accurate numbers can be found in genome databases (e.g. NCBI).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5810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 smtClean="0"/>
              <a:t>From Slides_03 @ </a:t>
            </a:r>
            <a:r>
              <a:rPr lang="zh-CN" altLang="en-US" sz="1200" dirty="0" smtClean="0"/>
              <a:t>http</a:t>
            </a:r>
            <a:r>
              <a:rPr lang="zh-CN" altLang="en-US" sz="1200" dirty="0"/>
              <a:t>://girke.bioinformatics.ucr.edu/GEN242/mydoc_schedule.html</a:t>
            </a:r>
          </a:p>
        </p:txBody>
      </p:sp>
    </p:spTree>
    <p:extLst>
      <p:ext uri="{BB962C8B-B14F-4D97-AF65-F5344CB8AC3E}">
        <p14:creationId xmlns:p14="http://schemas.microsoft.com/office/powerpoint/2010/main" val="385662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Chromatin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532067" y="1362367"/>
            <a:ext cx="4762000" cy="355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23323">
              <a:lnSpc>
                <a:spcPct val="115000"/>
              </a:lnSpc>
              <a:buSzPts val="1400"/>
              <a:buChar char="●"/>
            </a:pPr>
            <a:r>
              <a:rPr lang="en" sz="1867"/>
              <a:t>Chromatin: complex of DNA and protein that makes up chromosomes.</a:t>
            </a:r>
            <a:endParaRPr sz="1867"/>
          </a:p>
          <a:p>
            <a:pPr indent="-423323">
              <a:lnSpc>
                <a:spcPct val="115000"/>
              </a:lnSpc>
              <a:buSzPts val="1400"/>
              <a:buChar char="●"/>
            </a:pPr>
            <a:r>
              <a:rPr lang="en" sz="1867"/>
              <a:t>Histones are the major protein component.</a:t>
            </a:r>
            <a:endParaRPr sz="1867"/>
          </a:p>
          <a:p>
            <a:pPr indent="-423323">
              <a:lnSpc>
                <a:spcPct val="115000"/>
              </a:lnSpc>
              <a:buSzPts val="1400"/>
              <a:buChar char="●"/>
            </a:pPr>
            <a:r>
              <a:rPr lang="en" sz="1867"/>
              <a:t>Functions: DNA packaging in mitosis and meiosis, and to serve as a mechanism to control expression and DNA replication</a:t>
            </a:r>
            <a:endParaRPr sz="1867"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pic>
        <p:nvPicPr>
          <p:cNvPr id="105" name="Shape 105" descr="Chromatin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468" y="689101"/>
            <a:ext cx="5549033" cy="253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 descr="Chromatin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7734" y="3225800"/>
            <a:ext cx="5086461" cy="298553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5597700" y="6160067"/>
            <a:ext cx="5495600" cy="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solidFill>
                  <a:schemeClr val="dk2"/>
                </a:solidFill>
              </a:rPr>
              <a:t>Molecular Biology of the Cell Online </a:t>
            </a:r>
            <a:r>
              <a:rPr lang="en" sz="1600">
                <a:solidFill>
                  <a:srgbClr val="0000FF"/>
                </a:solidFill>
              </a:rPr>
              <a:t>[Alberts et al. 2002]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5810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 smtClean="0"/>
              <a:t>From Slides_03 @ </a:t>
            </a:r>
            <a:r>
              <a:rPr lang="zh-CN" altLang="en-US" sz="1200" dirty="0" smtClean="0"/>
              <a:t>http</a:t>
            </a:r>
            <a:r>
              <a:rPr lang="zh-CN" altLang="en-US" sz="1200" dirty="0"/>
              <a:t>://girke.bioinformatics.ucr.edu/GEN242/mydoc_schedule.html</a:t>
            </a:r>
          </a:p>
        </p:txBody>
      </p:sp>
    </p:spTree>
    <p:extLst>
      <p:ext uri="{BB962C8B-B14F-4D97-AF65-F5344CB8AC3E}">
        <p14:creationId xmlns:p14="http://schemas.microsoft.com/office/powerpoint/2010/main" val="289159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89"/>
          <a:stretch/>
        </p:blipFill>
        <p:spPr>
          <a:xfrm>
            <a:off x="1918964" y="1050170"/>
            <a:ext cx="8354072" cy="515251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147069" y="5690801"/>
            <a:ext cx="21259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1200" dirty="0">
                <a:cs typeface="+mn-ea"/>
                <a:sym typeface="+mn-lt"/>
              </a:rPr>
              <a:t>https://www.encodeproject.org/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7387" y="230509"/>
            <a:ext cx="8597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/>
              <a:t>组学数据往往是</a:t>
            </a:r>
            <a:r>
              <a:rPr lang="zh-CN" altLang="en-US" sz="1600" dirty="0"/>
              <a:t>全基因组规模单碱基</a:t>
            </a:r>
            <a:r>
              <a:rPr lang="zh-CN" altLang="en-US" sz="1600" dirty="0" smtClean="0"/>
              <a:t>精度的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能够从细胞的内在分子特征入手，</a:t>
            </a:r>
            <a:r>
              <a:rPr lang="zh-CN" altLang="en-US" sz="1600" dirty="0"/>
              <a:t>帮助</a:t>
            </a:r>
            <a:r>
              <a:rPr lang="zh-CN" altLang="en-US" sz="1600" dirty="0" smtClean="0"/>
              <a:t>识别细胞类型，发现调控网络，揭示新的生物学知识。</a:t>
            </a:r>
            <a:endParaRPr lang="en-US" altLang="zh-CN" sz="1600" dirty="0" smtClean="0"/>
          </a:p>
        </p:txBody>
      </p:sp>
      <p:sp>
        <p:nvSpPr>
          <p:cNvPr id="6" name="矩形 5"/>
          <p:cNvSpPr/>
          <p:nvPr/>
        </p:nvSpPr>
        <p:spPr>
          <a:xfrm>
            <a:off x="0" y="6396335"/>
            <a:ext cx="8260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Learn more about Bioinformatics</a:t>
            </a:r>
            <a:r>
              <a:rPr lang="en-US" altLang="zh-CN" sz="1200" dirty="0"/>
              <a:t>,</a:t>
            </a:r>
            <a:r>
              <a:rPr lang="en-US" altLang="zh-CN" sz="1200" dirty="0" smtClean="0"/>
              <a:t> </a:t>
            </a:r>
          </a:p>
          <a:p>
            <a:r>
              <a:rPr lang="en-US" altLang="zh-CN" sz="1200" dirty="0" smtClean="0"/>
              <a:t>See Slides_01 @ </a:t>
            </a:r>
            <a:r>
              <a:rPr lang="zh-CN" altLang="en-US" sz="1200" dirty="0" smtClean="0"/>
              <a:t>http</a:t>
            </a:r>
            <a:r>
              <a:rPr lang="zh-CN" altLang="en-US" sz="1200" dirty="0"/>
              <a:t>://girke.bioinformatics.ucr.edu/GEN242/mydoc_schedule.html</a:t>
            </a:r>
          </a:p>
        </p:txBody>
      </p:sp>
    </p:spTree>
    <p:extLst>
      <p:ext uri="{BB962C8B-B14F-4D97-AF65-F5344CB8AC3E}">
        <p14:creationId xmlns:p14="http://schemas.microsoft.com/office/powerpoint/2010/main" val="391554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5692601" y="1199070"/>
            <a:ext cx="6645665" cy="3893212"/>
            <a:chOff x="-233883" y="1370709"/>
            <a:chExt cx="6645665" cy="3893212"/>
          </a:xfrm>
        </p:grpSpPr>
        <p:grpSp>
          <p:nvGrpSpPr>
            <p:cNvPr id="12" name="组合 11"/>
            <p:cNvGrpSpPr/>
            <p:nvPr/>
          </p:nvGrpSpPr>
          <p:grpSpPr>
            <a:xfrm>
              <a:off x="1713039" y="1370709"/>
              <a:ext cx="2150752" cy="3881462"/>
              <a:chOff x="1722442" y="695664"/>
              <a:chExt cx="3025718" cy="5460514"/>
            </a:xfrm>
          </p:grpSpPr>
          <p:sp>
            <p:nvSpPr>
              <p:cNvPr id="636" name="îšľîḑé"/>
              <p:cNvSpPr>
                <a:spLocks/>
              </p:cNvSpPr>
              <p:nvPr/>
            </p:nvSpPr>
            <p:spPr bwMode="auto">
              <a:xfrm>
                <a:off x="1748993" y="695664"/>
                <a:ext cx="763172" cy="761199"/>
              </a:xfrm>
              <a:custGeom>
                <a:avLst/>
                <a:gdLst>
                  <a:gd name="T0" fmla="*/ 346 w 346"/>
                  <a:gd name="T1" fmla="*/ 346 h 346"/>
                  <a:gd name="T2" fmla="*/ 0 w 346"/>
                  <a:gd name="T3" fmla="*/ 0 h 346"/>
                  <a:gd name="T4" fmla="*/ 84 w 346"/>
                  <a:gd name="T5" fmla="*/ 0 h 346"/>
                  <a:gd name="T6" fmla="*/ 346 w 346"/>
                  <a:gd name="T7" fmla="*/ 262 h 346"/>
                  <a:gd name="T8" fmla="*/ 346 w 346"/>
                  <a:gd name="T9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346">
                    <a:moveTo>
                      <a:pt x="346" y="346"/>
                    </a:moveTo>
                    <a:cubicBezTo>
                      <a:pt x="157" y="342"/>
                      <a:pt x="4" y="189"/>
                      <a:pt x="0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8" y="143"/>
                      <a:pt x="203" y="258"/>
                      <a:pt x="346" y="262"/>
                    </a:cubicBezTo>
                    <a:lnTo>
                      <a:pt x="346" y="3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7" name="ïŝḻïḓe"/>
              <p:cNvSpPr>
                <a:spLocks/>
              </p:cNvSpPr>
              <p:nvPr/>
            </p:nvSpPr>
            <p:spPr bwMode="auto">
              <a:xfrm>
                <a:off x="2547658" y="1271493"/>
                <a:ext cx="761199" cy="1559866"/>
              </a:xfrm>
              <a:custGeom>
                <a:avLst/>
                <a:gdLst>
                  <a:gd name="T0" fmla="*/ 0 w 346"/>
                  <a:gd name="T1" fmla="*/ 624 h 708"/>
                  <a:gd name="T2" fmla="*/ 262 w 346"/>
                  <a:gd name="T3" fmla="*/ 354 h 708"/>
                  <a:gd name="T4" fmla="*/ 0 w 346"/>
                  <a:gd name="T5" fmla="*/ 84 h 708"/>
                  <a:gd name="T6" fmla="*/ 0 w 346"/>
                  <a:gd name="T7" fmla="*/ 0 h 708"/>
                  <a:gd name="T8" fmla="*/ 346 w 346"/>
                  <a:gd name="T9" fmla="*/ 354 h 708"/>
                  <a:gd name="T10" fmla="*/ 0 w 346"/>
                  <a:gd name="T11" fmla="*/ 708 h 708"/>
                  <a:gd name="T12" fmla="*/ 0 w 346"/>
                  <a:gd name="T13" fmla="*/ 624 h 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6" h="708">
                    <a:moveTo>
                      <a:pt x="0" y="624"/>
                    </a:moveTo>
                    <a:cubicBezTo>
                      <a:pt x="145" y="620"/>
                      <a:pt x="262" y="500"/>
                      <a:pt x="262" y="354"/>
                    </a:cubicBezTo>
                    <a:cubicBezTo>
                      <a:pt x="262" y="208"/>
                      <a:pt x="145" y="88"/>
                      <a:pt x="0" y="8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1" y="4"/>
                      <a:pt x="346" y="161"/>
                      <a:pt x="346" y="354"/>
                    </a:cubicBezTo>
                    <a:cubicBezTo>
                      <a:pt x="346" y="547"/>
                      <a:pt x="191" y="704"/>
                      <a:pt x="0" y="708"/>
                    </a:cubicBezTo>
                    <a:lnTo>
                      <a:pt x="0" y="6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8" name="ïṥḷídè"/>
              <p:cNvSpPr>
                <a:spLocks/>
              </p:cNvSpPr>
              <p:nvPr/>
            </p:nvSpPr>
            <p:spPr bwMode="auto">
              <a:xfrm>
                <a:off x="1748995" y="2645989"/>
                <a:ext cx="1559866" cy="1559866"/>
              </a:xfrm>
              <a:custGeom>
                <a:avLst/>
                <a:gdLst>
                  <a:gd name="T0" fmla="*/ 354 w 708"/>
                  <a:gd name="T1" fmla="*/ 708 h 708"/>
                  <a:gd name="T2" fmla="*/ 0 w 708"/>
                  <a:gd name="T3" fmla="*/ 354 h 708"/>
                  <a:gd name="T4" fmla="*/ 346 w 708"/>
                  <a:gd name="T5" fmla="*/ 0 h 708"/>
                  <a:gd name="T6" fmla="*/ 346 w 708"/>
                  <a:gd name="T7" fmla="*/ 84 h 708"/>
                  <a:gd name="T8" fmla="*/ 84 w 708"/>
                  <a:gd name="T9" fmla="*/ 354 h 708"/>
                  <a:gd name="T10" fmla="*/ 354 w 708"/>
                  <a:gd name="T11" fmla="*/ 624 h 708"/>
                  <a:gd name="T12" fmla="*/ 624 w 708"/>
                  <a:gd name="T13" fmla="*/ 362 h 708"/>
                  <a:gd name="T14" fmla="*/ 708 w 708"/>
                  <a:gd name="T15" fmla="*/ 362 h 708"/>
                  <a:gd name="T16" fmla="*/ 354 w 708"/>
                  <a:gd name="T17" fmla="*/ 708 h 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8" h="708">
                    <a:moveTo>
                      <a:pt x="354" y="708"/>
                    </a:moveTo>
                    <a:cubicBezTo>
                      <a:pt x="158" y="708"/>
                      <a:pt x="0" y="549"/>
                      <a:pt x="0" y="354"/>
                    </a:cubicBezTo>
                    <a:cubicBezTo>
                      <a:pt x="0" y="161"/>
                      <a:pt x="154" y="4"/>
                      <a:pt x="346" y="0"/>
                    </a:cubicBezTo>
                    <a:cubicBezTo>
                      <a:pt x="346" y="84"/>
                      <a:pt x="346" y="84"/>
                      <a:pt x="346" y="84"/>
                    </a:cubicBezTo>
                    <a:cubicBezTo>
                      <a:pt x="200" y="88"/>
                      <a:pt x="84" y="208"/>
                      <a:pt x="84" y="354"/>
                    </a:cubicBezTo>
                    <a:cubicBezTo>
                      <a:pt x="84" y="503"/>
                      <a:pt x="205" y="624"/>
                      <a:pt x="354" y="624"/>
                    </a:cubicBezTo>
                    <a:cubicBezTo>
                      <a:pt x="500" y="624"/>
                      <a:pt x="619" y="507"/>
                      <a:pt x="624" y="362"/>
                    </a:cubicBezTo>
                    <a:cubicBezTo>
                      <a:pt x="708" y="362"/>
                      <a:pt x="708" y="362"/>
                      <a:pt x="708" y="362"/>
                    </a:cubicBezTo>
                    <a:cubicBezTo>
                      <a:pt x="703" y="554"/>
                      <a:pt x="546" y="708"/>
                      <a:pt x="354" y="708"/>
                    </a:cubicBez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>
                <a:noFill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9" name="îṧľiḑê"/>
              <p:cNvSpPr>
                <a:spLocks/>
              </p:cNvSpPr>
              <p:nvPr/>
            </p:nvSpPr>
            <p:spPr bwMode="auto">
              <a:xfrm>
                <a:off x="3922155" y="5394979"/>
                <a:ext cx="761199" cy="761199"/>
              </a:xfrm>
              <a:custGeom>
                <a:avLst/>
                <a:gdLst>
                  <a:gd name="T0" fmla="*/ 262 w 346"/>
                  <a:gd name="T1" fmla="*/ 346 h 346"/>
                  <a:gd name="T2" fmla="*/ 0 w 346"/>
                  <a:gd name="T3" fmla="*/ 84 h 346"/>
                  <a:gd name="T4" fmla="*/ 0 w 346"/>
                  <a:gd name="T5" fmla="*/ 0 h 346"/>
                  <a:gd name="T6" fmla="*/ 346 w 346"/>
                  <a:gd name="T7" fmla="*/ 346 h 346"/>
                  <a:gd name="T8" fmla="*/ 262 w 346"/>
                  <a:gd name="T9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346">
                    <a:moveTo>
                      <a:pt x="262" y="346"/>
                    </a:moveTo>
                    <a:cubicBezTo>
                      <a:pt x="257" y="203"/>
                      <a:pt x="142" y="88"/>
                      <a:pt x="0" y="8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9" y="4"/>
                      <a:pt x="341" y="157"/>
                      <a:pt x="346" y="346"/>
                    </a:cubicBezTo>
                    <a:lnTo>
                      <a:pt x="262" y="3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0" name="íṡľïḋe"/>
              <p:cNvSpPr>
                <a:spLocks/>
              </p:cNvSpPr>
              <p:nvPr/>
            </p:nvSpPr>
            <p:spPr bwMode="auto">
              <a:xfrm>
                <a:off x="3123488" y="4020486"/>
                <a:ext cx="763172" cy="1559866"/>
              </a:xfrm>
              <a:custGeom>
                <a:avLst/>
                <a:gdLst>
                  <a:gd name="T0" fmla="*/ 346 w 346"/>
                  <a:gd name="T1" fmla="*/ 708 h 708"/>
                  <a:gd name="T2" fmla="*/ 0 w 346"/>
                  <a:gd name="T3" fmla="*/ 354 h 708"/>
                  <a:gd name="T4" fmla="*/ 346 w 346"/>
                  <a:gd name="T5" fmla="*/ 0 h 708"/>
                  <a:gd name="T6" fmla="*/ 346 w 346"/>
                  <a:gd name="T7" fmla="*/ 84 h 708"/>
                  <a:gd name="T8" fmla="*/ 84 w 346"/>
                  <a:gd name="T9" fmla="*/ 354 h 708"/>
                  <a:gd name="T10" fmla="*/ 346 w 346"/>
                  <a:gd name="T11" fmla="*/ 624 h 708"/>
                  <a:gd name="T12" fmla="*/ 346 w 346"/>
                  <a:gd name="T13" fmla="*/ 708 h 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6" h="708">
                    <a:moveTo>
                      <a:pt x="346" y="708"/>
                    </a:moveTo>
                    <a:cubicBezTo>
                      <a:pt x="154" y="704"/>
                      <a:pt x="0" y="547"/>
                      <a:pt x="0" y="354"/>
                    </a:cubicBezTo>
                    <a:cubicBezTo>
                      <a:pt x="0" y="161"/>
                      <a:pt x="154" y="4"/>
                      <a:pt x="346" y="0"/>
                    </a:cubicBezTo>
                    <a:cubicBezTo>
                      <a:pt x="346" y="84"/>
                      <a:pt x="346" y="84"/>
                      <a:pt x="346" y="84"/>
                    </a:cubicBezTo>
                    <a:cubicBezTo>
                      <a:pt x="200" y="88"/>
                      <a:pt x="84" y="208"/>
                      <a:pt x="84" y="354"/>
                    </a:cubicBezTo>
                    <a:cubicBezTo>
                      <a:pt x="84" y="500"/>
                      <a:pt x="200" y="620"/>
                      <a:pt x="346" y="624"/>
                    </a:cubicBezTo>
                    <a:lnTo>
                      <a:pt x="346" y="70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1" name="íSľïḓe"/>
              <p:cNvSpPr>
                <a:spLocks/>
              </p:cNvSpPr>
              <p:nvPr/>
            </p:nvSpPr>
            <p:spPr bwMode="auto">
              <a:xfrm>
                <a:off x="3123490" y="2645989"/>
                <a:ext cx="1559866" cy="1559866"/>
              </a:xfrm>
              <a:custGeom>
                <a:avLst/>
                <a:gdLst>
                  <a:gd name="T0" fmla="*/ 362 w 708"/>
                  <a:gd name="T1" fmla="*/ 624 h 708"/>
                  <a:gd name="T2" fmla="*/ 624 w 708"/>
                  <a:gd name="T3" fmla="*/ 354 h 708"/>
                  <a:gd name="T4" fmla="*/ 354 w 708"/>
                  <a:gd name="T5" fmla="*/ 84 h 708"/>
                  <a:gd name="T6" fmla="*/ 84 w 708"/>
                  <a:gd name="T7" fmla="*/ 346 h 708"/>
                  <a:gd name="T8" fmla="*/ 0 w 708"/>
                  <a:gd name="T9" fmla="*/ 346 h 708"/>
                  <a:gd name="T10" fmla="*/ 354 w 708"/>
                  <a:gd name="T11" fmla="*/ 0 h 708"/>
                  <a:gd name="T12" fmla="*/ 708 w 708"/>
                  <a:gd name="T13" fmla="*/ 354 h 708"/>
                  <a:gd name="T14" fmla="*/ 362 w 708"/>
                  <a:gd name="T15" fmla="*/ 708 h 708"/>
                  <a:gd name="T16" fmla="*/ 362 w 708"/>
                  <a:gd name="T17" fmla="*/ 624 h 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8" h="708">
                    <a:moveTo>
                      <a:pt x="362" y="624"/>
                    </a:moveTo>
                    <a:cubicBezTo>
                      <a:pt x="507" y="620"/>
                      <a:pt x="624" y="500"/>
                      <a:pt x="624" y="354"/>
                    </a:cubicBezTo>
                    <a:cubicBezTo>
                      <a:pt x="624" y="205"/>
                      <a:pt x="503" y="84"/>
                      <a:pt x="354" y="84"/>
                    </a:cubicBezTo>
                    <a:cubicBezTo>
                      <a:pt x="207" y="84"/>
                      <a:pt x="88" y="201"/>
                      <a:pt x="84" y="346"/>
                    </a:cubicBezTo>
                    <a:cubicBezTo>
                      <a:pt x="0" y="346"/>
                      <a:pt x="0" y="346"/>
                      <a:pt x="0" y="346"/>
                    </a:cubicBezTo>
                    <a:cubicBezTo>
                      <a:pt x="4" y="154"/>
                      <a:pt x="161" y="0"/>
                      <a:pt x="354" y="0"/>
                    </a:cubicBezTo>
                    <a:cubicBezTo>
                      <a:pt x="549" y="0"/>
                      <a:pt x="708" y="159"/>
                      <a:pt x="708" y="354"/>
                    </a:cubicBezTo>
                    <a:cubicBezTo>
                      <a:pt x="708" y="547"/>
                      <a:pt x="553" y="704"/>
                      <a:pt x="362" y="708"/>
                    </a:cubicBezTo>
                    <a:lnTo>
                      <a:pt x="362" y="624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2" name="ïšlîdê"/>
              <p:cNvSpPr>
                <a:spLocks/>
              </p:cNvSpPr>
              <p:nvPr/>
            </p:nvSpPr>
            <p:spPr bwMode="auto">
              <a:xfrm>
                <a:off x="2082265" y="1600820"/>
                <a:ext cx="891351" cy="891352"/>
              </a:xfrm>
              <a:prstGeom prst="ellipse">
                <a:avLst/>
              </a:prstGeom>
              <a:noFill/>
              <a:ln w="6350" cap="flat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3" name="ïşḻîdè"/>
              <p:cNvSpPr>
                <a:spLocks/>
              </p:cNvSpPr>
              <p:nvPr/>
            </p:nvSpPr>
            <p:spPr bwMode="auto">
              <a:xfrm>
                <a:off x="2274825" y="1814545"/>
                <a:ext cx="510183" cy="519766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  <a:gd name="connsiteX107" fmla="*/ 373273 h 605239"/>
                  <a:gd name="connsiteY107" fmla="*/ 373273 h 605239"/>
                  <a:gd name="connsiteX108" fmla="*/ 373273 h 605239"/>
                  <a:gd name="connsiteY108" fmla="*/ 373273 h 605239"/>
                  <a:gd name="connsiteX109" fmla="*/ 373273 h 605239"/>
                  <a:gd name="connsiteY109" fmla="*/ 373273 h 605239"/>
                  <a:gd name="connsiteX110" fmla="*/ 373273 h 605239"/>
                  <a:gd name="connsiteY110" fmla="*/ 373273 h 605239"/>
                  <a:gd name="connsiteX111" fmla="*/ 373273 h 605239"/>
                  <a:gd name="connsiteY111" fmla="*/ 373273 h 605239"/>
                  <a:gd name="connsiteX112" fmla="*/ 373273 h 605239"/>
                  <a:gd name="connsiteY112" fmla="*/ 373273 h 605239"/>
                  <a:gd name="connsiteX113" fmla="*/ 373273 h 605239"/>
                  <a:gd name="connsiteY113" fmla="*/ 373273 h 605239"/>
                  <a:gd name="connsiteX114" fmla="*/ 373273 h 605239"/>
                  <a:gd name="connsiteY114" fmla="*/ 373273 h 605239"/>
                  <a:gd name="connsiteX115" fmla="*/ 373273 h 605239"/>
                  <a:gd name="connsiteY115" fmla="*/ 373273 h 605239"/>
                  <a:gd name="connsiteX116" fmla="*/ 373273 h 605239"/>
                  <a:gd name="connsiteY116" fmla="*/ 373273 h 605239"/>
                  <a:gd name="connsiteX117" fmla="*/ 373273 h 605239"/>
                  <a:gd name="connsiteY117" fmla="*/ 373273 h 605239"/>
                  <a:gd name="connsiteX118" fmla="*/ 373273 h 605239"/>
                  <a:gd name="connsiteY118" fmla="*/ 373273 h 605239"/>
                  <a:gd name="connsiteX119" fmla="*/ 373273 h 605239"/>
                  <a:gd name="connsiteY119" fmla="*/ 373273 h 605239"/>
                  <a:gd name="connsiteX120" fmla="*/ 373273 h 605239"/>
                  <a:gd name="connsiteY120" fmla="*/ 373273 h 605239"/>
                  <a:gd name="connsiteX121" fmla="*/ 373273 h 605239"/>
                  <a:gd name="connsiteY121" fmla="*/ 373273 h 605239"/>
                  <a:gd name="connsiteX122" fmla="*/ 373273 h 605239"/>
                  <a:gd name="connsiteY122" fmla="*/ 373273 h 605239"/>
                  <a:gd name="connsiteX123" fmla="*/ 373273 h 605239"/>
                  <a:gd name="connsiteY123" fmla="*/ 373273 h 605239"/>
                  <a:gd name="connsiteX124" fmla="*/ 373273 h 605239"/>
                  <a:gd name="connsiteY124" fmla="*/ 373273 h 605239"/>
                  <a:gd name="connsiteX125" fmla="*/ 373273 h 605239"/>
                  <a:gd name="connsiteY125" fmla="*/ 373273 h 605239"/>
                  <a:gd name="connsiteX126" fmla="*/ 373273 h 605239"/>
                  <a:gd name="connsiteY126" fmla="*/ 373273 h 605239"/>
                  <a:gd name="connsiteX127" fmla="*/ 373273 h 605239"/>
                  <a:gd name="connsiteY127" fmla="*/ 373273 h 605239"/>
                  <a:gd name="connsiteX128" fmla="*/ 373273 h 605239"/>
                  <a:gd name="connsiteY128" fmla="*/ 373273 h 605239"/>
                  <a:gd name="connsiteX129" fmla="*/ 373273 h 605239"/>
                  <a:gd name="connsiteY129" fmla="*/ 373273 h 605239"/>
                  <a:gd name="connsiteX130" fmla="*/ 373273 h 605239"/>
                  <a:gd name="connsiteY130" fmla="*/ 373273 h 605239"/>
                  <a:gd name="connsiteX131" fmla="*/ 373273 h 605239"/>
                  <a:gd name="connsiteY131" fmla="*/ 373273 h 605239"/>
                  <a:gd name="connsiteX132" fmla="*/ 373273 h 605239"/>
                  <a:gd name="connsiteY132" fmla="*/ 373273 h 605239"/>
                  <a:gd name="connsiteX133" fmla="*/ 373273 h 605239"/>
                  <a:gd name="connsiteY133" fmla="*/ 373273 h 605239"/>
                  <a:gd name="connsiteX134" fmla="*/ 373273 h 605239"/>
                  <a:gd name="connsiteY134" fmla="*/ 373273 h 605239"/>
                  <a:gd name="connsiteX135" fmla="*/ 373273 h 605239"/>
                  <a:gd name="connsiteY135" fmla="*/ 373273 h 605239"/>
                  <a:gd name="connsiteX136" fmla="*/ 373273 h 605239"/>
                  <a:gd name="connsiteY136" fmla="*/ 373273 h 605239"/>
                  <a:gd name="connsiteX137" fmla="*/ 373273 h 605239"/>
                  <a:gd name="connsiteY137" fmla="*/ 373273 h 605239"/>
                  <a:gd name="connsiteX138" fmla="*/ 373273 h 605239"/>
                  <a:gd name="connsiteY138" fmla="*/ 373273 h 605239"/>
                  <a:gd name="connsiteX139" fmla="*/ 373273 h 605239"/>
                  <a:gd name="connsiteY139" fmla="*/ 373273 h 605239"/>
                  <a:gd name="connsiteX140" fmla="*/ 373273 h 605239"/>
                  <a:gd name="connsiteY140" fmla="*/ 373273 h 605239"/>
                  <a:gd name="connsiteX141" fmla="*/ 373273 h 605239"/>
                  <a:gd name="connsiteY141" fmla="*/ 373273 h 605239"/>
                  <a:gd name="connsiteX142" fmla="*/ 373273 h 605239"/>
                  <a:gd name="connsiteY142" fmla="*/ 373273 h 605239"/>
                  <a:gd name="connsiteX143" fmla="*/ 373273 h 605239"/>
                  <a:gd name="connsiteY143" fmla="*/ 373273 h 605239"/>
                  <a:gd name="connsiteX144" fmla="*/ 373273 h 605239"/>
                  <a:gd name="connsiteY144" fmla="*/ 373273 h 605239"/>
                  <a:gd name="connsiteX145" fmla="*/ 373273 h 605239"/>
                  <a:gd name="connsiteY145" fmla="*/ 373273 h 605239"/>
                  <a:gd name="connsiteX146" fmla="*/ 373273 h 605239"/>
                  <a:gd name="connsiteY146" fmla="*/ 373273 h 605239"/>
                  <a:gd name="connsiteX147" fmla="*/ 373273 h 605239"/>
                  <a:gd name="connsiteY147" fmla="*/ 373273 h 605239"/>
                  <a:gd name="connsiteX148" fmla="*/ 373273 h 605239"/>
                  <a:gd name="connsiteY148" fmla="*/ 373273 h 605239"/>
                  <a:gd name="connsiteX149" fmla="*/ 373273 h 605239"/>
                  <a:gd name="connsiteY149" fmla="*/ 373273 h 605239"/>
                  <a:gd name="connsiteX150" fmla="*/ 373273 h 605239"/>
                  <a:gd name="connsiteY150" fmla="*/ 373273 h 605239"/>
                  <a:gd name="connsiteX151" fmla="*/ 373273 h 605239"/>
                  <a:gd name="connsiteY151" fmla="*/ 373273 h 605239"/>
                  <a:gd name="connsiteX152" fmla="*/ 373273 h 605239"/>
                  <a:gd name="connsiteY152" fmla="*/ 373273 h 605239"/>
                  <a:gd name="connsiteX153" fmla="*/ 373273 h 605239"/>
                  <a:gd name="connsiteY153" fmla="*/ 373273 h 605239"/>
                  <a:gd name="connsiteX154" fmla="*/ 373273 h 605239"/>
                  <a:gd name="connsiteY154" fmla="*/ 373273 h 605239"/>
                  <a:gd name="connsiteX155" fmla="*/ 373273 h 605239"/>
                  <a:gd name="connsiteY155" fmla="*/ 373273 h 605239"/>
                  <a:gd name="connsiteX156" fmla="*/ 373273 h 605239"/>
                  <a:gd name="connsiteY156" fmla="*/ 373273 h 605239"/>
                  <a:gd name="connsiteX157" fmla="*/ 373273 h 605239"/>
                  <a:gd name="connsiteY157" fmla="*/ 373273 h 605239"/>
                  <a:gd name="connsiteX158" fmla="*/ 373273 h 605239"/>
                  <a:gd name="connsiteY158" fmla="*/ 373273 h 605239"/>
                  <a:gd name="connsiteX159" fmla="*/ 373273 h 605239"/>
                  <a:gd name="connsiteY159" fmla="*/ 373273 h 605239"/>
                  <a:gd name="connsiteX160" fmla="*/ 373273 h 605239"/>
                  <a:gd name="connsiteY160" fmla="*/ 373273 h 605239"/>
                  <a:gd name="connsiteX161" fmla="*/ 373273 h 605239"/>
                  <a:gd name="connsiteY161" fmla="*/ 373273 h 605239"/>
                  <a:gd name="connsiteX162" fmla="*/ 373273 h 605239"/>
                  <a:gd name="connsiteY162" fmla="*/ 373273 h 605239"/>
                  <a:gd name="connsiteX163" fmla="*/ 373273 h 605239"/>
                  <a:gd name="connsiteY163" fmla="*/ 373273 h 605239"/>
                  <a:gd name="connsiteX164" fmla="*/ 373273 h 605239"/>
                  <a:gd name="connsiteY164" fmla="*/ 373273 h 605239"/>
                  <a:gd name="connsiteX165" fmla="*/ 373273 h 605239"/>
                  <a:gd name="connsiteY165" fmla="*/ 373273 h 605239"/>
                  <a:gd name="connsiteX166" fmla="*/ 373273 h 605239"/>
                  <a:gd name="connsiteY166" fmla="*/ 373273 h 605239"/>
                  <a:gd name="connsiteX167" fmla="*/ 373273 h 605239"/>
                  <a:gd name="connsiteY167" fmla="*/ 373273 h 605239"/>
                  <a:gd name="connsiteX168" fmla="*/ 373273 h 605239"/>
                  <a:gd name="connsiteY168" fmla="*/ 373273 h 605239"/>
                  <a:gd name="connsiteX169" fmla="*/ 373273 h 605239"/>
                  <a:gd name="connsiteY169" fmla="*/ 373273 h 605239"/>
                  <a:gd name="connsiteX170" fmla="*/ 373273 h 605239"/>
                  <a:gd name="connsiteY170" fmla="*/ 373273 h 605239"/>
                  <a:gd name="connsiteX171" fmla="*/ 373273 h 605239"/>
                  <a:gd name="connsiteY171" fmla="*/ 373273 h 605239"/>
                  <a:gd name="connsiteX172" fmla="*/ 373273 h 605239"/>
                  <a:gd name="connsiteY172" fmla="*/ 373273 h 605239"/>
                  <a:gd name="connsiteX173" fmla="*/ 373273 h 605239"/>
                  <a:gd name="connsiteY173" fmla="*/ 373273 h 605239"/>
                  <a:gd name="connsiteX174" fmla="*/ 373273 h 605239"/>
                  <a:gd name="connsiteY174" fmla="*/ 373273 h 605239"/>
                  <a:gd name="connsiteX175" fmla="*/ 373273 h 605239"/>
                  <a:gd name="connsiteY175" fmla="*/ 373273 h 605239"/>
                  <a:gd name="connsiteX176" fmla="*/ 373273 h 605239"/>
                  <a:gd name="connsiteY176" fmla="*/ 373273 h 605239"/>
                  <a:gd name="connsiteX177" fmla="*/ 373273 h 605239"/>
                  <a:gd name="connsiteY177" fmla="*/ 373273 h 605239"/>
                  <a:gd name="connsiteX178" fmla="*/ 373273 h 605239"/>
                  <a:gd name="connsiteY178" fmla="*/ 373273 h 605239"/>
                  <a:gd name="connsiteX179" fmla="*/ 373273 h 605239"/>
                  <a:gd name="connsiteY179" fmla="*/ 373273 h 605239"/>
                  <a:gd name="connsiteX180" fmla="*/ 373273 h 605239"/>
                  <a:gd name="connsiteY180" fmla="*/ 373273 h 605239"/>
                  <a:gd name="connsiteX181" fmla="*/ 373273 h 605239"/>
                  <a:gd name="connsiteY181" fmla="*/ 373273 h 605239"/>
                  <a:gd name="connsiteX182" fmla="*/ 373273 h 605239"/>
                  <a:gd name="connsiteY182" fmla="*/ 373273 h 605239"/>
                  <a:gd name="connsiteX183" fmla="*/ 373273 h 605239"/>
                  <a:gd name="connsiteY183" fmla="*/ 373273 h 605239"/>
                  <a:gd name="connsiteX184" fmla="*/ 373273 h 605239"/>
                  <a:gd name="connsiteY184" fmla="*/ 373273 h 605239"/>
                  <a:gd name="connsiteX185" fmla="*/ 373273 h 605239"/>
                  <a:gd name="connsiteY185" fmla="*/ 373273 h 605239"/>
                  <a:gd name="connsiteX186" fmla="*/ 373273 h 605239"/>
                  <a:gd name="connsiteY186" fmla="*/ 373273 h 605239"/>
                  <a:gd name="connsiteX187" fmla="*/ 373273 h 605239"/>
                  <a:gd name="connsiteY187" fmla="*/ 373273 h 605239"/>
                  <a:gd name="connsiteX188" fmla="*/ 373273 h 605239"/>
                  <a:gd name="connsiteY188" fmla="*/ 373273 h 605239"/>
                  <a:gd name="connsiteX189" fmla="*/ 373273 h 605239"/>
                  <a:gd name="connsiteY189" fmla="*/ 373273 h 605239"/>
                  <a:gd name="connsiteX190" fmla="*/ 373273 h 605239"/>
                  <a:gd name="connsiteY190" fmla="*/ 373273 h 605239"/>
                  <a:gd name="connsiteX191" fmla="*/ 373273 h 605239"/>
                  <a:gd name="connsiteY191" fmla="*/ 373273 h 605239"/>
                  <a:gd name="connsiteX192" fmla="*/ 373273 h 605239"/>
                  <a:gd name="connsiteY192" fmla="*/ 373273 h 605239"/>
                  <a:gd name="connsiteX193" fmla="*/ 373273 h 605239"/>
                  <a:gd name="connsiteY193" fmla="*/ 373273 h 605239"/>
                  <a:gd name="connsiteX194" fmla="*/ 373273 h 605239"/>
                  <a:gd name="connsiteY194" fmla="*/ 373273 h 605239"/>
                  <a:gd name="connsiteX195" fmla="*/ 373273 h 605239"/>
                  <a:gd name="connsiteY195" fmla="*/ 373273 h 605239"/>
                  <a:gd name="connsiteX196" fmla="*/ 373273 h 605239"/>
                  <a:gd name="connsiteY196" fmla="*/ 373273 h 605239"/>
                  <a:gd name="connsiteX197" fmla="*/ 373273 h 605239"/>
                  <a:gd name="connsiteY197" fmla="*/ 373273 h 605239"/>
                  <a:gd name="connsiteX198" fmla="*/ 373273 h 605239"/>
                  <a:gd name="connsiteY198" fmla="*/ 373273 h 605239"/>
                  <a:gd name="connsiteX199" fmla="*/ 373273 h 605239"/>
                  <a:gd name="connsiteY199" fmla="*/ 373273 h 605239"/>
                  <a:gd name="connsiteX200" fmla="*/ 373273 h 605239"/>
                  <a:gd name="connsiteY200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</a:cxnLst>
                <a:rect l="l" t="t" r="r" b="b"/>
                <a:pathLst>
                  <a:path w="597336" h="608556">
                    <a:moveTo>
                      <a:pt x="451408" y="393755"/>
                    </a:moveTo>
                    <a:cubicBezTo>
                      <a:pt x="454418" y="394037"/>
                      <a:pt x="456488" y="396577"/>
                      <a:pt x="456300" y="399492"/>
                    </a:cubicBezTo>
                    <a:cubicBezTo>
                      <a:pt x="455453" y="408520"/>
                      <a:pt x="454607" y="417455"/>
                      <a:pt x="453760" y="426201"/>
                    </a:cubicBezTo>
                    <a:cubicBezTo>
                      <a:pt x="448397" y="482253"/>
                      <a:pt x="443316" y="535201"/>
                      <a:pt x="448961" y="549214"/>
                    </a:cubicBezTo>
                    <a:cubicBezTo>
                      <a:pt x="449996" y="551942"/>
                      <a:pt x="448679" y="555045"/>
                      <a:pt x="445950" y="556174"/>
                    </a:cubicBezTo>
                    <a:cubicBezTo>
                      <a:pt x="445292" y="556362"/>
                      <a:pt x="444633" y="556550"/>
                      <a:pt x="443975" y="556550"/>
                    </a:cubicBezTo>
                    <a:cubicBezTo>
                      <a:pt x="441905" y="556550"/>
                      <a:pt x="439835" y="555233"/>
                      <a:pt x="438988" y="553164"/>
                    </a:cubicBezTo>
                    <a:cubicBezTo>
                      <a:pt x="432778" y="537553"/>
                      <a:pt x="436542" y="494385"/>
                      <a:pt x="443128" y="425167"/>
                    </a:cubicBezTo>
                    <a:cubicBezTo>
                      <a:pt x="443975" y="416420"/>
                      <a:pt x="444821" y="407486"/>
                      <a:pt x="445668" y="398552"/>
                    </a:cubicBezTo>
                    <a:cubicBezTo>
                      <a:pt x="445950" y="395636"/>
                      <a:pt x="448491" y="393473"/>
                      <a:pt x="451408" y="393755"/>
                    </a:cubicBezTo>
                    <a:close/>
                    <a:moveTo>
                      <a:pt x="86462" y="372208"/>
                    </a:moveTo>
                    <a:cubicBezTo>
                      <a:pt x="89005" y="373713"/>
                      <a:pt x="89759" y="377005"/>
                      <a:pt x="88252" y="379544"/>
                    </a:cubicBezTo>
                    <a:cubicBezTo>
                      <a:pt x="67152" y="413873"/>
                      <a:pt x="39082" y="469741"/>
                      <a:pt x="39082" y="557680"/>
                    </a:cubicBezTo>
                    <a:cubicBezTo>
                      <a:pt x="39082" y="560596"/>
                      <a:pt x="36727" y="563041"/>
                      <a:pt x="33807" y="563041"/>
                    </a:cubicBezTo>
                    <a:cubicBezTo>
                      <a:pt x="30793" y="563041"/>
                      <a:pt x="28438" y="560596"/>
                      <a:pt x="28438" y="557680"/>
                    </a:cubicBezTo>
                    <a:cubicBezTo>
                      <a:pt x="28438" y="467013"/>
                      <a:pt x="57356" y="409453"/>
                      <a:pt x="79115" y="373901"/>
                    </a:cubicBezTo>
                    <a:cubicBezTo>
                      <a:pt x="80622" y="371455"/>
                      <a:pt x="83919" y="370609"/>
                      <a:pt x="86462" y="372208"/>
                    </a:cubicBezTo>
                    <a:close/>
                    <a:moveTo>
                      <a:pt x="457890" y="272382"/>
                    </a:moveTo>
                    <a:cubicBezTo>
                      <a:pt x="460906" y="272382"/>
                      <a:pt x="463262" y="274734"/>
                      <a:pt x="463356" y="277650"/>
                    </a:cubicBezTo>
                    <a:cubicBezTo>
                      <a:pt x="463544" y="299190"/>
                      <a:pt x="462413" y="324775"/>
                      <a:pt x="459775" y="358356"/>
                    </a:cubicBezTo>
                    <a:cubicBezTo>
                      <a:pt x="459586" y="361178"/>
                      <a:pt x="457230" y="363341"/>
                      <a:pt x="454497" y="363341"/>
                    </a:cubicBezTo>
                    <a:cubicBezTo>
                      <a:pt x="454309" y="363341"/>
                      <a:pt x="454215" y="363247"/>
                      <a:pt x="454026" y="363247"/>
                    </a:cubicBezTo>
                    <a:cubicBezTo>
                      <a:pt x="451105" y="363059"/>
                      <a:pt x="448937" y="360519"/>
                      <a:pt x="449126" y="357509"/>
                    </a:cubicBezTo>
                    <a:cubicBezTo>
                      <a:pt x="451764" y="324305"/>
                      <a:pt x="452895" y="298908"/>
                      <a:pt x="452613" y="277744"/>
                    </a:cubicBezTo>
                    <a:cubicBezTo>
                      <a:pt x="452613" y="274828"/>
                      <a:pt x="454969" y="272382"/>
                      <a:pt x="457890" y="272382"/>
                    </a:cubicBezTo>
                    <a:close/>
                    <a:moveTo>
                      <a:pt x="223615" y="176389"/>
                    </a:moveTo>
                    <a:cubicBezTo>
                      <a:pt x="226254" y="177706"/>
                      <a:pt x="227291" y="180903"/>
                      <a:pt x="226066" y="183536"/>
                    </a:cubicBezTo>
                    <a:cubicBezTo>
                      <a:pt x="221071" y="193692"/>
                      <a:pt x="215416" y="203659"/>
                      <a:pt x="209008" y="213815"/>
                    </a:cubicBezTo>
                    <a:cubicBezTo>
                      <a:pt x="207971" y="215414"/>
                      <a:pt x="206275" y="216354"/>
                      <a:pt x="204484" y="216354"/>
                    </a:cubicBezTo>
                    <a:cubicBezTo>
                      <a:pt x="203448" y="216354"/>
                      <a:pt x="202505" y="216072"/>
                      <a:pt x="201657" y="215508"/>
                    </a:cubicBezTo>
                    <a:cubicBezTo>
                      <a:pt x="199113" y="213909"/>
                      <a:pt x="198359" y="210618"/>
                      <a:pt x="199961" y="208173"/>
                    </a:cubicBezTo>
                    <a:cubicBezTo>
                      <a:pt x="206181" y="198299"/>
                      <a:pt x="211647" y="188708"/>
                      <a:pt x="216453" y="178834"/>
                    </a:cubicBezTo>
                    <a:cubicBezTo>
                      <a:pt x="217772" y="176201"/>
                      <a:pt x="220977" y="175073"/>
                      <a:pt x="223615" y="176389"/>
                    </a:cubicBezTo>
                    <a:close/>
                    <a:moveTo>
                      <a:pt x="562753" y="48902"/>
                    </a:moveTo>
                    <a:cubicBezTo>
                      <a:pt x="565673" y="48902"/>
                      <a:pt x="568122" y="51348"/>
                      <a:pt x="568122" y="54264"/>
                    </a:cubicBezTo>
                    <a:cubicBezTo>
                      <a:pt x="568122" y="87562"/>
                      <a:pt x="558513" y="116816"/>
                      <a:pt x="540238" y="139109"/>
                    </a:cubicBezTo>
                    <a:cubicBezTo>
                      <a:pt x="539202" y="140332"/>
                      <a:pt x="537695" y="140990"/>
                      <a:pt x="536093" y="140990"/>
                    </a:cubicBezTo>
                    <a:cubicBezTo>
                      <a:pt x="534963" y="140990"/>
                      <a:pt x="533738" y="140614"/>
                      <a:pt x="532796" y="139861"/>
                    </a:cubicBezTo>
                    <a:cubicBezTo>
                      <a:pt x="530441" y="137980"/>
                      <a:pt x="530158" y="134594"/>
                      <a:pt x="532042" y="132336"/>
                    </a:cubicBezTo>
                    <a:cubicBezTo>
                      <a:pt x="548622" y="112018"/>
                      <a:pt x="557383" y="85022"/>
                      <a:pt x="557383" y="54264"/>
                    </a:cubicBezTo>
                    <a:cubicBezTo>
                      <a:pt x="557383" y="51348"/>
                      <a:pt x="559832" y="48902"/>
                      <a:pt x="562753" y="48902"/>
                    </a:cubicBezTo>
                    <a:close/>
                    <a:moveTo>
                      <a:pt x="250150" y="45515"/>
                    </a:moveTo>
                    <a:cubicBezTo>
                      <a:pt x="253069" y="45515"/>
                      <a:pt x="255517" y="47961"/>
                      <a:pt x="255517" y="50878"/>
                    </a:cubicBezTo>
                    <a:cubicBezTo>
                      <a:pt x="255517" y="91618"/>
                      <a:pt x="248832" y="128218"/>
                      <a:pt x="235273" y="162654"/>
                    </a:cubicBezTo>
                    <a:cubicBezTo>
                      <a:pt x="234426" y="164818"/>
                      <a:pt x="232354" y="166041"/>
                      <a:pt x="230283" y="166041"/>
                    </a:cubicBezTo>
                    <a:cubicBezTo>
                      <a:pt x="229624" y="166041"/>
                      <a:pt x="228965" y="165947"/>
                      <a:pt x="228305" y="165665"/>
                    </a:cubicBezTo>
                    <a:cubicBezTo>
                      <a:pt x="225575" y="164630"/>
                      <a:pt x="224257" y="161525"/>
                      <a:pt x="225292" y="158796"/>
                    </a:cubicBezTo>
                    <a:cubicBezTo>
                      <a:pt x="238474" y="125583"/>
                      <a:pt x="244877" y="90207"/>
                      <a:pt x="244877" y="50878"/>
                    </a:cubicBezTo>
                    <a:cubicBezTo>
                      <a:pt x="244877" y="47961"/>
                      <a:pt x="247231" y="45515"/>
                      <a:pt x="250150" y="45515"/>
                    </a:cubicBezTo>
                    <a:close/>
                    <a:moveTo>
                      <a:pt x="346738" y="21990"/>
                    </a:moveTo>
                    <a:cubicBezTo>
                      <a:pt x="331005" y="21990"/>
                      <a:pt x="318098" y="36476"/>
                      <a:pt x="318098" y="54254"/>
                    </a:cubicBezTo>
                    <a:cubicBezTo>
                      <a:pt x="318098" y="63661"/>
                      <a:pt x="319041" y="72879"/>
                      <a:pt x="320925" y="81815"/>
                    </a:cubicBezTo>
                    <a:cubicBezTo>
                      <a:pt x="321113" y="81815"/>
                      <a:pt x="321302" y="81721"/>
                      <a:pt x="321490" y="81721"/>
                    </a:cubicBezTo>
                    <a:lnTo>
                      <a:pt x="346644" y="81721"/>
                    </a:lnTo>
                    <a:cubicBezTo>
                      <a:pt x="349564" y="81721"/>
                      <a:pt x="351920" y="84167"/>
                      <a:pt x="351920" y="87083"/>
                    </a:cubicBezTo>
                    <a:cubicBezTo>
                      <a:pt x="351920" y="89999"/>
                      <a:pt x="349564" y="92444"/>
                      <a:pt x="346644" y="92444"/>
                    </a:cubicBezTo>
                    <a:lnTo>
                      <a:pt x="323563" y="92444"/>
                    </a:lnTo>
                    <a:cubicBezTo>
                      <a:pt x="326483" y="102227"/>
                      <a:pt x="330628" y="111634"/>
                      <a:pt x="335716" y="120476"/>
                    </a:cubicBezTo>
                    <a:cubicBezTo>
                      <a:pt x="336281" y="120287"/>
                      <a:pt x="336846" y="120193"/>
                      <a:pt x="337411" y="120193"/>
                    </a:cubicBezTo>
                    <a:lnTo>
                      <a:pt x="351637" y="120193"/>
                    </a:lnTo>
                    <a:cubicBezTo>
                      <a:pt x="354558" y="120193"/>
                      <a:pt x="357007" y="122639"/>
                      <a:pt x="357007" y="125555"/>
                    </a:cubicBezTo>
                    <a:cubicBezTo>
                      <a:pt x="357007" y="128471"/>
                      <a:pt x="354558" y="130917"/>
                      <a:pt x="351637" y="130917"/>
                    </a:cubicBezTo>
                    <a:lnTo>
                      <a:pt x="342499" y="130917"/>
                    </a:lnTo>
                    <a:cubicBezTo>
                      <a:pt x="342876" y="131387"/>
                      <a:pt x="343252" y="131951"/>
                      <a:pt x="343629" y="132516"/>
                    </a:cubicBezTo>
                    <a:cubicBezTo>
                      <a:pt x="344100" y="133174"/>
                      <a:pt x="344666" y="133833"/>
                      <a:pt x="345137" y="134397"/>
                    </a:cubicBezTo>
                    <a:lnTo>
                      <a:pt x="387625" y="134397"/>
                    </a:lnTo>
                    <a:cubicBezTo>
                      <a:pt x="390546" y="134397"/>
                      <a:pt x="392995" y="136843"/>
                      <a:pt x="392995" y="139759"/>
                    </a:cubicBezTo>
                    <a:cubicBezTo>
                      <a:pt x="392995" y="142675"/>
                      <a:pt x="390546" y="145120"/>
                      <a:pt x="387625" y="145120"/>
                    </a:cubicBezTo>
                    <a:lnTo>
                      <a:pt x="353710" y="145120"/>
                    </a:lnTo>
                    <a:cubicBezTo>
                      <a:pt x="373682" y="168542"/>
                      <a:pt x="398082" y="189331"/>
                      <a:pt x="412120" y="200618"/>
                    </a:cubicBezTo>
                    <a:cubicBezTo>
                      <a:pt x="415417" y="203252"/>
                      <a:pt x="419374" y="206450"/>
                      <a:pt x="423048" y="209555"/>
                    </a:cubicBezTo>
                    <a:cubicBezTo>
                      <a:pt x="423613" y="210025"/>
                      <a:pt x="424084" y="210495"/>
                      <a:pt x="424367" y="211154"/>
                    </a:cubicBezTo>
                    <a:cubicBezTo>
                      <a:pt x="427287" y="216703"/>
                      <a:pt x="429548" y="223852"/>
                      <a:pt x="431150" y="232224"/>
                    </a:cubicBezTo>
                    <a:lnTo>
                      <a:pt x="460450" y="232224"/>
                    </a:lnTo>
                    <a:cubicBezTo>
                      <a:pt x="463464" y="232224"/>
                      <a:pt x="465820" y="234670"/>
                      <a:pt x="465820" y="237586"/>
                    </a:cubicBezTo>
                    <a:cubicBezTo>
                      <a:pt x="465820" y="240502"/>
                      <a:pt x="463464" y="242947"/>
                      <a:pt x="460450" y="242947"/>
                    </a:cubicBezTo>
                    <a:lnTo>
                      <a:pt x="432752" y="242947"/>
                    </a:lnTo>
                    <a:cubicBezTo>
                      <a:pt x="438405" y="288192"/>
                      <a:pt x="431527" y="360622"/>
                      <a:pt x="425215" y="426185"/>
                    </a:cubicBezTo>
                    <a:cubicBezTo>
                      <a:pt x="419939" y="482247"/>
                      <a:pt x="414852" y="535205"/>
                      <a:pt x="420410" y="549221"/>
                    </a:cubicBezTo>
                    <a:cubicBezTo>
                      <a:pt x="428041" y="568316"/>
                      <a:pt x="441231" y="579792"/>
                      <a:pt x="455551" y="579792"/>
                    </a:cubicBezTo>
                    <a:cubicBezTo>
                      <a:pt x="470342" y="579792"/>
                      <a:pt x="483908" y="568316"/>
                      <a:pt x="491821" y="549127"/>
                    </a:cubicBezTo>
                    <a:cubicBezTo>
                      <a:pt x="496532" y="537651"/>
                      <a:pt x="498793" y="516392"/>
                      <a:pt x="499358" y="489960"/>
                    </a:cubicBezTo>
                    <a:lnTo>
                      <a:pt x="471001" y="489960"/>
                    </a:lnTo>
                    <a:cubicBezTo>
                      <a:pt x="467986" y="489960"/>
                      <a:pt x="465631" y="487609"/>
                      <a:pt x="465631" y="484693"/>
                    </a:cubicBezTo>
                    <a:cubicBezTo>
                      <a:pt x="465631" y="481683"/>
                      <a:pt x="467986" y="479331"/>
                      <a:pt x="471001" y="479331"/>
                    </a:cubicBezTo>
                    <a:lnTo>
                      <a:pt x="499452" y="479331"/>
                    </a:lnTo>
                    <a:cubicBezTo>
                      <a:pt x="500112" y="378306"/>
                      <a:pt x="480045" y="216421"/>
                      <a:pt x="479763" y="214258"/>
                    </a:cubicBezTo>
                    <a:cubicBezTo>
                      <a:pt x="479480" y="212471"/>
                      <a:pt x="480234" y="210683"/>
                      <a:pt x="481647" y="209555"/>
                    </a:cubicBezTo>
                    <a:cubicBezTo>
                      <a:pt x="485321" y="206450"/>
                      <a:pt x="489278" y="203252"/>
                      <a:pt x="492669" y="200618"/>
                    </a:cubicBezTo>
                    <a:cubicBezTo>
                      <a:pt x="509721" y="186885"/>
                      <a:pt x="537890" y="160735"/>
                      <a:pt x="561254" y="132328"/>
                    </a:cubicBezTo>
                    <a:cubicBezTo>
                      <a:pt x="577835" y="112010"/>
                      <a:pt x="586596" y="85013"/>
                      <a:pt x="586596" y="54254"/>
                    </a:cubicBezTo>
                    <a:cubicBezTo>
                      <a:pt x="586596" y="36476"/>
                      <a:pt x="573784" y="21990"/>
                      <a:pt x="557957" y="21990"/>
                    </a:cubicBezTo>
                    <a:cubicBezTo>
                      <a:pt x="542129" y="21990"/>
                      <a:pt x="529317" y="36476"/>
                      <a:pt x="529317" y="54254"/>
                    </a:cubicBezTo>
                    <a:cubicBezTo>
                      <a:pt x="529317" y="84637"/>
                      <a:pt x="512359" y="130635"/>
                      <a:pt x="481082" y="155844"/>
                    </a:cubicBezTo>
                    <a:cubicBezTo>
                      <a:pt x="472791" y="162522"/>
                      <a:pt x="464218" y="169389"/>
                      <a:pt x="456022" y="176914"/>
                    </a:cubicBezTo>
                    <a:cubicBezTo>
                      <a:pt x="453949" y="178890"/>
                      <a:pt x="450746" y="178890"/>
                      <a:pt x="448768" y="176914"/>
                    </a:cubicBezTo>
                    <a:cubicBezTo>
                      <a:pt x="440571" y="169389"/>
                      <a:pt x="431998" y="162522"/>
                      <a:pt x="423707" y="155844"/>
                    </a:cubicBezTo>
                    <a:cubicBezTo>
                      <a:pt x="392336" y="130635"/>
                      <a:pt x="375378" y="84637"/>
                      <a:pt x="375378" y="54254"/>
                    </a:cubicBezTo>
                    <a:cubicBezTo>
                      <a:pt x="375378" y="36476"/>
                      <a:pt x="362565" y="21990"/>
                      <a:pt x="346738" y="21990"/>
                    </a:cubicBezTo>
                    <a:close/>
                    <a:moveTo>
                      <a:pt x="346738" y="11361"/>
                    </a:moveTo>
                    <a:cubicBezTo>
                      <a:pt x="368406" y="11361"/>
                      <a:pt x="386118" y="30550"/>
                      <a:pt x="386118" y="54254"/>
                    </a:cubicBezTo>
                    <a:cubicBezTo>
                      <a:pt x="386118" y="82568"/>
                      <a:pt x="402699" y="125273"/>
                      <a:pt x="430396" y="147472"/>
                    </a:cubicBezTo>
                    <a:cubicBezTo>
                      <a:pt x="437651" y="153304"/>
                      <a:pt x="445093" y="159324"/>
                      <a:pt x="452348" y="165815"/>
                    </a:cubicBezTo>
                    <a:cubicBezTo>
                      <a:pt x="459696" y="159324"/>
                      <a:pt x="467139" y="153304"/>
                      <a:pt x="474393" y="147472"/>
                    </a:cubicBezTo>
                    <a:cubicBezTo>
                      <a:pt x="502090" y="125273"/>
                      <a:pt x="518671" y="82568"/>
                      <a:pt x="518671" y="54254"/>
                    </a:cubicBezTo>
                    <a:cubicBezTo>
                      <a:pt x="518671" y="30550"/>
                      <a:pt x="536288" y="11361"/>
                      <a:pt x="557957" y="11361"/>
                    </a:cubicBezTo>
                    <a:cubicBezTo>
                      <a:pt x="579625" y="11361"/>
                      <a:pt x="597336" y="30550"/>
                      <a:pt x="597336" y="54254"/>
                    </a:cubicBezTo>
                    <a:cubicBezTo>
                      <a:pt x="597336" y="87553"/>
                      <a:pt x="587633" y="116807"/>
                      <a:pt x="569450" y="139100"/>
                    </a:cubicBezTo>
                    <a:cubicBezTo>
                      <a:pt x="545709" y="168072"/>
                      <a:pt x="516787" y="194786"/>
                      <a:pt x="499358" y="208896"/>
                    </a:cubicBezTo>
                    <a:cubicBezTo>
                      <a:pt x="496626" y="211060"/>
                      <a:pt x="493706" y="213411"/>
                      <a:pt x="490691" y="215857"/>
                    </a:cubicBezTo>
                    <a:cubicBezTo>
                      <a:pt x="494554" y="247462"/>
                      <a:pt x="524324" y="498238"/>
                      <a:pt x="501619" y="553266"/>
                    </a:cubicBezTo>
                    <a:cubicBezTo>
                      <a:pt x="492010" y="576499"/>
                      <a:pt x="474864" y="590421"/>
                      <a:pt x="455551" y="590421"/>
                    </a:cubicBezTo>
                    <a:cubicBezTo>
                      <a:pt x="436709" y="590421"/>
                      <a:pt x="419845" y="576499"/>
                      <a:pt x="410518" y="553171"/>
                    </a:cubicBezTo>
                    <a:cubicBezTo>
                      <a:pt x="404300" y="537557"/>
                      <a:pt x="408069" y="494381"/>
                      <a:pt x="414663" y="425150"/>
                    </a:cubicBezTo>
                    <a:cubicBezTo>
                      <a:pt x="422106" y="346888"/>
                      <a:pt x="431433" y="249626"/>
                      <a:pt x="415417" y="216986"/>
                    </a:cubicBezTo>
                    <a:cubicBezTo>
                      <a:pt x="412025" y="214258"/>
                      <a:pt x="408445" y="211342"/>
                      <a:pt x="405431" y="208896"/>
                    </a:cubicBezTo>
                    <a:cubicBezTo>
                      <a:pt x="384799" y="192341"/>
                      <a:pt x="355876" y="166755"/>
                      <a:pt x="335056" y="138912"/>
                    </a:cubicBezTo>
                    <a:cubicBezTo>
                      <a:pt x="316968" y="114550"/>
                      <a:pt x="307453" y="85296"/>
                      <a:pt x="307453" y="54254"/>
                    </a:cubicBezTo>
                    <a:cubicBezTo>
                      <a:pt x="307453" y="30550"/>
                      <a:pt x="325070" y="11361"/>
                      <a:pt x="346738" y="11361"/>
                    </a:cubicBezTo>
                    <a:close/>
                    <a:moveTo>
                      <a:pt x="50966" y="10629"/>
                    </a:moveTo>
                    <a:cubicBezTo>
                      <a:pt x="28733" y="10629"/>
                      <a:pt x="10645" y="28688"/>
                      <a:pt x="10645" y="50885"/>
                    </a:cubicBezTo>
                    <a:cubicBezTo>
                      <a:pt x="10645" y="61232"/>
                      <a:pt x="11116" y="71014"/>
                      <a:pt x="11964" y="80514"/>
                    </a:cubicBezTo>
                    <a:lnTo>
                      <a:pt x="51437" y="80514"/>
                    </a:lnTo>
                    <a:cubicBezTo>
                      <a:pt x="54451" y="80514"/>
                      <a:pt x="56807" y="82865"/>
                      <a:pt x="56807" y="85875"/>
                    </a:cubicBezTo>
                    <a:cubicBezTo>
                      <a:pt x="56807" y="88791"/>
                      <a:pt x="54451" y="91142"/>
                      <a:pt x="51437" y="91142"/>
                    </a:cubicBezTo>
                    <a:lnTo>
                      <a:pt x="13095" y="91142"/>
                    </a:lnTo>
                    <a:cubicBezTo>
                      <a:pt x="16298" y="117479"/>
                      <a:pt x="22704" y="140523"/>
                      <a:pt x="31088" y="161216"/>
                    </a:cubicBezTo>
                    <a:lnTo>
                      <a:pt x="57749" y="161216"/>
                    </a:lnTo>
                    <a:cubicBezTo>
                      <a:pt x="60669" y="161216"/>
                      <a:pt x="63119" y="163567"/>
                      <a:pt x="63119" y="166483"/>
                    </a:cubicBezTo>
                    <a:cubicBezTo>
                      <a:pt x="63119" y="169493"/>
                      <a:pt x="60669" y="171844"/>
                      <a:pt x="57749" y="171844"/>
                    </a:cubicBezTo>
                    <a:lnTo>
                      <a:pt x="35704" y="171844"/>
                    </a:lnTo>
                    <a:cubicBezTo>
                      <a:pt x="53886" y="211631"/>
                      <a:pt x="79416" y="242482"/>
                      <a:pt x="103157" y="271170"/>
                    </a:cubicBezTo>
                    <a:cubicBezTo>
                      <a:pt x="108526" y="277660"/>
                      <a:pt x="113708" y="283867"/>
                      <a:pt x="118701" y="290075"/>
                    </a:cubicBezTo>
                    <a:cubicBezTo>
                      <a:pt x="120114" y="291956"/>
                      <a:pt x="120208" y="294590"/>
                      <a:pt x="118889" y="296471"/>
                    </a:cubicBezTo>
                    <a:cubicBezTo>
                      <a:pt x="112766" y="305030"/>
                      <a:pt x="106454" y="313496"/>
                      <a:pt x="99765" y="322431"/>
                    </a:cubicBezTo>
                    <a:cubicBezTo>
                      <a:pt x="57937" y="378114"/>
                      <a:pt x="10645" y="441227"/>
                      <a:pt x="10645" y="557671"/>
                    </a:cubicBezTo>
                    <a:cubicBezTo>
                      <a:pt x="10645" y="579868"/>
                      <a:pt x="28733" y="597927"/>
                      <a:pt x="50966" y="597927"/>
                    </a:cubicBezTo>
                    <a:cubicBezTo>
                      <a:pt x="73104" y="597927"/>
                      <a:pt x="91192" y="579868"/>
                      <a:pt x="91192" y="557671"/>
                    </a:cubicBezTo>
                    <a:cubicBezTo>
                      <a:pt x="91192" y="445459"/>
                      <a:pt x="97598" y="381876"/>
                      <a:pt x="133868" y="323654"/>
                    </a:cubicBezTo>
                    <a:cubicBezTo>
                      <a:pt x="134904" y="322055"/>
                      <a:pt x="136600" y="321114"/>
                      <a:pt x="138484" y="321114"/>
                    </a:cubicBezTo>
                    <a:cubicBezTo>
                      <a:pt x="140274" y="321114"/>
                      <a:pt x="141970" y="322055"/>
                      <a:pt x="143006" y="323654"/>
                    </a:cubicBezTo>
                    <a:cubicBezTo>
                      <a:pt x="179276" y="381876"/>
                      <a:pt x="185682" y="445459"/>
                      <a:pt x="185682" y="557671"/>
                    </a:cubicBezTo>
                    <a:cubicBezTo>
                      <a:pt x="185682" y="579868"/>
                      <a:pt x="203770" y="597927"/>
                      <a:pt x="226003" y="597927"/>
                    </a:cubicBezTo>
                    <a:cubicBezTo>
                      <a:pt x="236742" y="597927"/>
                      <a:pt x="246822" y="593695"/>
                      <a:pt x="254453" y="586170"/>
                    </a:cubicBezTo>
                    <a:cubicBezTo>
                      <a:pt x="262084" y="578551"/>
                      <a:pt x="266229" y="568393"/>
                      <a:pt x="266229" y="557671"/>
                    </a:cubicBezTo>
                    <a:cubicBezTo>
                      <a:pt x="266229" y="540270"/>
                      <a:pt x="265193" y="523998"/>
                      <a:pt x="263215" y="508760"/>
                    </a:cubicBezTo>
                    <a:lnTo>
                      <a:pt x="243619" y="508760"/>
                    </a:lnTo>
                    <a:cubicBezTo>
                      <a:pt x="240699" y="508760"/>
                      <a:pt x="238344" y="506409"/>
                      <a:pt x="238344" y="503493"/>
                    </a:cubicBezTo>
                    <a:cubicBezTo>
                      <a:pt x="238344" y="500483"/>
                      <a:pt x="240699" y="498132"/>
                      <a:pt x="243619" y="498132"/>
                    </a:cubicBezTo>
                    <a:lnTo>
                      <a:pt x="261707" y="498132"/>
                    </a:lnTo>
                    <a:cubicBezTo>
                      <a:pt x="260388" y="489667"/>
                      <a:pt x="258693" y="481483"/>
                      <a:pt x="256808" y="473677"/>
                    </a:cubicBezTo>
                    <a:lnTo>
                      <a:pt x="198400" y="473677"/>
                    </a:lnTo>
                    <a:cubicBezTo>
                      <a:pt x="195480" y="473677"/>
                      <a:pt x="193124" y="471325"/>
                      <a:pt x="193124" y="468315"/>
                    </a:cubicBezTo>
                    <a:cubicBezTo>
                      <a:pt x="193124" y="465400"/>
                      <a:pt x="195480" y="463048"/>
                      <a:pt x="198400" y="463048"/>
                    </a:cubicBezTo>
                    <a:lnTo>
                      <a:pt x="254076" y="463048"/>
                    </a:lnTo>
                    <a:cubicBezTo>
                      <a:pt x="237308" y="402663"/>
                      <a:pt x="205937" y="360713"/>
                      <a:pt x="177109" y="322431"/>
                    </a:cubicBezTo>
                    <a:cubicBezTo>
                      <a:pt x="170420" y="313496"/>
                      <a:pt x="164109" y="305030"/>
                      <a:pt x="158079" y="296471"/>
                    </a:cubicBezTo>
                    <a:cubicBezTo>
                      <a:pt x="156666" y="294590"/>
                      <a:pt x="156760" y="291956"/>
                      <a:pt x="158174" y="290075"/>
                    </a:cubicBezTo>
                    <a:cubicBezTo>
                      <a:pt x="163261" y="283867"/>
                      <a:pt x="168348" y="277660"/>
                      <a:pt x="173718" y="271170"/>
                    </a:cubicBezTo>
                    <a:cubicBezTo>
                      <a:pt x="217147" y="218779"/>
                      <a:pt x="266229" y="159334"/>
                      <a:pt x="266229" y="50885"/>
                    </a:cubicBezTo>
                    <a:cubicBezTo>
                      <a:pt x="266229" y="28688"/>
                      <a:pt x="248141" y="10629"/>
                      <a:pt x="226003" y="10629"/>
                    </a:cubicBezTo>
                    <a:cubicBezTo>
                      <a:pt x="203770" y="10629"/>
                      <a:pt x="185682" y="28688"/>
                      <a:pt x="185682" y="50885"/>
                    </a:cubicBezTo>
                    <a:cubicBezTo>
                      <a:pt x="185682" y="64806"/>
                      <a:pt x="185399" y="77974"/>
                      <a:pt x="184834" y="90578"/>
                    </a:cubicBezTo>
                    <a:lnTo>
                      <a:pt x="208480" y="90578"/>
                    </a:lnTo>
                    <a:cubicBezTo>
                      <a:pt x="211401" y="90578"/>
                      <a:pt x="213850" y="92929"/>
                      <a:pt x="213850" y="95845"/>
                    </a:cubicBezTo>
                    <a:cubicBezTo>
                      <a:pt x="213850" y="98855"/>
                      <a:pt x="211401" y="101207"/>
                      <a:pt x="208480" y="101207"/>
                    </a:cubicBezTo>
                    <a:lnTo>
                      <a:pt x="184175" y="101207"/>
                    </a:lnTo>
                    <a:cubicBezTo>
                      <a:pt x="183327" y="114657"/>
                      <a:pt x="182196" y="127355"/>
                      <a:pt x="180501" y="139488"/>
                    </a:cubicBezTo>
                    <a:lnTo>
                      <a:pt x="198400" y="139488"/>
                    </a:lnTo>
                    <a:cubicBezTo>
                      <a:pt x="201415" y="139488"/>
                      <a:pt x="203770" y="141840"/>
                      <a:pt x="203770" y="144755"/>
                    </a:cubicBezTo>
                    <a:cubicBezTo>
                      <a:pt x="203770" y="147765"/>
                      <a:pt x="201415" y="150117"/>
                      <a:pt x="198400" y="150117"/>
                    </a:cubicBezTo>
                    <a:lnTo>
                      <a:pt x="178993" y="150117"/>
                    </a:lnTo>
                    <a:cubicBezTo>
                      <a:pt x="172493" y="191408"/>
                      <a:pt x="160906" y="225551"/>
                      <a:pt x="143100" y="258001"/>
                    </a:cubicBezTo>
                    <a:cubicBezTo>
                      <a:pt x="142158" y="259789"/>
                      <a:pt x="140368" y="260823"/>
                      <a:pt x="138484" y="260823"/>
                    </a:cubicBezTo>
                    <a:cubicBezTo>
                      <a:pt x="136506" y="260823"/>
                      <a:pt x="134716" y="259789"/>
                      <a:pt x="133774" y="258001"/>
                    </a:cubicBezTo>
                    <a:cubicBezTo>
                      <a:pt x="103533" y="202789"/>
                      <a:pt x="91192" y="142780"/>
                      <a:pt x="91192" y="50885"/>
                    </a:cubicBezTo>
                    <a:cubicBezTo>
                      <a:pt x="91192" y="28688"/>
                      <a:pt x="73104" y="10629"/>
                      <a:pt x="50966" y="10629"/>
                    </a:cubicBezTo>
                    <a:close/>
                    <a:moveTo>
                      <a:pt x="50966" y="0"/>
                    </a:moveTo>
                    <a:cubicBezTo>
                      <a:pt x="79040" y="0"/>
                      <a:pt x="101932" y="22856"/>
                      <a:pt x="101932" y="50885"/>
                    </a:cubicBezTo>
                    <a:cubicBezTo>
                      <a:pt x="101932" y="135820"/>
                      <a:pt x="112577" y="192819"/>
                      <a:pt x="138484" y="243987"/>
                    </a:cubicBezTo>
                    <a:cubicBezTo>
                      <a:pt x="164297" y="192819"/>
                      <a:pt x="175037" y="135820"/>
                      <a:pt x="175037" y="50885"/>
                    </a:cubicBezTo>
                    <a:cubicBezTo>
                      <a:pt x="175037" y="22856"/>
                      <a:pt x="197835" y="0"/>
                      <a:pt x="226003" y="0"/>
                    </a:cubicBezTo>
                    <a:cubicBezTo>
                      <a:pt x="254076" y="0"/>
                      <a:pt x="276969" y="22856"/>
                      <a:pt x="276969" y="50885"/>
                    </a:cubicBezTo>
                    <a:cubicBezTo>
                      <a:pt x="276969" y="101018"/>
                      <a:pt x="266700" y="145414"/>
                      <a:pt x="245786" y="186893"/>
                    </a:cubicBezTo>
                    <a:cubicBezTo>
                      <a:pt x="227510" y="222918"/>
                      <a:pt x="203299" y="252170"/>
                      <a:pt x="182008" y="277942"/>
                    </a:cubicBezTo>
                    <a:cubicBezTo>
                      <a:pt x="177486" y="283303"/>
                      <a:pt x="173247" y="288476"/>
                      <a:pt x="169102" y="293649"/>
                    </a:cubicBezTo>
                    <a:cubicBezTo>
                      <a:pt x="174377" y="300986"/>
                      <a:pt x="179935" y="308323"/>
                      <a:pt x="185682" y="316035"/>
                    </a:cubicBezTo>
                    <a:cubicBezTo>
                      <a:pt x="228452" y="373034"/>
                      <a:pt x="276969" y="437652"/>
                      <a:pt x="276969" y="557671"/>
                    </a:cubicBezTo>
                    <a:cubicBezTo>
                      <a:pt x="276969" y="571309"/>
                      <a:pt x="271599" y="584007"/>
                      <a:pt x="261990" y="593695"/>
                    </a:cubicBezTo>
                    <a:cubicBezTo>
                      <a:pt x="252381" y="603289"/>
                      <a:pt x="239569" y="608556"/>
                      <a:pt x="226003" y="608556"/>
                    </a:cubicBezTo>
                    <a:cubicBezTo>
                      <a:pt x="197835" y="608556"/>
                      <a:pt x="174942" y="585700"/>
                      <a:pt x="174942" y="557671"/>
                    </a:cubicBezTo>
                    <a:cubicBezTo>
                      <a:pt x="174942" y="452514"/>
                      <a:pt x="169384" y="391000"/>
                      <a:pt x="138484" y="336916"/>
                    </a:cubicBezTo>
                    <a:cubicBezTo>
                      <a:pt x="107490" y="391000"/>
                      <a:pt x="101932" y="452514"/>
                      <a:pt x="101932" y="557671"/>
                    </a:cubicBezTo>
                    <a:cubicBezTo>
                      <a:pt x="101932" y="585700"/>
                      <a:pt x="79040" y="608556"/>
                      <a:pt x="50966" y="608556"/>
                    </a:cubicBezTo>
                    <a:cubicBezTo>
                      <a:pt x="22798" y="608556"/>
                      <a:pt x="0" y="585700"/>
                      <a:pt x="0" y="557671"/>
                    </a:cubicBezTo>
                    <a:cubicBezTo>
                      <a:pt x="0" y="437652"/>
                      <a:pt x="48422" y="373034"/>
                      <a:pt x="91192" y="316035"/>
                    </a:cubicBezTo>
                    <a:cubicBezTo>
                      <a:pt x="97033" y="308323"/>
                      <a:pt x="102497" y="300986"/>
                      <a:pt x="107773" y="293649"/>
                    </a:cubicBezTo>
                    <a:cubicBezTo>
                      <a:pt x="103628" y="288476"/>
                      <a:pt x="99388" y="283303"/>
                      <a:pt x="94961" y="277942"/>
                    </a:cubicBezTo>
                    <a:cubicBezTo>
                      <a:pt x="73576" y="252170"/>
                      <a:pt x="49459" y="222918"/>
                      <a:pt x="31182" y="186893"/>
                    </a:cubicBezTo>
                    <a:cubicBezTo>
                      <a:pt x="10174" y="145414"/>
                      <a:pt x="0" y="101018"/>
                      <a:pt x="0" y="50885"/>
                    </a:cubicBezTo>
                    <a:cubicBezTo>
                      <a:pt x="0" y="22856"/>
                      <a:pt x="22798" y="0"/>
                      <a:pt x="50966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4" name="íṥḷíḋe"/>
              <p:cNvSpPr>
                <a:spLocks/>
              </p:cNvSpPr>
              <p:nvPr/>
            </p:nvSpPr>
            <p:spPr bwMode="auto">
              <a:xfrm rot="16200000">
                <a:off x="1655547" y="2008208"/>
                <a:ext cx="298258" cy="139187"/>
              </a:xfrm>
              <a:custGeom>
                <a:avLst/>
                <a:gdLst>
                  <a:gd name="T0" fmla="*/ 64 w 129"/>
                  <a:gd name="T1" fmla="*/ 0 h 60"/>
                  <a:gd name="T2" fmla="*/ 0 w 129"/>
                  <a:gd name="T3" fmla="*/ 60 h 60"/>
                  <a:gd name="T4" fmla="*/ 129 w 129"/>
                  <a:gd name="T5" fmla="*/ 60 h 60"/>
                  <a:gd name="T6" fmla="*/ 64 w 129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9" h="60">
                    <a:moveTo>
                      <a:pt x="64" y="0"/>
                    </a:moveTo>
                    <a:cubicBezTo>
                      <a:pt x="56" y="34"/>
                      <a:pt x="31" y="60"/>
                      <a:pt x="0" y="60"/>
                    </a:cubicBezTo>
                    <a:cubicBezTo>
                      <a:pt x="129" y="60"/>
                      <a:pt x="129" y="60"/>
                      <a:pt x="129" y="60"/>
                    </a:cubicBezTo>
                    <a:cubicBezTo>
                      <a:pt x="98" y="60"/>
                      <a:pt x="72" y="34"/>
                      <a:pt x="64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5" name="í$ľiḍe"/>
              <p:cNvSpPr>
                <a:spLocks/>
              </p:cNvSpPr>
              <p:nvPr/>
            </p:nvSpPr>
            <p:spPr bwMode="auto">
              <a:xfrm>
                <a:off x="2082264" y="2975317"/>
                <a:ext cx="891351" cy="891352"/>
              </a:xfrm>
              <a:prstGeom prst="ellipse">
                <a:avLst/>
              </a:prstGeom>
              <a:noFill/>
              <a:ln w="6350" cap="flat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6" name="íşļíḋè"/>
              <p:cNvSpPr>
                <a:spLocks/>
              </p:cNvSpPr>
              <p:nvPr/>
            </p:nvSpPr>
            <p:spPr bwMode="auto">
              <a:xfrm>
                <a:off x="2371391" y="3179663"/>
                <a:ext cx="281548" cy="501635"/>
              </a:xfrm>
              <a:custGeom>
                <a:avLst/>
                <a:gdLst>
                  <a:gd name="connsiteX0" fmla="*/ 105305 w 341043"/>
                  <a:gd name="connsiteY0" fmla="*/ 570663 h 607639"/>
                  <a:gd name="connsiteX1" fmla="*/ 236726 w 341043"/>
                  <a:gd name="connsiteY1" fmla="*/ 570663 h 607639"/>
                  <a:gd name="connsiteX2" fmla="*/ 249167 w 341043"/>
                  <a:gd name="connsiteY2" fmla="*/ 583083 h 607639"/>
                  <a:gd name="connsiteX3" fmla="*/ 236726 w 341043"/>
                  <a:gd name="connsiteY3" fmla="*/ 595502 h 607639"/>
                  <a:gd name="connsiteX4" fmla="*/ 105305 w 341043"/>
                  <a:gd name="connsiteY4" fmla="*/ 595502 h 607639"/>
                  <a:gd name="connsiteX5" fmla="*/ 92864 w 341043"/>
                  <a:gd name="connsiteY5" fmla="*/ 583083 h 607639"/>
                  <a:gd name="connsiteX6" fmla="*/ 105305 w 341043"/>
                  <a:gd name="connsiteY6" fmla="*/ 570663 h 607639"/>
                  <a:gd name="connsiteX7" fmla="*/ 78631 w 341043"/>
                  <a:gd name="connsiteY7" fmla="*/ 520067 h 607639"/>
                  <a:gd name="connsiteX8" fmla="*/ 262248 w 341043"/>
                  <a:gd name="connsiteY8" fmla="*/ 520067 h 607639"/>
                  <a:gd name="connsiteX9" fmla="*/ 274782 w 341043"/>
                  <a:gd name="connsiteY9" fmla="*/ 532475 h 607639"/>
                  <a:gd name="connsiteX10" fmla="*/ 262435 w 341043"/>
                  <a:gd name="connsiteY10" fmla="*/ 544977 h 607639"/>
                  <a:gd name="connsiteX11" fmla="*/ 78631 w 341043"/>
                  <a:gd name="connsiteY11" fmla="*/ 544977 h 607639"/>
                  <a:gd name="connsiteX12" fmla="*/ 66190 w 341043"/>
                  <a:gd name="connsiteY12" fmla="*/ 532475 h 607639"/>
                  <a:gd name="connsiteX13" fmla="*/ 78631 w 341043"/>
                  <a:gd name="connsiteY13" fmla="*/ 520067 h 607639"/>
                  <a:gd name="connsiteX14" fmla="*/ 131975 w 341043"/>
                  <a:gd name="connsiteY14" fmla="*/ 469613 h 607639"/>
                  <a:gd name="connsiteX15" fmla="*/ 210056 w 341043"/>
                  <a:gd name="connsiteY15" fmla="*/ 469613 h 607639"/>
                  <a:gd name="connsiteX16" fmla="*/ 222493 w 341043"/>
                  <a:gd name="connsiteY16" fmla="*/ 482021 h 607639"/>
                  <a:gd name="connsiteX17" fmla="*/ 210056 w 341043"/>
                  <a:gd name="connsiteY17" fmla="*/ 494523 h 607639"/>
                  <a:gd name="connsiteX18" fmla="*/ 131975 w 341043"/>
                  <a:gd name="connsiteY18" fmla="*/ 494523 h 607639"/>
                  <a:gd name="connsiteX19" fmla="*/ 119538 w 341043"/>
                  <a:gd name="connsiteY19" fmla="*/ 482021 h 607639"/>
                  <a:gd name="connsiteX20" fmla="*/ 131975 w 341043"/>
                  <a:gd name="connsiteY20" fmla="*/ 469613 h 607639"/>
                  <a:gd name="connsiteX21" fmla="*/ 144842 w 341043"/>
                  <a:gd name="connsiteY21" fmla="*/ 329541 h 607639"/>
                  <a:gd name="connsiteX22" fmla="*/ 197212 w 341043"/>
                  <a:gd name="connsiteY22" fmla="*/ 329541 h 607639"/>
                  <a:gd name="connsiteX23" fmla="*/ 209650 w 341043"/>
                  <a:gd name="connsiteY23" fmla="*/ 342043 h 607639"/>
                  <a:gd name="connsiteX24" fmla="*/ 197212 w 341043"/>
                  <a:gd name="connsiteY24" fmla="*/ 354451 h 607639"/>
                  <a:gd name="connsiteX25" fmla="*/ 144842 w 341043"/>
                  <a:gd name="connsiteY25" fmla="*/ 354451 h 607639"/>
                  <a:gd name="connsiteX26" fmla="*/ 132310 w 341043"/>
                  <a:gd name="connsiteY26" fmla="*/ 342043 h 607639"/>
                  <a:gd name="connsiteX27" fmla="*/ 144842 w 341043"/>
                  <a:gd name="connsiteY27" fmla="*/ 329541 h 607639"/>
                  <a:gd name="connsiteX28" fmla="*/ 105305 w 341043"/>
                  <a:gd name="connsiteY28" fmla="*/ 291435 h 607639"/>
                  <a:gd name="connsiteX29" fmla="*/ 236726 w 341043"/>
                  <a:gd name="connsiteY29" fmla="*/ 291435 h 607639"/>
                  <a:gd name="connsiteX30" fmla="*/ 249167 w 341043"/>
                  <a:gd name="connsiteY30" fmla="*/ 303937 h 607639"/>
                  <a:gd name="connsiteX31" fmla="*/ 236726 w 341043"/>
                  <a:gd name="connsiteY31" fmla="*/ 316345 h 607639"/>
                  <a:gd name="connsiteX32" fmla="*/ 105305 w 341043"/>
                  <a:gd name="connsiteY32" fmla="*/ 316345 h 607639"/>
                  <a:gd name="connsiteX33" fmla="*/ 92864 w 341043"/>
                  <a:gd name="connsiteY33" fmla="*/ 303937 h 607639"/>
                  <a:gd name="connsiteX34" fmla="*/ 105305 w 341043"/>
                  <a:gd name="connsiteY34" fmla="*/ 291435 h 607639"/>
                  <a:gd name="connsiteX35" fmla="*/ 144842 w 341043"/>
                  <a:gd name="connsiteY35" fmla="*/ 253330 h 607639"/>
                  <a:gd name="connsiteX36" fmla="*/ 197212 w 341043"/>
                  <a:gd name="connsiteY36" fmla="*/ 253330 h 607639"/>
                  <a:gd name="connsiteX37" fmla="*/ 209650 w 341043"/>
                  <a:gd name="connsiteY37" fmla="*/ 265773 h 607639"/>
                  <a:gd name="connsiteX38" fmla="*/ 197212 w 341043"/>
                  <a:gd name="connsiteY38" fmla="*/ 278310 h 607639"/>
                  <a:gd name="connsiteX39" fmla="*/ 144842 w 341043"/>
                  <a:gd name="connsiteY39" fmla="*/ 278310 h 607639"/>
                  <a:gd name="connsiteX40" fmla="*/ 132310 w 341043"/>
                  <a:gd name="connsiteY40" fmla="*/ 265773 h 607639"/>
                  <a:gd name="connsiteX41" fmla="*/ 144842 w 341043"/>
                  <a:gd name="connsiteY41" fmla="*/ 253330 h 607639"/>
                  <a:gd name="connsiteX42" fmla="*/ 170475 w 341043"/>
                  <a:gd name="connsiteY42" fmla="*/ 217207 h 607639"/>
                  <a:gd name="connsiteX43" fmla="*/ 35535 w 341043"/>
                  <a:gd name="connsiteY43" fmla="*/ 303960 h 607639"/>
                  <a:gd name="connsiteX44" fmla="*/ 170475 w 341043"/>
                  <a:gd name="connsiteY44" fmla="*/ 390618 h 607639"/>
                  <a:gd name="connsiteX45" fmla="*/ 305508 w 341043"/>
                  <a:gd name="connsiteY45" fmla="*/ 303960 h 607639"/>
                  <a:gd name="connsiteX46" fmla="*/ 131975 w 341043"/>
                  <a:gd name="connsiteY46" fmla="*/ 113399 h 607639"/>
                  <a:gd name="connsiteX47" fmla="*/ 210056 w 341043"/>
                  <a:gd name="connsiteY47" fmla="*/ 113399 h 607639"/>
                  <a:gd name="connsiteX48" fmla="*/ 222493 w 341043"/>
                  <a:gd name="connsiteY48" fmla="*/ 125807 h 607639"/>
                  <a:gd name="connsiteX49" fmla="*/ 210056 w 341043"/>
                  <a:gd name="connsiteY49" fmla="*/ 138309 h 607639"/>
                  <a:gd name="connsiteX50" fmla="*/ 131975 w 341043"/>
                  <a:gd name="connsiteY50" fmla="*/ 138309 h 607639"/>
                  <a:gd name="connsiteX51" fmla="*/ 119538 w 341043"/>
                  <a:gd name="connsiteY51" fmla="*/ 125807 h 607639"/>
                  <a:gd name="connsiteX52" fmla="*/ 131975 w 341043"/>
                  <a:gd name="connsiteY52" fmla="*/ 113399 h 607639"/>
                  <a:gd name="connsiteX53" fmla="*/ 78631 w 341043"/>
                  <a:gd name="connsiteY53" fmla="*/ 62944 h 607639"/>
                  <a:gd name="connsiteX54" fmla="*/ 262248 w 341043"/>
                  <a:gd name="connsiteY54" fmla="*/ 62944 h 607639"/>
                  <a:gd name="connsiteX55" fmla="*/ 274782 w 341043"/>
                  <a:gd name="connsiteY55" fmla="*/ 75363 h 607639"/>
                  <a:gd name="connsiteX56" fmla="*/ 262435 w 341043"/>
                  <a:gd name="connsiteY56" fmla="*/ 87783 h 607639"/>
                  <a:gd name="connsiteX57" fmla="*/ 78631 w 341043"/>
                  <a:gd name="connsiteY57" fmla="*/ 87783 h 607639"/>
                  <a:gd name="connsiteX58" fmla="*/ 66190 w 341043"/>
                  <a:gd name="connsiteY58" fmla="*/ 75363 h 607639"/>
                  <a:gd name="connsiteX59" fmla="*/ 78631 w 341043"/>
                  <a:gd name="connsiteY59" fmla="*/ 62944 h 607639"/>
                  <a:gd name="connsiteX60" fmla="*/ 105305 w 341043"/>
                  <a:gd name="connsiteY60" fmla="*/ 12349 h 607639"/>
                  <a:gd name="connsiteX61" fmla="*/ 236726 w 341043"/>
                  <a:gd name="connsiteY61" fmla="*/ 12349 h 607639"/>
                  <a:gd name="connsiteX62" fmla="*/ 249167 w 341043"/>
                  <a:gd name="connsiteY62" fmla="*/ 24757 h 607639"/>
                  <a:gd name="connsiteX63" fmla="*/ 236726 w 341043"/>
                  <a:gd name="connsiteY63" fmla="*/ 37259 h 607639"/>
                  <a:gd name="connsiteX64" fmla="*/ 105305 w 341043"/>
                  <a:gd name="connsiteY64" fmla="*/ 37259 h 607639"/>
                  <a:gd name="connsiteX65" fmla="*/ 92864 w 341043"/>
                  <a:gd name="connsiteY65" fmla="*/ 24757 h 607639"/>
                  <a:gd name="connsiteX66" fmla="*/ 105305 w 341043"/>
                  <a:gd name="connsiteY66" fmla="*/ 12349 h 607639"/>
                  <a:gd name="connsiteX67" fmla="*/ 12437 w 341043"/>
                  <a:gd name="connsiteY67" fmla="*/ 0 h 607639"/>
                  <a:gd name="connsiteX68" fmla="*/ 24968 w 341043"/>
                  <a:gd name="connsiteY68" fmla="*/ 12420 h 607639"/>
                  <a:gd name="connsiteX69" fmla="*/ 24968 w 341043"/>
                  <a:gd name="connsiteY69" fmla="*/ 94316 h 607639"/>
                  <a:gd name="connsiteX70" fmla="*/ 170475 w 341043"/>
                  <a:gd name="connsiteY70" fmla="*/ 187699 h 607639"/>
                  <a:gd name="connsiteX71" fmla="*/ 316075 w 341043"/>
                  <a:gd name="connsiteY71" fmla="*/ 94316 h 607639"/>
                  <a:gd name="connsiteX72" fmla="*/ 316075 w 341043"/>
                  <a:gd name="connsiteY72" fmla="*/ 12420 h 607639"/>
                  <a:gd name="connsiteX73" fmla="*/ 328512 w 341043"/>
                  <a:gd name="connsiteY73" fmla="*/ 0 h 607639"/>
                  <a:gd name="connsiteX74" fmla="*/ 341043 w 341043"/>
                  <a:gd name="connsiteY74" fmla="*/ 12420 h 607639"/>
                  <a:gd name="connsiteX75" fmla="*/ 341043 w 341043"/>
                  <a:gd name="connsiteY75" fmla="*/ 101040 h 607639"/>
                  <a:gd name="connsiteX76" fmla="*/ 335245 w 341043"/>
                  <a:gd name="connsiteY76" fmla="*/ 111499 h 607639"/>
                  <a:gd name="connsiteX77" fmla="*/ 193573 w 341043"/>
                  <a:gd name="connsiteY77" fmla="*/ 202453 h 607639"/>
                  <a:gd name="connsiteX78" fmla="*/ 335245 w 341043"/>
                  <a:gd name="connsiteY78" fmla="*/ 293314 h 607639"/>
                  <a:gd name="connsiteX79" fmla="*/ 341043 w 341043"/>
                  <a:gd name="connsiteY79" fmla="*/ 303773 h 607639"/>
                  <a:gd name="connsiteX80" fmla="*/ 335245 w 341043"/>
                  <a:gd name="connsiteY80" fmla="*/ 314232 h 607639"/>
                  <a:gd name="connsiteX81" fmla="*/ 193573 w 341043"/>
                  <a:gd name="connsiteY81" fmla="*/ 405186 h 607639"/>
                  <a:gd name="connsiteX82" fmla="*/ 335245 w 341043"/>
                  <a:gd name="connsiteY82" fmla="*/ 496140 h 607639"/>
                  <a:gd name="connsiteX83" fmla="*/ 341043 w 341043"/>
                  <a:gd name="connsiteY83" fmla="*/ 506599 h 607639"/>
                  <a:gd name="connsiteX84" fmla="*/ 341043 w 341043"/>
                  <a:gd name="connsiteY84" fmla="*/ 595126 h 607639"/>
                  <a:gd name="connsiteX85" fmla="*/ 328512 w 341043"/>
                  <a:gd name="connsiteY85" fmla="*/ 607639 h 607639"/>
                  <a:gd name="connsiteX86" fmla="*/ 316075 w 341043"/>
                  <a:gd name="connsiteY86" fmla="*/ 595126 h 607639"/>
                  <a:gd name="connsiteX87" fmla="*/ 316075 w 341043"/>
                  <a:gd name="connsiteY87" fmla="*/ 513323 h 607639"/>
                  <a:gd name="connsiteX88" fmla="*/ 170475 w 341043"/>
                  <a:gd name="connsiteY88" fmla="*/ 419940 h 607639"/>
                  <a:gd name="connsiteX89" fmla="*/ 24968 w 341043"/>
                  <a:gd name="connsiteY89" fmla="*/ 513323 h 607639"/>
                  <a:gd name="connsiteX90" fmla="*/ 24968 w 341043"/>
                  <a:gd name="connsiteY90" fmla="*/ 595126 h 607639"/>
                  <a:gd name="connsiteX91" fmla="*/ 12437 w 341043"/>
                  <a:gd name="connsiteY91" fmla="*/ 607639 h 607639"/>
                  <a:gd name="connsiteX92" fmla="*/ 0 w 341043"/>
                  <a:gd name="connsiteY92" fmla="*/ 595126 h 607639"/>
                  <a:gd name="connsiteX93" fmla="*/ 0 w 341043"/>
                  <a:gd name="connsiteY93" fmla="*/ 506599 h 607639"/>
                  <a:gd name="connsiteX94" fmla="*/ 5704 w 341043"/>
                  <a:gd name="connsiteY94" fmla="*/ 496140 h 607639"/>
                  <a:gd name="connsiteX95" fmla="*/ 147470 w 341043"/>
                  <a:gd name="connsiteY95" fmla="*/ 405186 h 607639"/>
                  <a:gd name="connsiteX96" fmla="*/ 5704 w 341043"/>
                  <a:gd name="connsiteY96" fmla="*/ 314232 h 607639"/>
                  <a:gd name="connsiteX97" fmla="*/ 0 w 341043"/>
                  <a:gd name="connsiteY97" fmla="*/ 303773 h 607639"/>
                  <a:gd name="connsiteX98" fmla="*/ 5704 w 341043"/>
                  <a:gd name="connsiteY98" fmla="*/ 293314 h 607639"/>
                  <a:gd name="connsiteX99" fmla="*/ 147470 w 341043"/>
                  <a:gd name="connsiteY99" fmla="*/ 202453 h 607639"/>
                  <a:gd name="connsiteX100" fmla="*/ 5704 w 341043"/>
                  <a:gd name="connsiteY100" fmla="*/ 111499 h 607639"/>
                  <a:gd name="connsiteX101" fmla="*/ 0 w 341043"/>
                  <a:gd name="connsiteY101" fmla="*/ 101040 h 607639"/>
                  <a:gd name="connsiteX102" fmla="*/ 0 w 341043"/>
                  <a:gd name="connsiteY102" fmla="*/ 12420 h 607639"/>
                  <a:gd name="connsiteX103" fmla="*/ 12437 w 341043"/>
                  <a:gd name="connsiteY103" fmla="*/ 0 h 607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341043" h="607639">
                    <a:moveTo>
                      <a:pt x="105305" y="570663"/>
                    </a:moveTo>
                    <a:lnTo>
                      <a:pt x="236726" y="570663"/>
                    </a:lnTo>
                    <a:cubicBezTo>
                      <a:pt x="243555" y="570663"/>
                      <a:pt x="249167" y="576266"/>
                      <a:pt x="249167" y="583083"/>
                    </a:cubicBezTo>
                    <a:cubicBezTo>
                      <a:pt x="249167" y="589899"/>
                      <a:pt x="243555" y="595502"/>
                      <a:pt x="236726" y="595502"/>
                    </a:cubicBezTo>
                    <a:lnTo>
                      <a:pt x="105305" y="595502"/>
                    </a:lnTo>
                    <a:cubicBezTo>
                      <a:pt x="98476" y="595502"/>
                      <a:pt x="92864" y="589899"/>
                      <a:pt x="92864" y="583083"/>
                    </a:cubicBezTo>
                    <a:cubicBezTo>
                      <a:pt x="92864" y="576266"/>
                      <a:pt x="98476" y="570663"/>
                      <a:pt x="105305" y="570663"/>
                    </a:cubicBezTo>
                    <a:close/>
                    <a:moveTo>
                      <a:pt x="78631" y="520067"/>
                    </a:moveTo>
                    <a:lnTo>
                      <a:pt x="262248" y="520067"/>
                    </a:lnTo>
                    <a:cubicBezTo>
                      <a:pt x="269170" y="520067"/>
                      <a:pt x="274782" y="525665"/>
                      <a:pt x="274782" y="532475"/>
                    </a:cubicBezTo>
                    <a:cubicBezTo>
                      <a:pt x="274782" y="539379"/>
                      <a:pt x="269263" y="544977"/>
                      <a:pt x="262435" y="544977"/>
                    </a:cubicBezTo>
                    <a:lnTo>
                      <a:pt x="78631" y="544977"/>
                    </a:lnTo>
                    <a:cubicBezTo>
                      <a:pt x="71802" y="544977"/>
                      <a:pt x="66190" y="539379"/>
                      <a:pt x="66190" y="532475"/>
                    </a:cubicBezTo>
                    <a:cubicBezTo>
                      <a:pt x="66190" y="525665"/>
                      <a:pt x="71802" y="520067"/>
                      <a:pt x="78631" y="520067"/>
                    </a:cubicBezTo>
                    <a:close/>
                    <a:moveTo>
                      <a:pt x="131975" y="469613"/>
                    </a:moveTo>
                    <a:lnTo>
                      <a:pt x="210056" y="469613"/>
                    </a:lnTo>
                    <a:cubicBezTo>
                      <a:pt x="216882" y="469613"/>
                      <a:pt x="222493" y="475211"/>
                      <a:pt x="222493" y="482021"/>
                    </a:cubicBezTo>
                    <a:cubicBezTo>
                      <a:pt x="222493" y="488832"/>
                      <a:pt x="216882" y="494523"/>
                      <a:pt x="210056" y="494523"/>
                    </a:cubicBezTo>
                    <a:lnTo>
                      <a:pt x="131975" y="494523"/>
                    </a:lnTo>
                    <a:cubicBezTo>
                      <a:pt x="125149" y="494523"/>
                      <a:pt x="119538" y="488832"/>
                      <a:pt x="119538" y="482021"/>
                    </a:cubicBezTo>
                    <a:cubicBezTo>
                      <a:pt x="119538" y="475211"/>
                      <a:pt x="125149" y="469613"/>
                      <a:pt x="131975" y="469613"/>
                    </a:cubicBezTo>
                    <a:close/>
                    <a:moveTo>
                      <a:pt x="144842" y="329541"/>
                    </a:moveTo>
                    <a:lnTo>
                      <a:pt x="197212" y="329541"/>
                    </a:lnTo>
                    <a:cubicBezTo>
                      <a:pt x="204039" y="329541"/>
                      <a:pt x="209650" y="335139"/>
                      <a:pt x="209650" y="342043"/>
                    </a:cubicBezTo>
                    <a:cubicBezTo>
                      <a:pt x="209650" y="348853"/>
                      <a:pt x="204039" y="354451"/>
                      <a:pt x="197212" y="354451"/>
                    </a:cubicBezTo>
                    <a:lnTo>
                      <a:pt x="144842" y="354451"/>
                    </a:lnTo>
                    <a:cubicBezTo>
                      <a:pt x="137921" y="354451"/>
                      <a:pt x="132310" y="348853"/>
                      <a:pt x="132310" y="342043"/>
                    </a:cubicBezTo>
                    <a:cubicBezTo>
                      <a:pt x="132310" y="335139"/>
                      <a:pt x="137921" y="329541"/>
                      <a:pt x="144842" y="329541"/>
                    </a:cubicBezTo>
                    <a:close/>
                    <a:moveTo>
                      <a:pt x="105305" y="291435"/>
                    </a:moveTo>
                    <a:lnTo>
                      <a:pt x="236726" y="291435"/>
                    </a:lnTo>
                    <a:cubicBezTo>
                      <a:pt x="243555" y="291435"/>
                      <a:pt x="249167" y="297033"/>
                      <a:pt x="249167" y="303937"/>
                    </a:cubicBezTo>
                    <a:cubicBezTo>
                      <a:pt x="249167" y="310747"/>
                      <a:pt x="243555" y="316345"/>
                      <a:pt x="236726" y="316345"/>
                    </a:cubicBezTo>
                    <a:lnTo>
                      <a:pt x="105305" y="316345"/>
                    </a:lnTo>
                    <a:cubicBezTo>
                      <a:pt x="98476" y="316345"/>
                      <a:pt x="92864" y="310747"/>
                      <a:pt x="92864" y="303937"/>
                    </a:cubicBezTo>
                    <a:cubicBezTo>
                      <a:pt x="92864" y="297033"/>
                      <a:pt x="98476" y="291435"/>
                      <a:pt x="105305" y="291435"/>
                    </a:cubicBezTo>
                    <a:close/>
                    <a:moveTo>
                      <a:pt x="144842" y="253330"/>
                    </a:moveTo>
                    <a:lnTo>
                      <a:pt x="197212" y="253330"/>
                    </a:lnTo>
                    <a:cubicBezTo>
                      <a:pt x="204039" y="253330"/>
                      <a:pt x="209650" y="258943"/>
                      <a:pt x="209650" y="265773"/>
                    </a:cubicBezTo>
                    <a:cubicBezTo>
                      <a:pt x="209650" y="272697"/>
                      <a:pt x="204039" y="278310"/>
                      <a:pt x="197212" y="278310"/>
                    </a:cubicBezTo>
                    <a:lnTo>
                      <a:pt x="144842" y="278310"/>
                    </a:lnTo>
                    <a:cubicBezTo>
                      <a:pt x="137921" y="278310"/>
                      <a:pt x="132310" y="272697"/>
                      <a:pt x="132310" y="265773"/>
                    </a:cubicBezTo>
                    <a:cubicBezTo>
                      <a:pt x="132310" y="258943"/>
                      <a:pt x="137921" y="253330"/>
                      <a:pt x="144842" y="253330"/>
                    </a:cubicBezTo>
                    <a:close/>
                    <a:moveTo>
                      <a:pt x="170475" y="217207"/>
                    </a:moveTo>
                    <a:lnTo>
                      <a:pt x="35535" y="303960"/>
                    </a:lnTo>
                    <a:lnTo>
                      <a:pt x="170475" y="390618"/>
                    </a:lnTo>
                    <a:lnTo>
                      <a:pt x="305508" y="303960"/>
                    </a:lnTo>
                    <a:close/>
                    <a:moveTo>
                      <a:pt x="131975" y="113399"/>
                    </a:moveTo>
                    <a:lnTo>
                      <a:pt x="210056" y="113399"/>
                    </a:lnTo>
                    <a:cubicBezTo>
                      <a:pt x="216882" y="113399"/>
                      <a:pt x="222493" y="118997"/>
                      <a:pt x="222493" y="125807"/>
                    </a:cubicBezTo>
                    <a:cubicBezTo>
                      <a:pt x="222493" y="132711"/>
                      <a:pt x="216882" y="138309"/>
                      <a:pt x="210056" y="138309"/>
                    </a:cubicBezTo>
                    <a:lnTo>
                      <a:pt x="131975" y="138309"/>
                    </a:lnTo>
                    <a:cubicBezTo>
                      <a:pt x="125149" y="138309"/>
                      <a:pt x="119538" y="132711"/>
                      <a:pt x="119538" y="125807"/>
                    </a:cubicBezTo>
                    <a:cubicBezTo>
                      <a:pt x="119538" y="118997"/>
                      <a:pt x="125149" y="113399"/>
                      <a:pt x="131975" y="113399"/>
                    </a:cubicBezTo>
                    <a:close/>
                    <a:moveTo>
                      <a:pt x="78631" y="62944"/>
                    </a:moveTo>
                    <a:lnTo>
                      <a:pt x="262248" y="62944"/>
                    </a:lnTo>
                    <a:cubicBezTo>
                      <a:pt x="269170" y="62944"/>
                      <a:pt x="274782" y="68547"/>
                      <a:pt x="274782" y="75363"/>
                    </a:cubicBezTo>
                    <a:cubicBezTo>
                      <a:pt x="274782" y="82180"/>
                      <a:pt x="269263" y="87783"/>
                      <a:pt x="262435" y="87783"/>
                    </a:cubicBezTo>
                    <a:lnTo>
                      <a:pt x="78631" y="87783"/>
                    </a:lnTo>
                    <a:cubicBezTo>
                      <a:pt x="71802" y="87783"/>
                      <a:pt x="66190" y="82180"/>
                      <a:pt x="66190" y="75363"/>
                    </a:cubicBezTo>
                    <a:cubicBezTo>
                      <a:pt x="66190" y="68547"/>
                      <a:pt x="71802" y="62944"/>
                      <a:pt x="78631" y="62944"/>
                    </a:cubicBezTo>
                    <a:close/>
                    <a:moveTo>
                      <a:pt x="105305" y="12349"/>
                    </a:moveTo>
                    <a:lnTo>
                      <a:pt x="236726" y="12349"/>
                    </a:lnTo>
                    <a:cubicBezTo>
                      <a:pt x="243555" y="12349"/>
                      <a:pt x="249167" y="17947"/>
                      <a:pt x="249167" y="24757"/>
                    </a:cubicBezTo>
                    <a:cubicBezTo>
                      <a:pt x="249167" y="31661"/>
                      <a:pt x="243555" y="37259"/>
                      <a:pt x="236726" y="37259"/>
                    </a:cubicBezTo>
                    <a:lnTo>
                      <a:pt x="105305" y="37259"/>
                    </a:lnTo>
                    <a:cubicBezTo>
                      <a:pt x="98476" y="37259"/>
                      <a:pt x="92864" y="31661"/>
                      <a:pt x="92864" y="24757"/>
                    </a:cubicBezTo>
                    <a:cubicBezTo>
                      <a:pt x="92864" y="17947"/>
                      <a:pt x="98476" y="12349"/>
                      <a:pt x="105305" y="12349"/>
                    </a:cubicBezTo>
                    <a:close/>
                    <a:moveTo>
                      <a:pt x="12437" y="0"/>
                    </a:moveTo>
                    <a:cubicBezTo>
                      <a:pt x="19357" y="0"/>
                      <a:pt x="24968" y="5603"/>
                      <a:pt x="24968" y="12420"/>
                    </a:cubicBezTo>
                    <a:lnTo>
                      <a:pt x="24968" y="94316"/>
                    </a:lnTo>
                    <a:lnTo>
                      <a:pt x="170475" y="187699"/>
                    </a:lnTo>
                    <a:lnTo>
                      <a:pt x="316075" y="94316"/>
                    </a:lnTo>
                    <a:lnTo>
                      <a:pt x="316075" y="12420"/>
                    </a:lnTo>
                    <a:cubicBezTo>
                      <a:pt x="316075" y="5603"/>
                      <a:pt x="321686" y="0"/>
                      <a:pt x="328512" y="0"/>
                    </a:cubicBezTo>
                    <a:cubicBezTo>
                      <a:pt x="335432" y="0"/>
                      <a:pt x="341043" y="5603"/>
                      <a:pt x="341043" y="12420"/>
                    </a:cubicBezTo>
                    <a:lnTo>
                      <a:pt x="341043" y="101040"/>
                    </a:lnTo>
                    <a:cubicBezTo>
                      <a:pt x="341043" y="105242"/>
                      <a:pt x="338799" y="109257"/>
                      <a:pt x="335245" y="111499"/>
                    </a:cubicBezTo>
                    <a:lnTo>
                      <a:pt x="193573" y="202453"/>
                    </a:lnTo>
                    <a:lnTo>
                      <a:pt x="335245" y="293314"/>
                    </a:lnTo>
                    <a:cubicBezTo>
                      <a:pt x="338892" y="295555"/>
                      <a:pt x="341043" y="299571"/>
                      <a:pt x="341043" y="303773"/>
                    </a:cubicBezTo>
                    <a:cubicBezTo>
                      <a:pt x="341043" y="308068"/>
                      <a:pt x="338892" y="311990"/>
                      <a:pt x="335245" y="314232"/>
                    </a:cubicBezTo>
                    <a:lnTo>
                      <a:pt x="193573" y="405186"/>
                    </a:lnTo>
                    <a:lnTo>
                      <a:pt x="335245" y="496140"/>
                    </a:lnTo>
                    <a:cubicBezTo>
                      <a:pt x="338892" y="498382"/>
                      <a:pt x="341043" y="502397"/>
                      <a:pt x="341043" y="506599"/>
                    </a:cubicBezTo>
                    <a:lnTo>
                      <a:pt x="341043" y="595126"/>
                    </a:lnTo>
                    <a:cubicBezTo>
                      <a:pt x="341043" y="602036"/>
                      <a:pt x="335432" y="607639"/>
                      <a:pt x="328512" y="607639"/>
                    </a:cubicBezTo>
                    <a:cubicBezTo>
                      <a:pt x="321686" y="607639"/>
                      <a:pt x="316075" y="602036"/>
                      <a:pt x="316075" y="595126"/>
                    </a:cubicBezTo>
                    <a:lnTo>
                      <a:pt x="316075" y="513323"/>
                    </a:lnTo>
                    <a:lnTo>
                      <a:pt x="170475" y="419940"/>
                    </a:lnTo>
                    <a:lnTo>
                      <a:pt x="24968" y="513323"/>
                    </a:lnTo>
                    <a:lnTo>
                      <a:pt x="24968" y="595126"/>
                    </a:lnTo>
                    <a:cubicBezTo>
                      <a:pt x="24968" y="602036"/>
                      <a:pt x="19357" y="607639"/>
                      <a:pt x="12437" y="607639"/>
                    </a:cubicBezTo>
                    <a:cubicBezTo>
                      <a:pt x="5611" y="607639"/>
                      <a:pt x="0" y="602036"/>
                      <a:pt x="0" y="595126"/>
                    </a:cubicBezTo>
                    <a:lnTo>
                      <a:pt x="0" y="506599"/>
                    </a:lnTo>
                    <a:cubicBezTo>
                      <a:pt x="0" y="502397"/>
                      <a:pt x="2151" y="498382"/>
                      <a:pt x="5704" y="496140"/>
                    </a:cubicBezTo>
                    <a:lnTo>
                      <a:pt x="147470" y="405186"/>
                    </a:lnTo>
                    <a:lnTo>
                      <a:pt x="5704" y="314232"/>
                    </a:lnTo>
                    <a:cubicBezTo>
                      <a:pt x="2151" y="311990"/>
                      <a:pt x="0" y="308068"/>
                      <a:pt x="0" y="303773"/>
                    </a:cubicBezTo>
                    <a:cubicBezTo>
                      <a:pt x="0" y="299571"/>
                      <a:pt x="2151" y="295555"/>
                      <a:pt x="5704" y="293314"/>
                    </a:cubicBezTo>
                    <a:lnTo>
                      <a:pt x="147470" y="202453"/>
                    </a:lnTo>
                    <a:lnTo>
                      <a:pt x="5704" y="111499"/>
                    </a:lnTo>
                    <a:cubicBezTo>
                      <a:pt x="2151" y="109257"/>
                      <a:pt x="0" y="105242"/>
                      <a:pt x="0" y="101040"/>
                    </a:cubicBezTo>
                    <a:lnTo>
                      <a:pt x="0" y="12420"/>
                    </a:lnTo>
                    <a:cubicBezTo>
                      <a:pt x="0" y="5603"/>
                      <a:pt x="5611" y="0"/>
                      <a:pt x="12437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7" name="îṧļïḑé"/>
              <p:cNvSpPr>
                <a:spLocks/>
              </p:cNvSpPr>
              <p:nvPr/>
            </p:nvSpPr>
            <p:spPr bwMode="auto">
              <a:xfrm rot="13500000">
                <a:off x="1642907" y="4169811"/>
                <a:ext cx="298258" cy="139187"/>
              </a:xfrm>
              <a:custGeom>
                <a:avLst/>
                <a:gdLst>
                  <a:gd name="T0" fmla="*/ 64 w 129"/>
                  <a:gd name="T1" fmla="*/ 0 h 60"/>
                  <a:gd name="T2" fmla="*/ 0 w 129"/>
                  <a:gd name="T3" fmla="*/ 60 h 60"/>
                  <a:gd name="T4" fmla="*/ 129 w 129"/>
                  <a:gd name="T5" fmla="*/ 60 h 60"/>
                  <a:gd name="T6" fmla="*/ 64 w 129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9" h="60">
                    <a:moveTo>
                      <a:pt x="64" y="0"/>
                    </a:moveTo>
                    <a:cubicBezTo>
                      <a:pt x="56" y="34"/>
                      <a:pt x="31" y="60"/>
                      <a:pt x="0" y="60"/>
                    </a:cubicBezTo>
                    <a:cubicBezTo>
                      <a:pt x="129" y="60"/>
                      <a:pt x="129" y="60"/>
                      <a:pt x="129" y="60"/>
                    </a:cubicBezTo>
                    <a:cubicBezTo>
                      <a:pt x="98" y="60"/>
                      <a:pt x="72" y="34"/>
                      <a:pt x="64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8" name="ïsliḋé"/>
              <p:cNvSpPr>
                <a:spLocks/>
              </p:cNvSpPr>
              <p:nvPr/>
            </p:nvSpPr>
            <p:spPr bwMode="auto">
              <a:xfrm>
                <a:off x="3456760" y="2975315"/>
                <a:ext cx="893324" cy="891352"/>
              </a:xfrm>
              <a:prstGeom prst="ellipse">
                <a:avLst/>
              </a:prstGeom>
              <a:noFill/>
              <a:ln w="6350" cap="flat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9" name="îṣ1iḋé"/>
              <p:cNvSpPr>
                <a:spLocks/>
              </p:cNvSpPr>
              <p:nvPr/>
            </p:nvSpPr>
            <p:spPr bwMode="auto">
              <a:xfrm>
                <a:off x="3750882" y="3122587"/>
                <a:ext cx="267622" cy="558713"/>
              </a:xfrm>
              <a:custGeom>
                <a:avLst/>
                <a:gdLst>
                  <a:gd name="T0" fmla="*/ 407 w 483"/>
                  <a:gd name="T1" fmla="*/ 891 h 1010"/>
                  <a:gd name="T2" fmla="*/ 334 w 483"/>
                  <a:gd name="T3" fmla="*/ 850 h 1010"/>
                  <a:gd name="T4" fmla="*/ 483 w 483"/>
                  <a:gd name="T5" fmla="*/ 531 h 1010"/>
                  <a:gd name="T6" fmla="*/ 340 w 483"/>
                  <a:gd name="T7" fmla="*/ 212 h 1010"/>
                  <a:gd name="T8" fmla="*/ 429 w 483"/>
                  <a:gd name="T9" fmla="*/ 88 h 1010"/>
                  <a:gd name="T10" fmla="*/ 421 w 483"/>
                  <a:gd name="T11" fmla="*/ 17 h 1010"/>
                  <a:gd name="T12" fmla="*/ 350 w 483"/>
                  <a:gd name="T13" fmla="*/ 25 h 1010"/>
                  <a:gd name="T14" fmla="*/ 263 w 483"/>
                  <a:gd name="T15" fmla="*/ 145 h 1010"/>
                  <a:gd name="T16" fmla="*/ 75 w 483"/>
                  <a:gd name="T17" fmla="*/ 40 h 1010"/>
                  <a:gd name="T18" fmla="*/ 10 w 483"/>
                  <a:gd name="T19" fmla="*/ 69 h 1010"/>
                  <a:gd name="T20" fmla="*/ 39 w 483"/>
                  <a:gd name="T21" fmla="*/ 135 h 1010"/>
                  <a:gd name="T22" fmla="*/ 209 w 483"/>
                  <a:gd name="T23" fmla="*/ 232 h 1010"/>
                  <a:gd name="T24" fmla="*/ 114 w 483"/>
                  <a:gd name="T25" fmla="*/ 711 h 1010"/>
                  <a:gd name="T26" fmla="*/ 180 w 483"/>
                  <a:gd name="T27" fmla="*/ 841 h 1010"/>
                  <a:gd name="T28" fmla="*/ 41 w 483"/>
                  <a:gd name="T29" fmla="*/ 911 h 1010"/>
                  <a:gd name="T30" fmla="*/ 9 w 483"/>
                  <a:gd name="T31" fmla="*/ 975 h 1010"/>
                  <a:gd name="T32" fmla="*/ 57 w 483"/>
                  <a:gd name="T33" fmla="*/ 1010 h 1010"/>
                  <a:gd name="T34" fmla="*/ 74 w 483"/>
                  <a:gd name="T35" fmla="*/ 1007 h 1010"/>
                  <a:gd name="T36" fmla="*/ 252 w 483"/>
                  <a:gd name="T37" fmla="*/ 915 h 1010"/>
                  <a:gd name="T38" fmla="*/ 373 w 483"/>
                  <a:gd name="T39" fmla="*/ 987 h 1010"/>
                  <a:gd name="T40" fmla="*/ 390 w 483"/>
                  <a:gd name="T41" fmla="*/ 990 h 1010"/>
                  <a:gd name="T42" fmla="*/ 437 w 483"/>
                  <a:gd name="T43" fmla="*/ 956 h 1010"/>
                  <a:gd name="T44" fmla="*/ 407 w 483"/>
                  <a:gd name="T45" fmla="*/ 891 h 1010"/>
                  <a:gd name="T46" fmla="*/ 212 w 483"/>
                  <a:gd name="T47" fmla="*/ 683 h 1010"/>
                  <a:gd name="T48" fmla="*/ 286 w 483"/>
                  <a:gd name="T49" fmla="*/ 303 h 1010"/>
                  <a:gd name="T50" fmla="*/ 382 w 483"/>
                  <a:gd name="T51" fmla="*/ 531 h 1010"/>
                  <a:gd name="T52" fmla="*/ 260 w 483"/>
                  <a:gd name="T53" fmla="*/ 779 h 1010"/>
                  <a:gd name="T54" fmla="*/ 212 w 483"/>
                  <a:gd name="T55" fmla="*/ 683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3" h="1010">
                    <a:moveTo>
                      <a:pt x="407" y="891"/>
                    </a:moveTo>
                    <a:cubicBezTo>
                      <a:pt x="406" y="891"/>
                      <a:pt x="373" y="879"/>
                      <a:pt x="334" y="850"/>
                    </a:cubicBezTo>
                    <a:cubicBezTo>
                      <a:pt x="415" y="775"/>
                      <a:pt x="483" y="670"/>
                      <a:pt x="483" y="531"/>
                    </a:cubicBezTo>
                    <a:cubicBezTo>
                      <a:pt x="483" y="395"/>
                      <a:pt x="418" y="290"/>
                      <a:pt x="340" y="212"/>
                    </a:cubicBezTo>
                    <a:cubicBezTo>
                      <a:pt x="367" y="172"/>
                      <a:pt x="396" y="130"/>
                      <a:pt x="429" y="88"/>
                    </a:cubicBezTo>
                    <a:cubicBezTo>
                      <a:pt x="447" y="66"/>
                      <a:pt x="443" y="34"/>
                      <a:pt x="421" y="17"/>
                    </a:cubicBezTo>
                    <a:cubicBezTo>
                      <a:pt x="399" y="0"/>
                      <a:pt x="367" y="3"/>
                      <a:pt x="350" y="25"/>
                    </a:cubicBezTo>
                    <a:cubicBezTo>
                      <a:pt x="318" y="66"/>
                      <a:pt x="289" y="106"/>
                      <a:pt x="263" y="145"/>
                    </a:cubicBezTo>
                    <a:cubicBezTo>
                      <a:pt x="171" y="77"/>
                      <a:pt x="83" y="43"/>
                      <a:pt x="75" y="40"/>
                    </a:cubicBezTo>
                    <a:cubicBezTo>
                      <a:pt x="49" y="30"/>
                      <a:pt x="20" y="43"/>
                      <a:pt x="10" y="69"/>
                    </a:cubicBezTo>
                    <a:cubicBezTo>
                      <a:pt x="0" y="95"/>
                      <a:pt x="13" y="125"/>
                      <a:pt x="39" y="135"/>
                    </a:cubicBezTo>
                    <a:cubicBezTo>
                      <a:pt x="41" y="135"/>
                      <a:pt x="125" y="168"/>
                      <a:pt x="209" y="232"/>
                    </a:cubicBezTo>
                    <a:cubicBezTo>
                      <a:pt x="107" y="413"/>
                      <a:pt x="74" y="574"/>
                      <a:pt x="114" y="711"/>
                    </a:cubicBezTo>
                    <a:cubicBezTo>
                      <a:pt x="129" y="763"/>
                      <a:pt x="153" y="806"/>
                      <a:pt x="180" y="841"/>
                    </a:cubicBezTo>
                    <a:cubicBezTo>
                      <a:pt x="107" y="888"/>
                      <a:pt x="43" y="911"/>
                      <a:pt x="41" y="911"/>
                    </a:cubicBezTo>
                    <a:cubicBezTo>
                      <a:pt x="15" y="920"/>
                      <a:pt x="0" y="949"/>
                      <a:pt x="9" y="975"/>
                    </a:cubicBezTo>
                    <a:cubicBezTo>
                      <a:pt x="16" y="997"/>
                      <a:pt x="36" y="1010"/>
                      <a:pt x="57" y="1010"/>
                    </a:cubicBezTo>
                    <a:cubicBezTo>
                      <a:pt x="63" y="1010"/>
                      <a:pt x="68" y="1009"/>
                      <a:pt x="74" y="1007"/>
                    </a:cubicBezTo>
                    <a:cubicBezTo>
                      <a:pt x="81" y="1005"/>
                      <a:pt x="163" y="976"/>
                      <a:pt x="252" y="915"/>
                    </a:cubicBezTo>
                    <a:cubicBezTo>
                      <a:pt x="312" y="964"/>
                      <a:pt x="368" y="985"/>
                      <a:pt x="373" y="987"/>
                    </a:cubicBezTo>
                    <a:cubicBezTo>
                      <a:pt x="378" y="989"/>
                      <a:pt x="384" y="990"/>
                      <a:pt x="390" y="990"/>
                    </a:cubicBezTo>
                    <a:cubicBezTo>
                      <a:pt x="410" y="990"/>
                      <a:pt x="430" y="977"/>
                      <a:pt x="437" y="956"/>
                    </a:cubicBezTo>
                    <a:cubicBezTo>
                      <a:pt x="447" y="929"/>
                      <a:pt x="433" y="900"/>
                      <a:pt x="407" y="891"/>
                    </a:cubicBezTo>
                    <a:close/>
                    <a:moveTo>
                      <a:pt x="212" y="683"/>
                    </a:moveTo>
                    <a:cubicBezTo>
                      <a:pt x="181" y="579"/>
                      <a:pt x="207" y="450"/>
                      <a:pt x="286" y="303"/>
                    </a:cubicBezTo>
                    <a:cubicBezTo>
                      <a:pt x="340" y="363"/>
                      <a:pt x="382" y="438"/>
                      <a:pt x="382" y="531"/>
                    </a:cubicBezTo>
                    <a:cubicBezTo>
                      <a:pt x="382" y="636"/>
                      <a:pt x="326" y="719"/>
                      <a:pt x="260" y="779"/>
                    </a:cubicBezTo>
                    <a:cubicBezTo>
                      <a:pt x="240" y="753"/>
                      <a:pt x="223" y="721"/>
                      <a:pt x="212" y="68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0" name="îṧḻîḓe"/>
              <p:cNvSpPr>
                <a:spLocks/>
              </p:cNvSpPr>
              <p:nvPr/>
            </p:nvSpPr>
            <p:spPr bwMode="auto">
              <a:xfrm rot="2700000">
                <a:off x="4529438" y="2605139"/>
                <a:ext cx="298258" cy="139187"/>
              </a:xfrm>
              <a:custGeom>
                <a:avLst/>
                <a:gdLst>
                  <a:gd name="T0" fmla="*/ 64 w 129"/>
                  <a:gd name="T1" fmla="*/ 0 h 60"/>
                  <a:gd name="T2" fmla="*/ 0 w 129"/>
                  <a:gd name="T3" fmla="*/ 60 h 60"/>
                  <a:gd name="T4" fmla="*/ 129 w 129"/>
                  <a:gd name="T5" fmla="*/ 60 h 60"/>
                  <a:gd name="T6" fmla="*/ 64 w 129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9" h="60">
                    <a:moveTo>
                      <a:pt x="64" y="0"/>
                    </a:moveTo>
                    <a:cubicBezTo>
                      <a:pt x="56" y="34"/>
                      <a:pt x="31" y="60"/>
                      <a:pt x="0" y="60"/>
                    </a:cubicBezTo>
                    <a:cubicBezTo>
                      <a:pt x="129" y="60"/>
                      <a:pt x="129" y="60"/>
                      <a:pt x="129" y="60"/>
                    </a:cubicBezTo>
                    <a:cubicBezTo>
                      <a:pt x="98" y="60"/>
                      <a:pt x="72" y="34"/>
                      <a:pt x="64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1" name="ïṩļíḑé"/>
              <p:cNvSpPr>
                <a:spLocks/>
              </p:cNvSpPr>
              <p:nvPr/>
            </p:nvSpPr>
            <p:spPr bwMode="auto">
              <a:xfrm>
                <a:off x="3456760" y="4347841"/>
                <a:ext cx="893324" cy="893325"/>
              </a:xfrm>
              <a:prstGeom prst="ellipse">
                <a:avLst/>
              </a:prstGeom>
              <a:noFill/>
              <a:ln w="6350" cap="flat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0" name="îṩľîďé"/>
              <p:cNvSpPr>
                <a:spLocks/>
              </p:cNvSpPr>
              <p:nvPr/>
            </p:nvSpPr>
            <p:spPr bwMode="auto">
              <a:xfrm>
                <a:off x="3529580" y="4619331"/>
                <a:ext cx="714159" cy="436460"/>
              </a:xfrm>
              <a:custGeom>
                <a:avLst/>
                <a:gdLst>
                  <a:gd name="T0" fmla="*/ 2646 w 3011"/>
                  <a:gd name="T1" fmla="*/ 287 h 1843"/>
                  <a:gd name="T2" fmla="*/ 2491 w 3011"/>
                  <a:gd name="T3" fmla="*/ 356 h 1843"/>
                  <a:gd name="T4" fmla="*/ 2228 w 3011"/>
                  <a:gd name="T5" fmla="*/ 421 h 1843"/>
                  <a:gd name="T6" fmla="*/ 1538 w 3011"/>
                  <a:gd name="T7" fmla="*/ 392 h 1843"/>
                  <a:gd name="T8" fmla="*/ 1665 w 3011"/>
                  <a:gd name="T9" fmla="*/ 873 h 1843"/>
                  <a:gd name="T10" fmla="*/ 1428 w 3011"/>
                  <a:gd name="T11" fmla="*/ 1098 h 1843"/>
                  <a:gd name="T12" fmla="*/ 1234 w 3011"/>
                  <a:gd name="T13" fmla="*/ 1157 h 1843"/>
                  <a:gd name="T14" fmla="*/ 963 w 3011"/>
                  <a:gd name="T15" fmla="*/ 1066 h 1843"/>
                  <a:gd name="T16" fmla="*/ 989 w 3011"/>
                  <a:gd name="T17" fmla="*/ 834 h 1843"/>
                  <a:gd name="T18" fmla="*/ 960 w 3011"/>
                  <a:gd name="T19" fmla="*/ 521 h 1843"/>
                  <a:gd name="T20" fmla="*/ 974 w 3011"/>
                  <a:gd name="T21" fmla="*/ 133 h 1843"/>
                  <a:gd name="T22" fmla="*/ 835 w 3011"/>
                  <a:gd name="T23" fmla="*/ 552 h 1843"/>
                  <a:gd name="T24" fmla="*/ 557 w 3011"/>
                  <a:gd name="T25" fmla="*/ 779 h 1843"/>
                  <a:gd name="T26" fmla="*/ 420 w 3011"/>
                  <a:gd name="T27" fmla="*/ 791 h 1843"/>
                  <a:gd name="T28" fmla="*/ 216 w 3011"/>
                  <a:gd name="T29" fmla="*/ 1076 h 1843"/>
                  <a:gd name="T30" fmla="*/ 558 w 3011"/>
                  <a:gd name="T31" fmla="*/ 892 h 1843"/>
                  <a:gd name="T32" fmla="*/ 857 w 3011"/>
                  <a:gd name="T33" fmla="*/ 1081 h 1843"/>
                  <a:gd name="T34" fmla="*/ 1036 w 3011"/>
                  <a:gd name="T35" fmla="*/ 1486 h 1843"/>
                  <a:gd name="T36" fmla="*/ 1354 w 3011"/>
                  <a:gd name="T37" fmla="*/ 1239 h 1843"/>
                  <a:gd name="T38" fmla="*/ 1646 w 3011"/>
                  <a:gd name="T39" fmla="*/ 1316 h 1843"/>
                  <a:gd name="T40" fmla="*/ 1804 w 3011"/>
                  <a:gd name="T41" fmla="*/ 1365 h 1843"/>
                  <a:gd name="T42" fmla="*/ 1813 w 3011"/>
                  <a:gd name="T43" fmla="*/ 1589 h 1843"/>
                  <a:gd name="T44" fmla="*/ 2067 w 3011"/>
                  <a:gd name="T45" fmla="*/ 1335 h 1843"/>
                  <a:gd name="T46" fmla="*/ 1875 w 3011"/>
                  <a:gd name="T47" fmla="*/ 1304 h 1843"/>
                  <a:gd name="T48" fmla="*/ 1865 w 3011"/>
                  <a:gd name="T49" fmla="*/ 1097 h 1843"/>
                  <a:gd name="T50" fmla="*/ 1795 w 3011"/>
                  <a:gd name="T51" fmla="*/ 821 h 1843"/>
                  <a:gd name="T52" fmla="*/ 1883 w 3011"/>
                  <a:gd name="T53" fmla="*/ 738 h 1843"/>
                  <a:gd name="T54" fmla="*/ 2261 w 3011"/>
                  <a:gd name="T55" fmla="*/ 530 h 1843"/>
                  <a:gd name="T56" fmla="*/ 2501 w 3011"/>
                  <a:gd name="T57" fmla="*/ 707 h 1843"/>
                  <a:gd name="T58" fmla="*/ 2468 w 3011"/>
                  <a:gd name="T59" fmla="*/ 952 h 1843"/>
                  <a:gd name="T60" fmla="*/ 2643 w 3011"/>
                  <a:gd name="T61" fmla="*/ 781 h 1843"/>
                  <a:gd name="T62" fmla="*/ 2667 w 3011"/>
                  <a:gd name="T63" fmla="*/ 532 h 1843"/>
                  <a:gd name="T64" fmla="*/ 2725 w 3011"/>
                  <a:gd name="T65" fmla="*/ 365 h 1843"/>
                  <a:gd name="T66" fmla="*/ 2817 w 3011"/>
                  <a:gd name="T67" fmla="*/ 0 h 1843"/>
                  <a:gd name="T68" fmla="*/ 2817 w 3011"/>
                  <a:gd name="T69" fmla="*/ 93 h 1843"/>
                  <a:gd name="T70" fmla="*/ 2491 w 3011"/>
                  <a:gd name="T71" fmla="*/ 449 h 1843"/>
                  <a:gd name="T72" fmla="*/ 2408 w 3011"/>
                  <a:gd name="T73" fmla="*/ 532 h 1843"/>
                  <a:gd name="T74" fmla="*/ 2561 w 3011"/>
                  <a:gd name="T75" fmla="*/ 952 h 1843"/>
                  <a:gd name="T76" fmla="*/ 2639 w 3011"/>
                  <a:gd name="T77" fmla="*/ 1030 h 1843"/>
                  <a:gd name="T78" fmla="*/ 1646 w 3011"/>
                  <a:gd name="T79" fmla="*/ 1223 h 1843"/>
                  <a:gd name="T80" fmla="*/ 1883 w 3011"/>
                  <a:gd name="T81" fmla="*/ 645 h 1843"/>
                  <a:gd name="T82" fmla="*/ 2136 w 3011"/>
                  <a:gd name="T83" fmla="*/ 393 h 1843"/>
                  <a:gd name="T84" fmla="*/ 770 w 3011"/>
                  <a:gd name="T85" fmla="*/ 708 h 1843"/>
                  <a:gd name="T86" fmla="*/ 643 w 3011"/>
                  <a:gd name="T87" fmla="*/ 834 h 1843"/>
                  <a:gd name="T88" fmla="*/ 1075 w 3011"/>
                  <a:gd name="T89" fmla="*/ 327 h 1843"/>
                  <a:gd name="T90" fmla="*/ 974 w 3011"/>
                  <a:gd name="T91" fmla="*/ 226 h 1843"/>
                  <a:gd name="T92" fmla="*/ 1036 w 3011"/>
                  <a:gd name="T93" fmla="*/ 1146 h 1843"/>
                  <a:gd name="T94" fmla="*/ 216 w 3011"/>
                  <a:gd name="T95" fmla="*/ 983 h 1843"/>
                  <a:gd name="T96" fmla="*/ 338 w 3011"/>
                  <a:gd name="T97" fmla="*/ 860 h 1843"/>
                  <a:gd name="T98" fmla="*/ 1906 w 3011"/>
                  <a:gd name="T99" fmla="*/ 1589 h 1843"/>
                  <a:gd name="T100" fmla="*/ 2067 w 3011"/>
                  <a:gd name="T101" fmla="*/ 1750 h 1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11" h="1843">
                    <a:moveTo>
                      <a:pt x="2817" y="0"/>
                    </a:moveTo>
                    <a:cubicBezTo>
                      <a:pt x="2710" y="0"/>
                      <a:pt x="2623" y="87"/>
                      <a:pt x="2623" y="194"/>
                    </a:cubicBezTo>
                    <a:cubicBezTo>
                      <a:pt x="2623" y="226"/>
                      <a:pt x="2631" y="258"/>
                      <a:pt x="2646" y="287"/>
                    </a:cubicBezTo>
                    <a:cubicBezTo>
                      <a:pt x="2638" y="303"/>
                      <a:pt x="2626" y="321"/>
                      <a:pt x="2612" y="335"/>
                    </a:cubicBezTo>
                    <a:cubicBezTo>
                      <a:pt x="2598" y="350"/>
                      <a:pt x="2580" y="363"/>
                      <a:pt x="2564" y="372"/>
                    </a:cubicBezTo>
                    <a:cubicBezTo>
                      <a:pt x="2540" y="361"/>
                      <a:pt x="2516" y="356"/>
                      <a:pt x="2491" y="356"/>
                    </a:cubicBezTo>
                    <a:cubicBezTo>
                      <a:pt x="2429" y="356"/>
                      <a:pt x="2371" y="389"/>
                      <a:pt x="2339" y="443"/>
                    </a:cubicBezTo>
                    <a:cubicBezTo>
                      <a:pt x="2321" y="444"/>
                      <a:pt x="2299" y="443"/>
                      <a:pt x="2280" y="439"/>
                    </a:cubicBezTo>
                    <a:cubicBezTo>
                      <a:pt x="2262" y="435"/>
                      <a:pt x="2244" y="429"/>
                      <a:pt x="2228" y="421"/>
                    </a:cubicBezTo>
                    <a:cubicBezTo>
                      <a:pt x="2229" y="411"/>
                      <a:pt x="2229" y="402"/>
                      <a:pt x="2229" y="392"/>
                    </a:cubicBezTo>
                    <a:cubicBezTo>
                      <a:pt x="2229" y="202"/>
                      <a:pt x="2074" y="47"/>
                      <a:pt x="1883" y="47"/>
                    </a:cubicBezTo>
                    <a:cubicBezTo>
                      <a:pt x="1693" y="47"/>
                      <a:pt x="1538" y="202"/>
                      <a:pt x="1538" y="392"/>
                    </a:cubicBezTo>
                    <a:cubicBezTo>
                      <a:pt x="1538" y="523"/>
                      <a:pt x="1613" y="644"/>
                      <a:pt x="1730" y="702"/>
                    </a:cubicBezTo>
                    <a:cubicBezTo>
                      <a:pt x="1726" y="729"/>
                      <a:pt x="1719" y="760"/>
                      <a:pt x="1708" y="789"/>
                    </a:cubicBezTo>
                    <a:cubicBezTo>
                      <a:pt x="1696" y="820"/>
                      <a:pt x="1681" y="850"/>
                      <a:pt x="1665" y="873"/>
                    </a:cubicBezTo>
                    <a:cubicBezTo>
                      <a:pt x="1663" y="875"/>
                      <a:pt x="1661" y="878"/>
                      <a:pt x="1660" y="880"/>
                    </a:cubicBezTo>
                    <a:cubicBezTo>
                      <a:pt x="1655" y="879"/>
                      <a:pt x="1651" y="879"/>
                      <a:pt x="1646" y="879"/>
                    </a:cubicBezTo>
                    <a:cubicBezTo>
                      <a:pt x="1526" y="879"/>
                      <a:pt x="1428" y="977"/>
                      <a:pt x="1428" y="1098"/>
                    </a:cubicBezTo>
                    <a:cubicBezTo>
                      <a:pt x="1428" y="1104"/>
                      <a:pt x="1428" y="1111"/>
                      <a:pt x="1429" y="1119"/>
                    </a:cubicBezTo>
                    <a:cubicBezTo>
                      <a:pt x="1403" y="1131"/>
                      <a:pt x="1369" y="1141"/>
                      <a:pt x="1335" y="1148"/>
                    </a:cubicBezTo>
                    <a:cubicBezTo>
                      <a:pt x="1301" y="1155"/>
                      <a:pt x="1264" y="1158"/>
                      <a:pt x="1234" y="1157"/>
                    </a:cubicBezTo>
                    <a:cubicBezTo>
                      <a:pt x="1229" y="1157"/>
                      <a:pt x="1224" y="1156"/>
                      <a:pt x="1220" y="1156"/>
                    </a:cubicBezTo>
                    <a:cubicBezTo>
                      <a:pt x="1181" y="1092"/>
                      <a:pt x="1110" y="1053"/>
                      <a:pt x="1036" y="1053"/>
                    </a:cubicBezTo>
                    <a:cubicBezTo>
                      <a:pt x="1011" y="1053"/>
                      <a:pt x="987" y="1057"/>
                      <a:pt x="963" y="1066"/>
                    </a:cubicBezTo>
                    <a:cubicBezTo>
                      <a:pt x="953" y="1056"/>
                      <a:pt x="944" y="1045"/>
                      <a:pt x="937" y="1033"/>
                    </a:cubicBezTo>
                    <a:cubicBezTo>
                      <a:pt x="930" y="1021"/>
                      <a:pt x="924" y="1007"/>
                      <a:pt x="921" y="993"/>
                    </a:cubicBezTo>
                    <a:cubicBezTo>
                      <a:pt x="964" y="951"/>
                      <a:pt x="989" y="894"/>
                      <a:pt x="989" y="834"/>
                    </a:cubicBezTo>
                    <a:cubicBezTo>
                      <a:pt x="989" y="765"/>
                      <a:pt x="958" y="702"/>
                      <a:pt x="904" y="660"/>
                    </a:cubicBezTo>
                    <a:cubicBezTo>
                      <a:pt x="905" y="638"/>
                      <a:pt x="912" y="611"/>
                      <a:pt x="922" y="587"/>
                    </a:cubicBezTo>
                    <a:cubicBezTo>
                      <a:pt x="932" y="562"/>
                      <a:pt x="946" y="538"/>
                      <a:pt x="960" y="521"/>
                    </a:cubicBezTo>
                    <a:cubicBezTo>
                      <a:pt x="964" y="521"/>
                      <a:pt x="969" y="521"/>
                      <a:pt x="974" y="521"/>
                    </a:cubicBezTo>
                    <a:cubicBezTo>
                      <a:pt x="1081" y="521"/>
                      <a:pt x="1168" y="434"/>
                      <a:pt x="1168" y="327"/>
                    </a:cubicBezTo>
                    <a:cubicBezTo>
                      <a:pt x="1168" y="220"/>
                      <a:pt x="1081" y="133"/>
                      <a:pt x="974" y="133"/>
                    </a:cubicBezTo>
                    <a:cubicBezTo>
                      <a:pt x="867" y="133"/>
                      <a:pt x="780" y="220"/>
                      <a:pt x="780" y="327"/>
                    </a:cubicBezTo>
                    <a:cubicBezTo>
                      <a:pt x="780" y="387"/>
                      <a:pt x="807" y="442"/>
                      <a:pt x="853" y="479"/>
                    </a:cubicBezTo>
                    <a:cubicBezTo>
                      <a:pt x="851" y="501"/>
                      <a:pt x="845" y="528"/>
                      <a:pt x="835" y="552"/>
                    </a:cubicBezTo>
                    <a:cubicBezTo>
                      <a:pt x="826" y="576"/>
                      <a:pt x="813" y="598"/>
                      <a:pt x="798" y="616"/>
                    </a:cubicBezTo>
                    <a:cubicBezTo>
                      <a:pt x="788" y="615"/>
                      <a:pt x="779" y="614"/>
                      <a:pt x="770" y="614"/>
                    </a:cubicBezTo>
                    <a:cubicBezTo>
                      <a:pt x="669" y="614"/>
                      <a:pt x="582" y="682"/>
                      <a:pt x="557" y="779"/>
                    </a:cubicBezTo>
                    <a:lnTo>
                      <a:pt x="557" y="779"/>
                    </a:lnTo>
                    <a:cubicBezTo>
                      <a:pt x="537" y="788"/>
                      <a:pt x="512" y="794"/>
                      <a:pt x="487" y="796"/>
                    </a:cubicBezTo>
                    <a:cubicBezTo>
                      <a:pt x="463" y="797"/>
                      <a:pt x="439" y="796"/>
                      <a:pt x="420" y="791"/>
                    </a:cubicBezTo>
                    <a:cubicBezTo>
                      <a:pt x="390" y="704"/>
                      <a:pt x="308" y="645"/>
                      <a:pt x="216" y="645"/>
                    </a:cubicBezTo>
                    <a:cubicBezTo>
                      <a:pt x="97" y="645"/>
                      <a:pt x="0" y="742"/>
                      <a:pt x="0" y="860"/>
                    </a:cubicBezTo>
                    <a:cubicBezTo>
                      <a:pt x="0" y="979"/>
                      <a:pt x="97" y="1076"/>
                      <a:pt x="216" y="1076"/>
                    </a:cubicBezTo>
                    <a:cubicBezTo>
                      <a:pt x="318" y="1076"/>
                      <a:pt x="406" y="1004"/>
                      <a:pt x="426" y="904"/>
                    </a:cubicBezTo>
                    <a:cubicBezTo>
                      <a:pt x="446" y="896"/>
                      <a:pt x="470" y="890"/>
                      <a:pt x="494" y="889"/>
                    </a:cubicBezTo>
                    <a:cubicBezTo>
                      <a:pt x="516" y="887"/>
                      <a:pt x="539" y="888"/>
                      <a:pt x="558" y="892"/>
                    </a:cubicBezTo>
                    <a:cubicBezTo>
                      <a:pt x="584" y="988"/>
                      <a:pt x="671" y="1054"/>
                      <a:pt x="770" y="1054"/>
                    </a:cubicBezTo>
                    <a:cubicBezTo>
                      <a:pt x="789" y="1054"/>
                      <a:pt x="809" y="1051"/>
                      <a:pt x="828" y="1046"/>
                    </a:cubicBezTo>
                    <a:cubicBezTo>
                      <a:pt x="839" y="1055"/>
                      <a:pt x="849" y="1068"/>
                      <a:pt x="857" y="1081"/>
                    </a:cubicBezTo>
                    <a:cubicBezTo>
                      <a:pt x="865" y="1095"/>
                      <a:pt x="871" y="1111"/>
                      <a:pt x="875" y="1126"/>
                    </a:cubicBezTo>
                    <a:cubicBezTo>
                      <a:pt x="839" y="1166"/>
                      <a:pt x="820" y="1216"/>
                      <a:pt x="820" y="1269"/>
                    </a:cubicBezTo>
                    <a:cubicBezTo>
                      <a:pt x="820" y="1389"/>
                      <a:pt x="917" y="1486"/>
                      <a:pt x="1036" y="1486"/>
                    </a:cubicBezTo>
                    <a:cubicBezTo>
                      <a:pt x="1154" y="1486"/>
                      <a:pt x="1251" y="1390"/>
                      <a:pt x="1253" y="1272"/>
                    </a:cubicBezTo>
                    <a:cubicBezTo>
                      <a:pt x="1254" y="1271"/>
                      <a:pt x="1255" y="1271"/>
                      <a:pt x="1256" y="1270"/>
                    </a:cubicBezTo>
                    <a:cubicBezTo>
                      <a:pt x="1283" y="1257"/>
                      <a:pt x="1319" y="1246"/>
                      <a:pt x="1354" y="1239"/>
                    </a:cubicBezTo>
                    <a:cubicBezTo>
                      <a:pt x="1388" y="1233"/>
                      <a:pt x="1425" y="1229"/>
                      <a:pt x="1455" y="1231"/>
                    </a:cubicBezTo>
                    <a:cubicBezTo>
                      <a:pt x="1462" y="1231"/>
                      <a:pt x="1469" y="1231"/>
                      <a:pt x="1474" y="1232"/>
                    </a:cubicBezTo>
                    <a:cubicBezTo>
                      <a:pt x="1516" y="1285"/>
                      <a:pt x="1579" y="1316"/>
                      <a:pt x="1646" y="1316"/>
                    </a:cubicBezTo>
                    <a:cubicBezTo>
                      <a:pt x="1675" y="1316"/>
                      <a:pt x="1703" y="1310"/>
                      <a:pt x="1730" y="1299"/>
                    </a:cubicBezTo>
                    <a:cubicBezTo>
                      <a:pt x="1732" y="1301"/>
                      <a:pt x="1734" y="1302"/>
                      <a:pt x="1737" y="1304"/>
                    </a:cubicBezTo>
                    <a:cubicBezTo>
                      <a:pt x="1759" y="1319"/>
                      <a:pt x="1784" y="1341"/>
                      <a:pt x="1804" y="1365"/>
                    </a:cubicBezTo>
                    <a:cubicBezTo>
                      <a:pt x="1825" y="1389"/>
                      <a:pt x="1844" y="1416"/>
                      <a:pt x="1856" y="1441"/>
                    </a:cubicBezTo>
                    <a:cubicBezTo>
                      <a:pt x="1856" y="1442"/>
                      <a:pt x="1857" y="1444"/>
                      <a:pt x="1858" y="1445"/>
                    </a:cubicBezTo>
                    <a:cubicBezTo>
                      <a:pt x="1828" y="1488"/>
                      <a:pt x="1813" y="1538"/>
                      <a:pt x="1813" y="1589"/>
                    </a:cubicBezTo>
                    <a:cubicBezTo>
                      <a:pt x="1813" y="1729"/>
                      <a:pt x="1927" y="1843"/>
                      <a:pt x="2067" y="1843"/>
                    </a:cubicBezTo>
                    <a:cubicBezTo>
                      <a:pt x="2207" y="1843"/>
                      <a:pt x="2321" y="1729"/>
                      <a:pt x="2321" y="1589"/>
                    </a:cubicBezTo>
                    <a:cubicBezTo>
                      <a:pt x="2321" y="1449"/>
                      <a:pt x="2207" y="1335"/>
                      <a:pt x="2067" y="1335"/>
                    </a:cubicBezTo>
                    <a:cubicBezTo>
                      <a:pt x="2025" y="1335"/>
                      <a:pt x="1983" y="1346"/>
                      <a:pt x="1945" y="1367"/>
                    </a:cubicBezTo>
                    <a:cubicBezTo>
                      <a:pt x="1944" y="1366"/>
                      <a:pt x="1943" y="1365"/>
                      <a:pt x="1943" y="1365"/>
                    </a:cubicBezTo>
                    <a:cubicBezTo>
                      <a:pt x="1920" y="1350"/>
                      <a:pt x="1896" y="1328"/>
                      <a:pt x="1875" y="1304"/>
                    </a:cubicBezTo>
                    <a:cubicBezTo>
                      <a:pt x="1854" y="1280"/>
                      <a:pt x="1836" y="1252"/>
                      <a:pt x="1824" y="1228"/>
                    </a:cubicBezTo>
                    <a:cubicBezTo>
                      <a:pt x="1824" y="1227"/>
                      <a:pt x="1823" y="1226"/>
                      <a:pt x="1823" y="1226"/>
                    </a:cubicBezTo>
                    <a:cubicBezTo>
                      <a:pt x="1850" y="1188"/>
                      <a:pt x="1865" y="1144"/>
                      <a:pt x="1865" y="1097"/>
                    </a:cubicBezTo>
                    <a:cubicBezTo>
                      <a:pt x="1865" y="1027"/>
                      <a:pt x="1830" y="960"/>
                      <a:pt x="1772" y="919"/>
                    </a:cubicBezTo>
                    <a:cubicBezTo>
                      <a:pt x="1772" y="917"/>
                      <a:pt x="1773" y="915"/>
                      <a:pt x="1773" y="913"/>
                    </a:cubicBezTo>
                    <a:cubicBezTo>
                      <a:pt x="1776" y="886"/>
                      <a:pt x="1784" y="852"/>
                      <a:pt x="1795" y="821"/>
                    </a:cubicBezTo>
                    <a:cubicBezTo>
                      <a:pt x="1807" y="790"/>
                      <a:pt x="1823" y="759"/>
                      <a:pt x="1839" y="737"/>
                    </a:cubicBezTo>
                    <a:lnTo>
                      <a:pt x="1840" y="735"/>
                    </a:lnTo>
                    <a:cubicBezTo>
                      <a:pt x="1854" y="737"/>
                      <a:pt x="1869" y="738"/>
                      <a:pt x="1883" y="738"/>
                    </a:cubicBezTo>
                    <a:cubicBezTo>
                      <a:pt x="1976" y="738"/>
                      <a:pt x="2063" y="702"/>
                      <a:pt x="2128" y="636"/>
                    </a:cubicBezTo>
                    <a:cubicBezTo>
                      <a:pt x="2160" y="605"/>
                      <a:pt x="2185" y="568"/>
                      <a:pt x="2202" y="527"/>
                    </a:cubicBezTo>
                    <a:cubicBezTo>
                      <a:pt x="2220" y="525"/>
                      <a:pt x="2242" y="526"/>
                      <a:pt x="2261" y="530"/>
                    </a:cubicBezTo>
                    <a:cubicBezTo>
                      <a:pt x="2280" y="535"/>
                      <a:pt x="2300" y="542"/>
                      <a:pt x="2316" y="551"/>
                    </a:cubicBezTo>
                    <a:cubicBezTo>
                      <a:pt x="2326" y="639"/>
                      <a:pt x="2402" y="708"/>
                      <a:pt x="2491" y="708"/>
                    </a:cubicBezTo>
                    <a:cubicBezTo>
                      <a:pt x="2494" y="708"/>
                      <a:pt x="2498" y="707"/>
                      <a:pt x="2501" y="707"/>
                    </a:cubicBezTo>
                    <a:cubicBezTo>
                      <a:pt x="2512" y="722"/>
                      <a:pt x="2521" y="739"/>
                      <a:pt x="2526" y="757"/>
                    </a:cubicBezTo>
                    <a:cubicBezTo>
                      <a:pt x="2533" y="776"/>
                      <a:pt x="2536" y="797"/>
                      <a:pt x="2536" y="816"/>
                    </a:cubicBezTo>
                    <a:cubicBezTo>
                      <a:pt x="2493" y="848"/>
                      <a:pt x="2468" y="899"/>
                      <a:pt x="2468" y="952"/>
                    </a:cubicBezTo>
                    <a:cubicBezTo>
                      <a:pt x="2468" y="1047"/>
                      <a:pt x="2545" y="1124"/>
                      <a:pt x="2639" y="1124"/>
                    </a:cubicBezTo>
                    <a:cubicBezTo>
                      <a:pt x="2733" y="1124"/>
                      <a:pt x="2810" y="1047"/>
                      <a:pt x="2810" y="952"/>
                    </a:cubicBezTo>
                    <a:cubicBezTo>
                      <a:pt x="2810" y="859"/>
                      <a:pt x="2735" y="783"/>
                      <a:pt x="2643" y="781"/>
                    </a:cubicBezTo>
                    <a:cubicBezTo>
                      <a:pt x="2631" y="766"/>
                      <a:pt x="2621" y="747"/>
                      <a:pt x="2615" y="728"/>
                    </a:cubicBezTo>
                    <a:cubicBezTo>
                      <a:pt x="2608" y="707"/>
                      <a:pt x="2605" y="684"/>
                      <a:pt x="2605" y="665"/>
                    </a:cubicBezTo>
                    <a:cubicBezTo>
                      <a:pt x="2644" y="631"/>
                      <a:pt x="2667" y="583"/>
                      <a:pt x="2667" y="532"/>
                    </a:cubicBezTo>
                    <a:cubicBezTo>
                      <a:pt x="2667" y="503"/>
                      <a:pt x="2659" y="474"/>
                      <a:pt x="2645" y="448"/>
                    </a:cubicBezTo>
                    <a:cubicBezTo>
                      <a:pt x="2653" y="431"/>
                      <a:pt x="2665" y="414"/>
                      <a:pt x="2679" y="400"/>
                    </a:cubicBezTo>
                    <a:cubicBezTo>
                      <a:pt x="2693" y="386"/>
                      <a:pt x="2709" y="373"/>
                      <a:pt x="2725" y="365"/>
                    </a:cubicBezTo>
                    <a:cubicBezTo>
                      <a:pt x="2753" y="380"/>
                      <a:pt x="2785" y="388"/>
                      <a:pt x="2817" y="388"/>
                    </a:cubicBezTo>
                    <a:cubicBezTo>
                      <a:pt x="2924" y="388"/>
                      <a:pt x="3011" y="301"/>
                      <a:pt x="3011" y="194"/>
                    </a:cubicBezTo>
                    <a:cubicBezTo>
                      <a:pt x="3011" y="87"/>
                      <a:pt x="2924" y="0"/>
                      <a:pt x="2817" y="0"/>
                    </a:cubicBezTo>
                    <a:close/>
                    <a:moveTo>
                      <a:pt x="2817" y="295"/>
                    </a:moveTo>
                    <a:cubicBezTo>
                      <a:pt x="2761" y="295"/>
                      <a:pt x="2716" y="250"/>
                      <a:pt x="2716" y="194"/>
                    </a:cubicBezTo>
                    <a:cubicBezTo>
                      <a:pt x="2716" y="138"/>
                      <a:pt x="2761" y="93"/>
                      <a:pt x="2817" y="93"/>
                    </a:cubicBezTo>
                    <a:cubicBezTo>
                      <a:pt x="2873" y="93"/>
                      <a:pt x="2918" y="138"/>
                      <a:pt x="2918" y="194"/>
                    </a:cubicBezTo>
                    <a:cubicBezTo>
                      <a:pt x="2918" y="250"/>
                      <a:pt x="2873" y="295"/>
                      <a:pt x="2817" y="295"/>
                    </a:cubicBezTo>
                    <a:close/>
                    <a:moveTo>
                      <a:pt x="2491" y="449"/>
                    </a:moveTo>
                    <a:cubicBezTo>
                      <a:pt x="2536" y="449"/>
                      <a:pt x="2573" y="486"/>
                      <a:pt x="2573" y="532"/>
                    </a:cubicBezTo>
                    <a:cubicBezTo>
                      <a:pt x="2573" y="577"/>
                      <a:pt x="2536" y="614"/>
                      <a:pt x="2491" y="614"/>
                    </a:cubicBezTo>
                    <a:cubicBezTo>
                      <a:pt x="2445" y="614"/>
                      <a:pt x="2408" y="577"/>
                      <a:pt x="2408" y="532"/>
                    </a:cubicBezTo>
                    <a:cubicBezTo>
                      <a:pt x="2408" y="486"/>
                      <a:pt x="2445" y="449"/>
                      <a:pt x="2491" y="449"/>
                    </a:cubicBezTo>
                    <a:close/>
                    <a:moveTo>
                      <a:pt x="2639" y="1030"/>
                    </a:moveTo>
                    <a:cubicBezTo>
                      <a:pt x="2596" y="1030"/>
                      <a:pt x="2561" y="995"/>
                      <a:pt x="2561" y="952"/>
                    </a:cubicBezTo>
                    <a:cubicBezTo>
                      <a:pt x="2561" y="909"/>
                      <a:pt x="2596" y="875"/>
                      <a:pt x="2639" y="875"/>
                    </a:cubicBezTo>
                    <a:cubicBezTo>
                      <a:pt x="2682" y="875"/>
                      <a:pt x="2717" y="909"/>
                      <a:pt x="2717" y="952"/>
                    </a:cubicBezTo>
                    <a:cubicBezTo>
                      <a:pt x="2717" y="995"/>
                      <a:pt x="2682" y="1030"/>
                      <a:pt x="2639" y="1030"/>
                    </a:cubicBezTo>
                    <a:close/>
                    <a:moveTo>
                      <a:pt x="1646" y="972"/>
                    </a:moveTo>
                    <a:cubicBezTo>
                      <a:pt x="1715" y="972"/>
                      <a:pt x="1771" y="1029"/>
                      <a:pt x="1771" y="1098"/>
                    </a:cubicBezTo>
                    <a:cubicBezTo>
                      <a:pt x="1771" y="1167"/>
                      <a:pt x="1715" y="1223"/>
                      <a:pt x="1646" y="1223"/>
                    </a:cubicBezTo>
                    <a:cubicBezTo>
                      <a:pt x="1577" y="1223"/>
                      <a:pt x="1521" y="1167"/>
                      <a:pt x="1521" y="1098"/>
                    </a:cubicBezTo>
                    <a:cubicBezTo>
                      <a:pt x="1521" y="1029"/>
                      <a:pt x="1577" y="972"/>
                      <a:pt x="1646" y="972"/>
                    </a:cubicBezTo>
                    <a:close/>
                    <a:moveTo>
                      <a:pt x="1883" y="645"/>
                    </a:moveTo>
                    <a:cubicBezTo>
                      <a:pt x="1744" y="645"/>
                      <a:pt x="1631" y="532"/>
                      <a:pt x="1631" y="393"/>
                    </a:cubicBezTo>
                    <a:cubicBezTo>
                      <a:pt x="1631" y="253"/>
                      <a:pt x="1744" y="140"/>
                      <a:pt x="1883" y="140"/>
                    </a:cubicBezTo>
                    <a:cubicBezTo>
                      <a:pt x="2023" y="140"/>
                      <a:pt x="2136" y="253"/>
                      <a:pt x="2136" y="393"/>
                    </a:cubicBezTo>
                    <a:cubicBezTo>
                      <a:pt x="2136" y="460"/>
                      <a:pt x="2110" y="523"/>
                      <a:pt x="2062" y="571"/>
                    </a:cubicBezTo>
                    <a:cubicBezTo>
                      <a:pt x="2015" y="618"/>
                      <a:pt x="1951" y="645"/>
                      <a:pt x="1883" y="645"/>
                    </a:cubicBezTo>
                    <a:close/>
                    <a:moveTo>
                      <a:pt x="770" y="708"/>
                    </a:moveTo>
                    <a:cubicBezTo>
                      <a:pt x="839" y="708"/>
                      <a:pt x="896" y="764"/>
                      <a:pt x="896" y="834"/>
                    </a:cubicBezTo>
                    <a:cubicBezTo>
                      <a:pt x="896" y="904"/>
                      <a:pt x="839" y="960"/>
                      <a:pt x="770" y="960"/>
                    </a:cubicBezTo>
                    <a:cubicBezTo>
                      <a:pt x="700" y="960"/>
                      <a:pt x="643" y="904"/>
                      <a:pt x="643" y="834"/>
                    </a:cubicBezTo>
                    <a:cubicBezTo>
                      <a:pt x="643" y="764"/>
                      <a:pt x="700" y="708"/>
                      <a:pt x="770" y="708"/>
                    </a:cubicBezTo>
                    <a:close/>
                    <a:moveTo>
                      <a:pt x="974" y="226"/>
                    </a:moveTo>
                    <a:cubicBezTo>
                      <a:pt x="1030" y="226"/>
                      <a:pt x="1075" y="272"/>
                      <a:pt x="1075" y="327"/>
                    </a:cubicBezTo>
                    <a:cubicBezTo>
                      <a:pt x="1075" y="383"/>
                      <a:pt x="1030" y="428"/>
                      <a:pt x="974" y="428"/>
                    </a:cubicBezTo>
                    <a:cubicBezTo>
                      <a:pt x="918" y="428"/>
                      <a:pt x="873" y="383"/>
                      <a:pt x="873" y="327"/>
                    </a:cubicBezTo>
                    <a:cubicBezTo>
                      <a:pt x="873" y="272"/>
                      <a:pt x="918" y="226"/>
                      <a:pt x="974" y="226"/>
                    </a:cubicBezTo>
                    <a:close/>
                    <a:moveTo>
                      <a:pt x="1036" y="1392"/>
                    </a:moveTo>
                    <a:cubicBezTo>
                      <a:pt x="968" y="1392"/>
                      <a:pt x="913" y="1337"/>
                      <a:pt x="913" y="1269"/>
                    </a:cubicBezTo>
                    <a:cubicBezTo>
                      <a:pt x="913" y="1202"/>
                      <a:pt x="968" y="1146"/>
                      <a:pt x="1036" y="1146"/>
                    </a:cubicBezTo>
                    <a:cubicBezTo>
                      <a:pt x="1104" y="1146"/>
                      <a:pt x="1159" y="1202"/>
                      <a:pt x="1159" y="1269"/>
                    </a:cubicBezTo>
                    <a:cubicBezTo>
                      <a:pt x="1159" y="1337"/>
                      <a:pt x="1104" y="1392"/>
                      <a:pt x="1036" y="1392"/>
                    </a:cubicBezTo>
                    <a:close/>
                    <a:moveTo>
                      <a:pt x="216" y="983"/>
                    </a:moveTo>
                    <a:cubicBezTo>
                      <a:pt x="148" y="983"/>
                      <a:pt x="93" y="928"/>
                      <a:pt x="93" y="860"/>
                    </a:cubicBezTo>
                    <a:cubicBezTo>
                      <a:pt x="93" y="793"/>
                      <a:pt x="148" y="738"/>
                      <a:pt x="216" y="738"/>
                    </a:cubicBezTo>
                    <a:cubicBezTo>
                      <a:pt x="283" y="738"/>
                      <a:pt x="338" y="793"/>
                      <a:pt x="338" y="860"/>
                    </a:cubicBezTo>
                    <a:cubicBezTo>
                      <a:pt x="338" y="928"/>
                      <a:pt x="283" y="983"/>
                      <a:pt x="216" y="983"/>
                    </a:cubicBezTo>
                    <a:close/>
                    <a:moveTo>
                      <a:pt x="2067" y="1750"/>
                    </a:moveTo>
                    <a:cubicBezTo>
                      <a:pt x="1978" y="1750"/>
                      <a:pt x="1906" y="1678"/>
                      <a:pt x="1906" y="1589"/>
                    </a:cubicBezTo>
                    <a:cubicBezTo>
                      <a:pt x="1906" y="1501"/>
                      <a:pt x="1978" y="1429"/>
                      <a:pt x="2067" y="1429"/>
                    </a:cubicBezTo>
                    <a:cubicBezTo>
                      <a:pt x="2156" y="1429"/>
                      <a:pt x="2228" y="1501"/>
                      <a:pt x="2228" y="1589"/>
                    </a:cubicBezTo>
                    <a:cubicBezTo>
                      <a:pt x="2228" y="1678"/>
                      <a:pt x="2156" y="1750"/>
                      <a:pt x="2067" y="175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3" name="îśļiďê"/>
              <p:cNvSpPr>
                <a:spLocks/>
              </p:cNvSpPr>
              <p:nvPr/>
            </p:nvSpPr>
            <p:spPr bwMode="auto">
              <a:xfrm rot="5400000">
                <a:off x="4482159" y="4732947"/>
                <a:ext cx="298258" cy="139187"/>
              </a:xfrm>
              <a:custGeom>
                <a:avLst/>
                <a:gdLst>
                  <a:gd name="T0" fmla="*/ 64 w 129"/>
                  <a:gd name="T1" fmla="*/ 0 h 60"/>
                  <a:gd name="T2" fmla="*/ 0 w 129"/>
                  <a:gd name="T3" fmla="*/ 60 h 60"/>
                  <a:gd name="T4" fmla="*/ 129 w 129"/>
                  <a:gd name="T5" fmla="*/ 60 h 60"/>
                  <a:gd name="T6" fmla="*/ 64 w 129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9" h="60">
                    <a:moveTo>
                      <a:pt x="64" y="0"/>
                    </a:moveTo>
                    <a:cubicBezTo>
                      <a:pt x="56" y="34"/>
                      <a:pt x="31" y="60"/>
                      <a:pt x="0" y="60"/>
                    </a:cubicBezTo>
                    <a:cubicBezTo>
                      <a:pt x="129" y="60"/>
                      <a:pt x="129" y="60"/>
                      <a:pt x="129" y="60"/>
                    </a:cubicBezTo>
                    <a:cubicBezTo>
                      <a:pt x="98" y="60"/>
                      <a:pt x="72" y="34"/>
                      <a:pt x="64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654" name="iṡļídé"/>
            <p:cNvGrpSpPr/>
            <p:nvPr/>
          </p:nvGrpSpPr>
          <p:grpSpPr>
            <a:xfrm>
              <a:off x="-233883" y="1857686"/>
              <a:ext cx="1980843" cy="1037932"/>
              <a:chOff x="8328246" y="2276873"/>
              <a:chExt cx="2198694" cy="1325872"/>
            </a:xfrm>
          </p:grpSpPr>
          <p:sp>
            <p:nvSpPr>
              <p:cNvPr id="664" name="îṡľîḑè"/>
              <p:cNvSpPr txBox="1"/>
              <p:nvPr/>
            </p:nvSpPr>
            <p:spPr>
              <a:xfrm>
                <a:off x="8328247" y="2276873"/>
                <a:ext cx="2198693" cy="388226"/>
              </a:xfrm>
              <a:prstGeom prst="rect">
                <a:avLst/>
              </a:prstGeom>
              <a:noFill/>
            </p:spPr>
            <p:txBody>
              <a:bodyPr wrap="none" lIns="0" tIns="0" rIns="360000" bIns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zh-CN" altLang="en-US" sz="1600" b="1" dirty="0" smtClean="0">
                    <a:solidFill>
                      <a:schemeClr val="accent1">
                        <a:lumMod val="100000"/>
                      </a:schemeClr>
                    </a:solidFill>
                    <a:cs typeface="+mn-ea"/>
                    <a:sym typeface="+mn-lt"/>
                  </a:rPr>
                  <a:t>基因组水平</a:t>
                </a:r>
                <a:endParaRPr lang="zh-CN" altLang="en-US" sz="1600" b="1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65" name="îṣľïḍé"/>
              <p:cNvSpPr txBox="1">
                <a:spLocks/>
              </p:cNvSpPr>
              <p:nvPr/>
            </p:nvSpPr>
            <p:spPr>
              <a:xfrm>
                <a:off x="8328246" y="2665099"/>
                <a:ext cx="2198693" cy="937646"/>
              </a:xfrm>
              <a:prstGeom prst="rect">
                <a:avLst/>
              </a:prstGeom>
            </p:spPr>
            <p:txBody>
              <a:bodyPr vert="horz" wrap="square" lIns="0" tIns="0" rIns="360000" bIns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组蛋白修饰</a:t>
                </a:r>
              </a:p>
              <a:p>
                <a:pPr algn="r">
                  <a:lnSpc>
                    <a:spcPct val="120000"/>
                  </a:lnSpc>
                </a:pPr>
                <a:r>
                  <a:rPr lang="en-US" altLang="zh-CN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DNA</a:t>
                </a: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甲基化</a:t>
                </a:r>
              </a:p>
              <a:p>
                <a:pPr algn="r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时空构象</a:t>
                </a:r>
              </a:p>
            </p:txBody>
          </p:sp>
        </p:grpSp>
        <p:grpSp>
          <p:nvGrpSpPr>
            <p:cNvPr id="655" name="ï$ľïde"/>
            <p:cNvGrpSpPr/>
            <p:nvPr/>
          </p:nvGrpSpPr>
          <p:grpSpPr>
            <a:xfrm>
              <a:off x="3659147" y="2182024"/>
              <a:ext cx="1995575" cy="1190905"/>
              <a:chOff x="1197898" y="2503545"/>
              <a:chExt cx="2198693" cy="1521282"/>
            </a:xfrm>
          </p:grpSpPr>
          <p:sp>
            <p:nvSpPr>
              <p:cNvPr id="662" name="iş1îḍe"/>
              <p:cNvSpPr txBox="1"/>
              <p:nvPr/>
            </p:nvSpPr>
            <p:spPr>
              <a:xfrm>
                <a:off x="1197898" y="2503545"/>
                <a:ext cx="2198693" cy="388226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600" b="1" dirty="0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转录后调控</a:t>
                </a:r>
              </a:p>
            </p:txBody>
          </p:sp>
          <p:sp>
            <p:nvSpPr>
              <p:cNvPr id="663" name="îŝlíḍé"/>
              <p:cNvSpPr txBox="1">
                <a:spLocks/>
              </p:cNvSpPr>
              <p:nvPr/>
            </p:nvSpPr>
            <p:spPr>
              <a:xfrm>
                <a:off x="1197898" y="2892492"/>
                <a:ext cx="2198693" cy="1132335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可变剪切体</a:t>
                </a:r>
                <a:endParaRPr lang="en-GB" altLang="zh-CN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GB" altLang="zh-CN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RNA </a:t>
                </a: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修饰</a:t>
                </a:r>
              </a:p>
              <a:p>
                <a:pPr>
                  <a:lnSpc>
                    <a:spcPct val="120000"/>
                  </a:lnSpc>
                </a:pPr>
                <a:r>
                  <a:rPr lang="en-GB" altLang="zh-CN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miRNA</a:t>
                </a:r>
              </a:p>
              <a:p>
                <a:pPr>
                  <a:lnSpc>
                    <a:spcPct val="120000"/>
                  </a:lnSpc>
                </a:pPr>
                <a:r>
                  <a:rPr lang="en-GB" altLang="zh-CN" sz="1050" dirty="0" err="1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lncRNA</a:t>
                </a:r>
                <a:endParaRPr lang="en-GB" altLang="zh-CN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656" name="iSļïďê"/>
            <p:cNvGrpSpPr/>
            <p:nvPr/>
          </p:nvGrpSpPr>
          <p:grpSpPr>
            <a:xfrm>
              <a:off x="-146748" y="3528034"/>
              <a:ext cx="3218738" cy="1735887"/>
              <a:chOff x="8328247" y="2276873"/>
              <a:chExt cx="3572729" cy="2217451"/>
            </a:xfrm>
          </p:grpSpPr>
          <p:sp>
            <p:nvSpPr>
              <p:cNvPr id="660" name="ïSḷîḋe"/>
              <p:cNvSpPr txBox="1"/>
              <p:nvPr/>
            </p:nvSpPr>
            <p:spPr>
              <a:xfrm>
                <a:off x="8328247" y="2276873"/>
                <a:ext cx="2198693" cy="388226"/>
              </a:xfrm>
              <a:prstGeom prst="rect">
                <a:avLst/>
              </a:prstGeom>
              <a:noFill/>
            </p:spPr>
            <p:txBody>
              <a:bodyPr wrap="none" lIns="0" tIns="0" rIns="360000" bIns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zh-CN" altLang="en-US" sz="1600" b="1" dirty="0">
                    <a:solidFill>
                      <a:schemeClr val="accent3">
                        <a:lumMod val="100000"/>
                      </a:schemeClr>
                    </a:solidFill>
                    <a:cs typeface="+mn-ea"/>
                    <a:sym typeface="+mn-lt"/>
                  </a:rPr>
                  <a:t>转录调控</a:t>
                </a:r>
              </a:p>
            </p:txBody>
          </p:sp>
          <p:sp>
            <p:nvSpPr>
              <p:cNvPr id="661" name="îşlíde"/>
              <p:cNvSpPr txBox="1">
                <a:spLocks/>
              </p:cNvSpPr>
              <p:nvPr/>
            </p:nvSpPr>
            <p:spPr>
              <a:xfrm>
                <a:off x="9234850" y="2732585"/>
                <a:ext cx="2666126" cy="1761739"/>
              </a:xfrm>
              <a:prstGeom prst="rect">
                <a:avLst/>
              </a:prstGeom>
            </p:spPr>
            <p:txBody>
              <a:bodyPr vert="horz" wrap="square" lIns="0" tIns="0" rIns="360000" bIns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050" dirty="0" smtClean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Cis-regulatory </a:t>
                </a: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50" dirty="0" smtClean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Promoter</a:t>
                </a:r>
                <a:endParaRPr lang="en-US" altLang="zh-CN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Enhancer</a:t>
                </a: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Silencer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Trans-regulatory</a:t>
                </a: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Transcription Factor</a:t>
                </a: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50" dirty="0" err="1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lncRNA</a:t>
                </a:r>
                <a:endParaRPr lang="en-US" altLang="zh-CN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657" name="işļíḑè"/>
            <p:cNvGrpSpPr/>
            <p:nvPr/>
          </p:nvGrpSpPr>
          <p:grpSpPr>
            <a:xfrm>
              <a:off x="3646845" y="3991752"/>
              <a:ext cx="2764937" cy="1224564"/>
              <a:chOff x="1197898" y="2503545"/>
              <a:chExt cx="3046365" cy="1564279"/>
            </a:xfrm>
          </p:grpSpPr>
          <p:sp>
            <p:nvSpPr>
              <p:cNvPr id="658" name="îṡḻíde"/>
              <p:cNvSpPr txBox="1"/>
              <p:nvPr/>
            </p:nvSpPr>
            <p:spPr>
              <a:xfrm>
                <a:off x="1197898" y="2503545"/>
                <a:ext cx="2198693" cy="388226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600" b="1" dirty="0">
                    <a:solidFill>
                      <a:schemeClr val="accent4">
                        <a:lumMod val="100000"/>
                      </a:schemeClr>
                    </a:solidFill>
                    <a:cs typeface="+mn-ea"/>
                    <a:sym typeface="+mn-lt"/>
                  </a:rPr>
                  <a:t>蛋白水平</a:t>
                </a:r>
              </a:p>
            </p:txBody>
          </p:sp>
          <p:sp>
            <p:nvSpPr>
              <p:cNvPr id="659" name="íšḻîḑe"/>
              <p:cNvSpPr txBox="1">
                <a:spLocks/>
              </p:cNvSpPr>
              <p:nvPr/>
            </p:nvSpPr>
            <p:spPr>
              <a:xfrm>
                <a:off x="1197898" y="2891771"/>
                <a:ext cx="3046365" cy="1176053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蛋白</a:t>
                </a: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修饰</a:t>
                </a:r>
                <a:endParaRPr lang="en-US" altLang="zh-CN" sz="1050" dirty="0" smtClean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</a:t>
                </a: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乙酰化、磷酸化、泛素化</a:t>
                </a:r>
                <a:r>
                  <a:rPr lang="en-US" altLang="zh-CN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…</a:t>
                </a: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）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分子间</a:t>
                </a: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通信</a:t>
                </a:r>
                <a:endParaRPr lang="en-US" altLang="zh-CN" sz="1050" dirty="0" smtClean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</a:t>
                </a: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信号通路，蛋白互作等）</a:t>
                </a:r>
              </a:p>
            </p:txBody>
          </p:sp>
        </p:grpSp>
      </p:grpSp>
      <p:pic>
        <p:nvPicPr>
          <p:cNvPr id="671" name="图片 6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25" y="2066793"/>
            <a:ext cx="52482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1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603"/>
          </a:xfrm>
        </p:spPr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课程提纲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24b9a542-597e-4160-ba4f-4e4f3f574f8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04935" y="1458950"/>
            <a:ext cx="10680928" cy="4542005"/>
            <a:chOff x="504935" y="1458950"/>
            <a:chExt cx="10680928" cy="4542005"/>
          </a:xfrm>
        </p:grpSpPr>
        <p:sp>
          <p:nvSpPr>
            <p:cNvPr id="4" name="ïsļîḑè">
              <a:extLst>
                <a:ext uri="{FF2B5EF4-FFF2-40B4-BE49-F238E27FC236}">
                  <a16:creationId xmlns:a16="http://schemas.microsoft.com/office/drawing/2014/main" id="{2602B794-41D9-4043-84B1-0AE901C71A8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064510" y="1903416"/>
              <a:ext cx="0" cy="1065464"/>
            </a:xfrm>
            <a:prstGeom prst="line">
              <a:avLst/>
            </a:prstGeom>
            <a:noFill/>
            <a:ln w="12700" cmpd="sng">
              <a:solidFill>
                <a:srgbClr val="7F7F7F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" name="iṩ1idé">
              <a:extLst>
                <a:ext uri="{FF2B5EF4-FFF2-40B4-BE49-F238E27FC236}">
                  <a16:creationId xmlns:a16="http://schemas.microsoft.com/office/drawing/2014/main" id="{76224125-7A20-4240-B7B5-59CCF16E5E4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743287" y="1903415"/>
              <a:ext cx="0" cy="1173321"/>
            </a:xfrm>
            <a:prstGeom prst="line">
              <a:avLst/>
            </a:prstGeom>
            <a:noFill/>
            <a:ln w="12700" cmpd="sng">
              <a:solidFill>
                <a:srgbClr val="7F7F7F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íṩlïdé">
              <a:extLst>
                <a:ext uri="{FF2B5EF4-FFF2-40B4-BE49-F238E27FC236}">
                  <a16:creationId xmlns:a16="http://schemas.microsoft.com/office/drawing/2014/main" id="{9E471037-9C7D-48E0-AE9C-A3BA4E1C6B4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388999" y="1903416"/>
              <a:ext cx="0" cy="1065464"/>
            </a:xfrm>
            <a:prstGeom prst="line">
              <a:avLst/>
            </a:prstGeom>
            <a:noFill/>
            <a:ln w="12700" cmpd="sng">
              <a:solidFill>
                <a:srgbClr val="7F7F7F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îşḻîḍè">
              <a:extLst>
                <a:ext uri="{FF2B5EF4-FFF2-40B4-BE49-F238E27FC236}">
                  <a16:creationId xmlns:a16="http://schemas.microsoft.com/office/drawing/2014/main" id="{13A5C107-750A-4D5C-8A43-B88F777FC21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650125" y="3805442"/>
              <a:ext cx="0" cy="1104537"/>
            </a:xfrm>
            <a:prstGeom prst="line">
              <a:avLst/>
            </a:prstGeom>
            <a:noFill/>
            <a:ln w="12700" cmpd="sng">
              <a:solidFill>
                <a:srgbClr val="7F7F7F"/>
              </a:solidFill>
              <a:round/>
              <a:headEnd type="oval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iṧlïďè">
              <a:extLst>
                <a:ext uri="{FF2B5EF4-FFF2-40B4-BE49-F238E27FC236}">
                  <a16:creationId xmlns:a16="http://schemas.microsoft.com/office/drawing/2014/main" id="{F3AB0B4C-0899-4495-81C0-5080AFA0D5B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179961" y="3805442"/>
              <a:ext cx="0" cy="1194702"/>
            </a:xfrm>
            <a:prstGeom prst="line">
              <a:avLst/>
            </a:prstGeom>
            <a:noFill/>
            <a:ln w="12700" cmpd="sng">
              <a:solidFill>
                <a:srgbClr val="7F7F7F"/>
              </a:solidFill>
              <a:round/>
              <a:headEnd type="oval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islïḓe">
              <a:extLst>
                <a:ext uri="{FF2B5EF4-FFF2-40B4-BE49-F238E27FC236}">
                  <a16:creationId xmlns:a16="http://schemas.microsoft.com/office/drawing/2014/main" id="{D0085C43-104F-4310-BD45-87AD6A0DE54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589393" y="3805442"/>
              <a:ext cx="0" cy="1094015"/>
            </a:xfrm>
            <a:prstGeom prst="line">
              <a:avLst/>
            </a:prstGeom>
            <a:noFill/>
            <a:ln w="12700" cmpd="sng">
              <a:solidFill>
                <a:srgbClr val="7F7F7F"/>
              </a:solidFill>
              <a:round/>
              <a:headEnd type="oval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íš1iḋé">
              <a:extLst>
                <a:ext uri="{FF2B5EF4-FFF2-40B4-BE49-F238E27FC236}">
                  <a16:creationId xmlns:a16="http://schemas.microsoft.com/office/drawing/2014/main" id="{273B501A-65E0-426C-9A94-398AE9D377E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9825470" y="3805442"/>
              <a:ext cx="0" cy="1095519"/>
            </a:xfrm>
            <a:prstGeom prst="line">
              <a:avLst/>
            </a:prstGeom>
            <a:noFill/>
            <a:ln w="12700" cmpd="sng">
              <a:solidFill>
                <a:srgbClr val="7F7F7F"/>
              </a:solidFill>
              <a:round/>
              <a:headEnd type="oval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ïś1iḓé">
              <a:extLst>
                <a:ext uri="{FF2B5EF4-FFF2-40B4-BE49-F238E27FC236}">
                  <a16:creationId xmlns:a16="http://schemas.microsoft.com/office/drawing/2014/main" id="{DFF708E3-92E4-4896-A863-E23C98EC021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9077800" y="1903416"/>
              <a:ext cx="0" cy="1065464"/>
            </a:xfrm>
            <a:prstGeom prst="line">
              <a:avLst/>
            </a:prstGeom>
            <a:noFill/>
            <a:ln w="12700" cmpd="sng">
              <a:solidFill>
                <a:srgbClr val="7F7F7F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2" name="í$ḷiḍê">
              <a:extLst>
                <a:ext uri="{FF2B5EF4-FFF2-40B4-BE49-F238E27FC236}">
                  <a16:creationId xmlns:a16="http://schemas.microsoft.com/office/drawing/2014/main" id="{B6023A45-6089-415F-B46F-4F3E211791D8}"/>
                </a:ext>
              </a:extLst>
            </p:cNvPr>
            <p:cNvGrpSpPr/>
            <p:nvPr/>
          </p:nvGrpSpPr>
          <p:grpSpPr bwMode="auto">
            <a:xfrm>
              <a:off x="504935" y="2819022"/>
              <a:ext cx="10631625" cy="1247297"/>
              <a:chOff x="0" y="0"/>
              <a:chExt cx="11367328" cy="1316921"/>
            </a:xfrm>
          </p:grpSpPr>
          <p:sp>
            <p:nvSpPr>
              <p:cNvPr id="40" name="iṣḻïḍe">
                <a:extLst>
                  <a:ext uri="{FF2B5EF4-FFF2-40B4-BE49-F238E27FC236}">
                    <a16:creationId xmlns:a16="http://schemas.microsoft.com/office/drawing/2014/main" id="{67027C69-8F8B-4D66-A1F4-BF2184380DC6}"/>
                  </a:ext>
                </a:extLst>
              </p:cNvPr>
              <p:cNvSpPr/>
              <p:nvPr/>
            </p:nvSpPr>
            <p:spPr bwMode="auto">
              <a:xfrm flipH="1">
                <a:off x="5517204" y="915858"/>
                <a:ext cx="831648" cy="222978"/>
              </a:xfrm>
              <a:custGeom>
                <a:avLst/>
                <a:gdLst>
                  <a:gd name="T0" fmla="*/ 2331 w 2331"/>
                  <a:gd name="T1" fmla="*/ 688 h 688"/>
                  <a:gd name="T2" fmla="*/ 104 w 2331"/>
                  <a:gd name="T3" fmla="*/ 138 h 688"/>
                  <a:gd name="T4" fmla="*/ 2086 w 2331"/>
                  <a:gd name="T5" fmla="*/ 0 h 688"/>
                  <a:gd name="T6" fmla="*/ 2331 w 2331"/>
                  <a:gd name="T7" fmla="*/ 688 h 688"/>
                  <a:gd name="T8" fmla="*/ 0 w 2331"/>
                  <a:gd name="T9" fmla="*/ 0 h 688"/>
                  <a:gd name="T10" fmla="*/ 2331 w 2331"/>
                  <a:gd name="T11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331" h="688">
                    <a:moveTo>
                      <a:pt x="2331" y="688"/>
                    </a:moveTo>
                    <a:cubicBezTo>
                      <a:pt x="2331" y="688"/>
                      <a:pt x="208" y="159"/>
                      <a:pt x="104" y="138"/>
                    </a:cubicBezTo>
                    <a:cubicBezTo>
                      <a:pt x="0" y="118"/>
                      <a:pt x="2086" y="0"/>
                      <a:pt x="2086" y="0"/>
                    </a:cubicBezTo>
                    <a:lnTo>
                      <a:pt x="2331" y="68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666666">
                      <a:alpha val="3400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ïśļiḋé">
                <a:extLst>
                  <a:ext uri="{FF2B5EF4-FFF2-40B4-BE49-F238E27FC236}">
                    <a16:creationId xmlns:a16="http://schemas.microsoft.com/office/drawing/2014/main" id="{B99DA180-465E-4073-833A-674385C52425}"/>
                  </a:ext>
                </a:extLst>
              </p:cNvPr>
              <p:cNvSpPr/>
              <p:nvPr/>
            </p:nvSpPr>
            <p:spPr bwMode="auto">
              <a:xfrm>
                <a:off x="0" y="974221"/>
                <a:ext cx="934099" cy="342700"/>
              </a:xfrm>
              <a:custGeom>
                <a:avLst/>
                <a:gdLst>
                  <a:gd name="T0" fmla="*/ 2331 w 2331"/>
                  <a:gd name="T1" fmla="*/ 688 h 688"/>
                  <a:gd name="T2" fmla="*/ 104 w 2331"/>
                  <a:gd name="T3" fmla="*/ 138 h 688"/>
                  <a:gd name="T4" fmla="*/ 2086 w 2331"/>
                  <a:gd name="T5" fmla="*/ 0 h 688"/>
                  <a:gd name="T6" fmla="*/ 2331 w 2331"/>
                  <a:gd name="T7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31" h="688">
                    <a:moveTo>
                      <a:pt x="2331" y="688"/>
                    </a:moveTo>
                    <a:cubicBezTo>
                      <a:pt x="2331" y="688"/>
                      <a:pt x="208" y="159"/>
                      <a:pt x="104" y="138"/>
                    </a:cubicBezTo>
                    <a:cubicBezTo>
                      <a:pt x="0" y="118"/>
                      <a:pt x="2086" y="0"/>
                      <a:pt x="2086" y="0"/>
                    </a:cubicBezTo>
                    <a:lnTo>
                      <a:pt x="2331" y="68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875F8">
                      <a:alpha val="0"/>
                    </a:srgbClr>
                  </a:gs>
                  <a:gs pos="100000">
                    <a:srgbClr val="044087">
                      <a:alpha val="5000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isļïdê">
                <a:extLst>
                  <a:ext uri="{FF2B5EF4-FFF2-40B4-BE49-F238E27FC236}">
                    <a16:creationId xmlns:a16="http://schemas.microsoft.com/office/drawing/2014/main" id="{2D58B51E-6DA3-4B4E-A8C2-218DA67257D3}"/>
                  </a:ext>
                </a:extLst>
              </p:cNvPr>
              <p:cNvSpPr/>
              <p:nvPr/>
            </p:nvSpPr>
            <p:spPr bwMode="auto">
              <a:xfrm flipH="1">
                <a:off x="6740570" y="838040"/>
                <a:ext cx="819595" cy="366643"/>
              </a:xfrm>
              <a:custGeom>
                <a:avLst/>
                <a:gdLst>
                  <a:gd name="T0" fmla="*/ 2331 w 2331"/>
                  <a:gd name="T1" fmla="*/ 688 h 688"/>
                  <a:gd name="T2" fmla="*/ 104 w 2331"/>
                  <a:gd name="T3" fmla="*/ 138 h 688"/>
                  <a:gd name="T4" fmla="*/ 2086 w 2331"/>
                  <a:gd name="T5" fmla="*/ 0 h 688"/>
                  <a:gd name="T6" fmla="*/ 2331 w 2331"/>
                  <a:gd name="T7" fmla="*/ 688 h 688"/>
                  <a:gd name="T8" fmla="*/ 0 w 2331"/>
                  <a:gd name="T9" fmla="*/ 0 h 688"/>
                  <a:gd name="T10" fmla="*/ 2331 w 2331"/>
                  <a:gd name="T11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331" h="688">
                    <a:moveTo>
                      <a:pt x="2331" y="688"/>
                    </a:moveTo>
                    <a:cubicBezTo>
                      <a:pt x="2331" y="688"/>
                      <a:pt x="208" y="159"/>
                      <a:pt x="104" y="138"/>
                    </a:cubicBezTo>
                    <a:cubicBezTo>
                      <a:pt x="0" y="118"/>
                      <a:pt x="2086" y="0"/>
                      <a:pt x="2086" y="0"/>
                    </a:cubicBezTo>
                    <a:lnTo>
                      <a:pt x="2331" y="68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666666">
                      <a:alpha val="3400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íṡḷiḍè">
                <a:extLst>
                  <a:ext uri="{FF2B5EF4-FFF2-40B4-BE49-F238E27FC236}">
                    <a16:creationId xmlns:a16="http://schemas.microsoft.com/office/drawing/2014/main" id="{18CC8E4B-C20F-46C8-B6C8-3782E4314365}"/>
                  </a:ext>
                </a:extLst>
              </p:cNvPr>
              <p:cNvSpPr/>
              <p:nvPr/>
            </p:nvSpPr>
            <p:spPr bwMode="auto">
              <a:xfrm flipH="1">
                <a:off x="8084465" y="868218"/>
                <a:ext cx="795491" cy="342698"/>
              </a:xfrm>
              <a:custGeom>
                <a:avLst/>
                <a:gdLst>
                  <a:gd name="T0" fmla="*/ 2331 w 2331"/>
                  <a:gd name="T1" fmla="*/ 688 h 688"/>
                  <a:gd name="T2" fmla="*/ 104 w 2331"/>
                  <a:gd name="T3" fmla="*/ 138 h 688"/>
                  <a:gd name="T4" fmla="*/ 2086 w 2331"/>
                  <a:gd name="T5" fmla="*/ 0 h 688"/>
                  <a:gd name="T6" fmla="*/ 2331 w 2331"/>
                  <a:gd name="T7" fmla="*/ 688 h 688"/>
                  <a:gd name="T8" fmla="*/ 0 w 2331"/>
                  <a:gd name="T9" fmla="*/ 0 h 688"/>
                  <a:gd name="T10" fmla="*/ 2331 w 2331"/>
                  <a:gd name="T11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331" h="688">
                    <a:moveTo>
                      <a:pt x="2331" y="688"/>
                    </a:moveTo>
                    <a:cubicBezTo>
                      <a:pt x="2331" y="688"/>
                      <a:pt x="208" y="159"/>
                      <a:pt x="104" y="138"/>
                    </a:cubicBezTo>
                    <a:cubicBezTo>
                      <a:pt x="0" y="118"/>
                      <a:pt x="2086" y="0"/>
                      <a:pt x="2086" y="0"/>
                    </a:cubicBezTo>
                    <a:lnTo>
                      <a:pt x="2331" y="68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666666">
                      <a:alpha val="3400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îṩḷíḓe">
                <a:extLst>
                  <a:ext uri="{FF2B5EF4-FFF2-40B4-BE49-F238E27FC236}">
                    <a16:creationId xmlns:a16="http://schemas.microsoft.com/office/drawing/2014/main" id="{7E98A4A4-FD6A-4604-9420-5B6D9AFF3A05}"/>
                  </a:ext>
                </a:extLst>
              </p:cNvPr>
              <p:cNvSpPr/>
              <p:nvPr/>
            </p:nvSpPr>
            <p:spPr bwMode="auto">
              <a:xfrm>
                <a:off x="1446346" y="841033"/>
                <a:ext cx="795491" cy="342698"/>
              </a:xfrm>
              <a:custGeom>
                <a:avLst/>
                <a:gdLst>
                  <a:gd name="T0" fmla="*/ 2331 w 2331"/>
                  <a:gd name="T1" fmla="*/ 688 h 688"/>
                  <a:gd name="T2" fmla="*/ 104 w 2331"/>
                  <a:gd name="T3" fmla="*/ 138 h 688"/>
                  <a:gd name="T4" fmla="*/ 2086 w 2331"/>
                  <a:gd name="T5" fmla="*/ 0 h 688"/>
                  <a:gd name="T6" fmla="*/ 2331 w 2331"/>
                  <a:gd name="T7" fmla="*/ 688 h 688"/>
                  <a:gd name="T8" fmla="*/ 0 w 2331"/>
                  <a:gd name="T9" fmla="*/ 0 h 688"/>
                  <a:gd name="T10" fmla="*/ 2331 w 2331"/>
                  <a:gd name="T11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331" h="688">
                    <a:moveTo>
                      <a:pt x="2331" y="688"/>
                    </a:moveTo>
                    <a:cubicBezTo>
                      <a:pt x="2331" y="688"/>
                      <a:pt x="208" y="159"/>
                      <a:pt x="104" y="138"/>
                    </a:cubicBezTo>
                    <a:cubicBezTo>
                      <a:pt x="0" y="118"/>
                      <a:pt x="2086" y="0"/>
                      <a:pt x="2086" y="0"/>
                    </a:cubicBezTo>
                    <a:lnTo>
                      <a:pt x="2331" y="68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666666">
                      <a:alpha val="3400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íS1îďe">
                <a:extLst>
                  <a:ext uri="{FF2B5EF4-FFF2-40B4-BE49-F238E27FC236}">
                    <a16:creationId xmlns:a16="http://schemas.microsoft.com/office/drawing/2014/main" id="{6DAA05A7-A7CB-49F8-9649-A7277492984A}"/>
                  </a:ext>
                </a:extLst>
              </p:cNvPr>
              <p:cNvSpPr/>
              <p:nvPr/>
            </p:nvSpPr>
            <p:spPr bwMode="auto">
              <a:xfrm>
                <a:off x="2675739" y="915858"/>
                <a:ext cx="840688" cy="222978"/>
              </a:xfrm>
              <a:custGeom>
                <a:avLst/>
                <a:gdLst>
                  <a:gd name="T0" fmla="*/ 2331 w 2331"/>
                  <a:gd name="T1" fmla="*/ 688 h 688"/>
                  <a:gd name="T2" fmla="*/ 104 w 2331"/>
                  <a:gd name="T3" fmla="*/ 138 h 688"/>
                  <a:gd name="T4" fmla="*/ 2086 w 2331"/>
                  <a:gd name="T5" fmla="*/ 0 h 688"/>
                  <a:gd name="T6" fmla="*/ 2331 w 2331"/>
                  <a:gd name="T7" fmla="*/ 688 h 688"/>
                  <a:gd name="T8" fmla="*/ 0 w 2331"/>
                  <a:gd name="T9" fmla="*/ 0 h 688"/>
                  <a:gd name="T10" fmla="*/ 2331 w 2331"/>
                  <a:gd name="T11" fmla="*/ 68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331" h="688">
                    <a:moveTo>
                      <a:pt x="2331" y="688"/>
                    </a:moveTo>
                    <a:cubicBezTo>
                      <a:pt x="2331" y="688"/>
                      <a:pt x="208" y="159"/>
                      <a:pt x="104" y="138"/>
                    </a:cubicBezTo>
                    <a:cubicBezTo>
                      <a:pt x="0" y="118"/>
                      <a:pt x="2086" y="0"/>
                      <a:pt x="2086" y="0"/>
                    </a:cubicBezTo>
                    <a:lnTo>
                      <a:pt x="2331" y="68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666666">
                      <a:alpha val="3400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íSḷidè">
                <a:extLst>
                  <a:ext uri="{FF2B5EF4-FFF2-40B4-BE49-F238E27FC236}">
                    <a16:creationId xmlns:a16="http://schemas.microsoft.com/office/drawing/2014/main" id="{035D9BB7-D3DA-443E-AB50-C7B4F3E2A297}"/>
                  </a:ext>
                </a:extLst>
              </p:cNvPr>
              <p:cNvSpPr/>
              <p:nvPr/>
            </p:nvSpPr>
            <p:spPr bwMode="auto">
              <a:xfrm>
                <a:off x="937112" y="0"/>
                <a:ext cx="1062160" cy="1312432"/>
              </a:xfrm>
              <a:custGeom>
                <a:avLst/>
                <a:gdLst>
                  <a:gd name="T0" fmla="*/ 0 w 1006"/>
                  <a:gd name="T1" fmla="*/ 0 h 1251"/>
                  <a:gd name="T2" fmla="*/ 0 w 1006"/>
                  <a:gd name="T3" fmla="*/ 1251 h 1251"/>
                  <a:gd name="T4" fmla="*/ 1006 w 1006"/>
                  <a:gd name="T5" fmla="*/ 1154 h 1251"/>
                  <a:gd name="T6" fmla="*/ 1006 w 1006"/>
                  <a:gd name="T7" fmla="*/ 81 h 1251"/>
                  <a:gd name="T8" fmla="*/ 0 w 1006"/>
                  <a:gd name="T9" fmla="*/ 0 h 1251"/>
                  <a:gd name="T10" fmla="*/ 0 w 1006"/>
                  <a:gd name="T11" fmla="*/ 0 h 1251"/>
                  <a:gd name="T12" fmla="*/ 1006 w 1006"/>
                  <a:gd name="T13" fmla="*/ 1251 h 1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1006" h="1251">
                    <a:moveTo>
                      <a:pt x="0" y="0"/>
                    </a:moveTo>
                    <a:lnTo>
                      <a:pt x="0" y="1251"/>
                    </a:lnTo>
                    <a:lnTo>
                      <a:pt x="1006" y="1154"/>
                    </a:lnTo>
                    <a:lnTo>
                      <a:pt x="1006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î$ļíďe">
                <a:extLst>
                  <a:ext uri="{FF2B5EF4-FFF2-40B4-BE49-F238E27FC236}">
                    <a16:creationId xmlns:a16="http://schemas.microsoft.com/office/drawing/2014/main" id="{4CFB0D81-0BE1-41BB-B866-5F73D2EA6B33}"/>
                  </a:ext>
                </a:extLst>
              </p:cNvPr>
              <p:cNvSpPr/>
              <p:nvPr/>
            </p:nvSpPr>
            <p:spPr bwMode="auto">
              <a:xfrm>
                <a:off x="578538" y="0"/>
                <a:ext cx="358573" cy="1312432"/>
              </a:xfrm>
              <a:custGeom>
                <a:avLst/>
                <a:gdLst>
                  <a:gd name="T0" fmla="*/ 0 w 339"/>
                  <a:gd name="T1" fmla="*/ 110 h 1251"/>
                  <a:gd name="T2" fmla="*/ 0 w 339"/>
                  <a:gd name="T3" fmla="*/ 1080 h 1251"/>
                  <a:gd name="T4" fmla="*/ 339 w 339"/>
                  <a:gd name="T5" fmla="*/ 1251 h 1251"/>
                  <a:gd name="T6" fmla="*/ 339 w 339"/>
                  <a:gd name="T7" fmla="*/ 0 h 1251"/>
                  <a:gd name="T8" fmla="*/ 0 w 339"/>
                  <a:gd name="T9" fmla="*/ 110 h 1251"/>
                  <a:gd name="T10" fmla="*/ 0 w 339"/>
                  <a:gd name="T11" fmla="*/ 0 h 1251"/>
                  <a:gd name="T12" fmla="*/ 339 w 339"/>
                  <a:gd name="T13" fmla="*/ 1251 h 1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339" h="1251">
                    <a:moveTo>
                      <a:pt x="0" y="110"/>
                    </a:moveTo>
                    <a:lnTo>
                      <a:pt x="0" y="1080"/>
                    </a:lnTo>
                    <a:lnTo>
                      <a:pt x="339" y="1251"/>
                    </a:lnTo>
                    <a:lnTo>
                      <a:pt x="339" y="0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is1iḓè">
                <a:extLst>
                  <a:ext uri="{FF2B5EF4-FFF2-40B4-BE49-F238E27FC236}">
                    <a16:creationId xmlns:a16="http://schemas.microsoft.com/office/drawing/2014/main" id="{AC6FAC30-7216-49F2-A980-93858F6FC45A}"/>
                  </a:ext>
                </a:extLst>
              </p:cNvPr>
              <p:cNvSpPr/>
              <p:nvPr/>
            </p:nvSpPr>
            <p:spPr bwMode="auto">
              <a:xfrm>
                <a:off x="2255394" y="91286"/>
                <a:ext cx="1027507" cy="1120880"/>
              </a:xfrm>
              <a:custGeom>
                <a:avLst/>
                <a:gdLst>
                  <a:gd name="T0" fmla="*/ 0 w 973"/>
                  <a:gd name="T1" fmla="*/ 0 h 1069"/>
                  <a:gd name="T2" fmla="*/ 0 w 973"/>
                  <a:gd name="T3" fmla="*/ 1069 h 1069"/>
                  <a:gd name="T4" fmla="*/ 973 w 973"/>
                  <a:gd name="T5" fmla="*/ 1051 h 1069"/>
                  <a:gd name="T6" fmla="*/ 973 w 973"/>
                  <a:gd name="T7" fmla="*/ 36 h 1069"/>
                  <a:gd name="T8" fmla="*/ 0 w 973"/>
                  <a:gd name="T9" fmla="*/ 0 h 1069"/>
                  <a:gd name="T10" fmla="*/ 0 w 973"/>
                  <a:gd name="T11" fmla="*/ 0 h 1069"/>
                  <a:gd name="T12" fmla="*/ 973 w 973"/>
                  <a:gd name="T13" fmla="*/ 1069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973" h="1069">
                    <a:moveTo>
                      <a:pt x="0" y="0"/>
                    </a:moveTo>
                    <a:lnTo>
                      <a:pt x="0" y="1069"/>
                    </a:lnTo>
                    <a:lnTo>
                      <a:pt x="973" y="1051"/>
                    </a:lnTo>
                    <a:lnTo>
                      <a:pt x="973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ïşlîḍê">
                <a:extLst>
                  <a:ext uri="{FF2B5EF4-FFF2-40B4-BE49-F238E27FC236}">
                    <a16:creationId xmlns:a16="http://schemas.microsoft.com/office/drawing/2014/main" id="{C218F08F-E996-40D1-9B36-B23933ECC239}"/>
                  </a:ext>
                </a:extLst>
              </p:cNvPr>
              <p:cNvSpPr/>
              <p:nvPr/>
            </p:nvSpPr>
            <p:spPr bwMode="auto">
              <a:xfrm>
                <a:off x="2056523" y="77818"/>
                <a:ext cx="207912" cy="1120880"/>
              </a:xfrm>
              <a:custGeom>
                <a:avLst/>
                <a:gdLst>
                  <a:gd name="T0" fmla="*/ 0 w 197"/>
                  <a:gd name="T1" fmla="*/ 123 h 1069"/>
                  <a:gd name="T2" fmla="*/ 0 w 197"/>
                  <a:gd name="T3" fmla="*/ 947 h 1069"/>
                  <a:gd name="T4" fmla="*/ 197 w 197"/>
                  <a:gd name="T5" fmla="*/ 1069 h 1069"/>
                  <a:gd name="T6" fmla="*/ 197 w 197"/>
                  <a:gd name="T7" fmla="*/ 0 h 1069"/>
                  <a:gd name="T8" fmla="*/ 0 w 197"/>
                  <a:gd name="T9" fmla="*/ 123 h 1069"/>
                  <a:gd name="T10" fmla="*/ 0 w 197"/>
                  <a:gd name="T11" fmla="*/ 0 h 1069"/>
                  <a:gd name="T12" fmla="*/ 197 w 197"/>
                  <a:gd name="T13" fmla="*/ 1069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197" h="1069">
                    <a:moveTo>
                      <a:pt x="0" y="123"/>
                    </a:moveTo>
                    <a:lnTo>
                      <a:pt x="0" y="947"/>
                    </a:lnTo>
                    <a:lnTo>
                      <a:pt x="197" y="1069"/>
                    </a:lnTo>
                    <a:lnTo>
                      <a:pt x="197" y="0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íṣľíďè">
                <a:extLst>
                  <a:ext uri="{FF2B5EF4-FFF2-40B4-BE49-F238E27FC236}">
                    <a16:creationId xmlns:a16="http://schemas.microsoft.com/office/drawing/2014/main" id="{957870B3-5528-4923-9FCB-DD63450472D3}"/>
                  </a:ext>
                </a:extLst>
              </p:cNvPr>
              <p:cNvSpPr/>
              <p:nvPr/>
            </p:nvSpPr>
            <p:spPr bwMode="auto">
              <a:xfrm>
                <a:off x="3484788" y="128698"/>
                <a:ext cx="964230" cy="1019117"/>
              </a:xfrm>
              <a:custGeom>
                <a:avLst/>
                <a:gdLst>
                  <a:gd name="T0" fmla="*/ 913 w 913"/>
                  <a:gd name="T1" fmla="*/ 958 h 972"/>
                  <a:gd name="T2" fmla="*/ 0 w 913"/>
                  <a:gd name="T3" fmla="*/ 972 h 972"/>
                  <a:gd name="T4" fmla="*/ 0 w 913"/>
                  <a:gd name="T5" fmla="*/ 0 h 972"/>
                  <a:gd name="T6" fmla="*/ 913 w 913"/>
                  <a:gd name="T7" fmla="*/ 6 h 972"/>
                  <a:gd name="T8" fmla="*/ 913 w 913"/>
                  <a:gd name="T9" fmla="*/ 958 h 972"/>
                  <a:gd name="T10" fmla="*/ 0 w 913"/>
                  <a:gd name="T11" fmla="*/ 0 h 972"/>
                  <a:gd name="T12" fmla="*/ 913 w 913"/>
                  <a:gd name="T13" fmla="*/ 972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913" h="972">
                    <a:moveTo>
                      <a:pt x="913" y="958"/>
                    </a:moveTo>
                    <a:lnTo>
                      <a:pt x="0" y="972"/>
                    </a:lnTo>
                    <a:lnTo>
                      <a:pt x="0" y="0"/>
                    </a:lnTo>
                    <a:lnTo>
                      <a:pt x="913" y="6"/>
                    </a:lnTo>
                    <a:lnTo>
                      <a:pt x="913" y="95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îṣ1íḍe">
                <a:extLst>
                  <a:ext uri="{FF2B5EF4-FFF2-40B4-BE49-F238E27FC236}">
                    <a16:creationId xmlns:a16="http://schemas.microsoft.com/office/drawing/2014/main" id="{FF8AB63E-26E2-4435-9EAE-AA5F7E12D316}"/>
                  </a:ext>
                </a:extLst>
              </p:cNvPr>
              <p:cNvSpPr/>
              <p:nvPr/>
            </p:nvSpPr>
            <p:spPr bwMode="auto">
              <a:xfrm>
                <a:off x="3412471" y="128698"/>
                <a:ext cx="72317" cy="1019117"/>
              </a:xfrm>
              <a:custGeom>
                <a:avLst/>
                <a:gdLst>
                  <a:gd name="T0" fmla="*/ 0 w 69"/>
                  <a:gd name="T1" fmla="*/ 87 h 972"/>
                  <a:gd name="T2" fmla="*/ 0 w 69"/>
                  <a:gd name="T3" fmla="*/ 906 h 972"/>
                  <a:gd name="T4" fmla="*/ 69 w 69"/>
                  <a:gd name="T5" fmla="*/ 972 h 972"/>
                  <a:gd name="T6" fmla="*/ 69 w 69"/>
                  <a:gd name="T7" fmla="*/ 0 h 972"/>
                  <a:gd name="T8" fmla="*/ 0 w 69"/>
                  <a:gd name="T9" fmla="*/ 87 h 972"/>
                  <a:gd name="T10" fmla="*/ 0 w 69"/>
                  <a:gd name="T11" fmla="*/ 0 h 972"/>
                  <a:gd name="T12" fmla="*/ 69 w 69"/>
                  <a:gd name="T13" fmla="*/ 972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69" h="972">
                    <a:moveTo>
                      <a:pt x="0" y="87"/>
                    </a:moveTo>
                    <a:lnTo>
                      <a:pt x="0" y="906"/>
                    </a:lnTo>
                    <a:lnTo>
                      <a:pt x="69" y="972"/>
                    </a:lnTo>
                    <a:lnTo>
                      <a:pt x="69" y="0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isľíḑè">
                <a:extLst>
                  <a:ext uri="{FF2B5EF4-FFF2-40B4-BE49-F238E27FC236}">
                    <a16:creationId xmlns:a16="http://schemas.microsoft.com/office/drawing/2014/main" id="{0C0C232C-EA87-480B-9AC8-F28D08B6309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946595" y="77817"/>
                <a:ext cx="1062160" cy="1239104"/>
              </a:xfrm>
              <a:custGeom>
                <a:avLst/>
                <a:gdLst>
                  <a:gd name="T0" fmla="*/ 0 w 1006"/>
                  <a:gd name="T1" fmla="*/ 0 h 1251"/>
                  <a:gd name="T2" fmla="*/ 0 w 1006"/>
                  <a:gd name="T3" fmla="*/ 1239104 h 1251"/>
                  <a:gd name="T4" fmla="*/ 1062160 w 1006"/>
                  <a:gd name="T5" fmla="*/ 1143026 h 1251"/>
                  <a:gd name="T6" fmla="*/ 1062160 w 1006"/>
                  <a:gd name="T7" fmla="*/ 80230 h 1251"/>
                  <a:gd name="T8" fmla="*/ 0 w 1006"/>
                  <a:gd name="T9" fmla="*/ 0 h 12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6"/>
                  <a:gd name="T16" fmla="*/ 0 h 1251"/>
                  <a:gd name="T17" fmla="*/ 1006 w 1006"/>
                  <a:gd name="T18" fmla="*/ 1251 h 12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6" h="1251">
                    <a:moveTo>
                      <a:pt x="0" y="0"/>
                    </a:moveTo>
                    <a:lnTo>
                      <a:pt x="0" y="1251"/>
                    </a:lnTo>
                    <a:lnTo>
                      <a:pt x="1006" y="1154"/>
                    </a:lnTo>
                    <a:lnTo>
                      <a:pt x="1006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smtClean="0">
                    <a:solidFill>
                      <a:srgbClr val="000000"/>
                    </a:solidFill>
                    <a:cs typeface="+mn-ea"/>
                    <a:sym typeface="+mn-lt"/>
                  </a:rPr>
                  <a:t>`</a:t>
                </a:r>
                <a:endParaRPr lang="en-US" altLang="zh-CN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" name="îśľîḋé">
                <a:extLst>
                  <a:ext uri="{FF2B5EF4-FFF2-40B4-BE49-F238E27FC236}">
                    <a16:creationId xmlns:a16="http://schemas.microsoft.com/office/drawing/2014/main" id="{52C9BB2A-B9D2-4E1F-8EF3-CFE4790C72E5}"/>
                  </a:ext>
                </a:extLst>
              </p:cNvPr>
              <p:cNvSpPr/>
              <p:nvPr/>
            </p:nvSpPr>
            <p:spPr bwMode="auto">
              <a:xfrm flipH="1">
                <a:off x="11008756" y="77817"/>
                <a:ext cx="358572" cy="1239104"/>
              </a:xfrm>
              <a:custGeom>
                <a:avLst/>
                <a:gdLst>
                  <a:gd name="T0" fmla="*/ 0 w 339"/>
                  <a:gd name="T1" fmla="*/ 110 h 1251"/>
                  <a:gd name="T2" fmla="*/ 0 w 339"/>
                  <a:gd name="T3" fmla="*/ 1080 h 1251"/>
                  <a:gd name="T4" fmla="*/ 339 w 339"/>
                  <a:gd name="T5" fmla="*/ 1251 h 1251"/>
                  <a:gd name="T6" fmla="*/ 339 w 339"/>
                  <a:gd name="T7" fmla="*/ 0 h 1251"/>
                  <a:gd name="T8" fmla="*/ 0 w 339"/>
                  <a:gd name="T9" fmla="*/ 110 h 1251"/>
                  <a:gd name="T10" fmla="*/ 0 w 339"/>
                  <a:gd name="T11" fmla="*/ 0 h 1251"/>
                  <a:gd name="T12" fmla="*/ 339 w 339"/>
                  <a:gd name="T13" fmla="*/ 1251 h 1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339" h="1251">
                    <a:moveTo>
                      <a:pt x="0" y="110"/>
                    </a:moveTo>
                    <a:lnTo>
                      <a:pt x="0" y="1080"/>
                    </a:lnTo>
                    <a:lnTo>
                      <a:pt x="339" y="1251"/>
                    </a:lnTo>
                    <a:lnTo>
                      <a:pt x="339" y="0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iślîḑe">
                <a:extLst>
                  <a:ext uri="{FF2B5EF4-FFF2-40B4-BE49-F238E27FC236}">
                    <a16:creationId xmlns:a16="http://schemas.microsoft.com/office/drawing/2014/main" id="{46EDDD7E-6052-4DCC-9BA0-2390AD0AA60F}"/>
                  </a:ext>
                </a:extLst>
              </p:cNvPr>
              <p:cNvSpPr/>
              <p:nvPr/>
            </p:nvSpPr>
            <p:spPr bwMode="auto">
              <a:xfrm flipH="1">
                <a:off x="5740182" y="128698"/>
                <a:ext cx="1012442" cy="1069998"/>
              </a:xfrm>
              <a:custGeom>
                <a:avLst/>
                <a:gdLst>
                  <a:gd name="T0" fmla="*/ 0 w 973"/>
                  <a:gd name="T1" fmla="*/ 0 h 1069"/>
                  <a:gd name="T2" fmla="*/ 0 w 973"/>
                  <a:gd name="T3" fmla="*/ 1069 h 1069"/>
                  <a:gd name="T4" fmla="*/ 973 w 973"/>
                  <a:gd name="T5" fmla="*/ 1051 h 1069"/>
                  <a:gd name="T6" fmla="*/ 973 w 973"/>
                  <a:gd name="T7" fmla="*/ 36 h 1069"/>
                  <a:gd name="T8" fmla="*/ 0 w 973"/>
                  <a:gd name="T9" fmla="*/ 0 h 1069"/>
                  <a:gd name="T10" fmla="*/ 0 w 973"/>
                  <a:gd name="T11" fmla="*/ 0 h 1069"/>
                  <a:gd name="T12" fmla="*/ 973 w 973"/>
                  <a:gd name="T13" fmla="*/ 1069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973" h="1069">
                    <a:moveTo>
                      <a:pt x="0" y="0"/>
                    </a:moveTo>
                    <a:lnTo>
                      <a:pt x="0" y="1069"/>
                    </a:lnTo>
                    <a:lnTo>
                      <a:pt x="973" y="1051"/>
                    </a:lnTo>
                    <a:lnTo>
                      <a:pt x="973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iŝļïďè">
                <a:extLst>
                  <a:ext uri="{FF2B5EF4-FFF2-40B4-BE49-F238E27FC236}">
                    <a16:creationId xmlns:a16="http://schemas.microsoft.com/office/drawing/2014/main" id="{86F718C3-5122-4817-86A7-AF55600B5454}"/>
                  </a:ext>
                </a:extLst>
              </p:cNvPr>
              <p:cNvSpPr/>
              <p:nvPr/>
            </p:nvSpPr>
            <p:spPr bwMode="auto">
              <a:xfrm flipH="1">
                <a:off x="6755671" y="128698"/>
                <a:ext cx="204865" cy="1069998"/>
              </a:xfrm>
              <a:custGeom>
                <a:avLst/>
                <a:gdLst>
                  <a:gd name="T0" fmla="*/ 0 w 197"/>
                  <a:gd name="T1" fmla="*/ 123 h 1069"/>
                  <a:gd name="T2" fmla="*/ 0 w 197"/>
                  <a:gd name="T3" fmla="*/ 947 h 1069"/>
                  <a:gd name="T4" fmla="*/ 197 w 197"/>
                  <a:gd name="T5" fmla="*/ 1069 h 1069"/>
                  <a:gd name="T6" fmla="*/ 197 w 197"/>
                  <a:gd name="T7" fmla="*/ 0 h 1069"/>
                  <a:gd name="T8" fmla="*/ 0 w 197"/>
                  <a:gd name="T9" fmla="*/ 123 h 1069"/>
                  <a:gd name="T10" fmla="*/ 0 w 197"/>
                  <a:gd name="T11" fmla="*/ 0 h 1069"/>
                  <a:gd name="T12" fmla="*/ 197 w 197"/>
                  <a:gd name="T13" fmla="*/ 1069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197" h="1069">
                    <a:moveTo>
                      <a:pt x="0" y="123"/>
                    </a:moveTo>
                    <a:lnTo>
                      <a:pt x="0" y="947"/>
                    </a:lnTo>
                    <a:lnTo>
                      <a:pt x="197" y="1069"/>
                    </a:lnTo>
                    <a:lnTo>
                      <a:pt x="197" y="0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ïsľíḓè">
                <a:extLst>
                  <a:ext uri="{FF2B5EF4-FFF2-40B4-BE49-F238E27FC236}">
                    <a16:creationId xmlns:a16="http://schemas.microsoft.com/office/drawing/2014/main" id="{7EE408C8-7302-44E0-9C08-FFA9E89ADDE3}"/>
                  </a:ext>
                </a:extLst>
              </p:cNvPr>
              <p:cNvSpPr/>
              <p:nvPr/>
            </p:nvSpPr>
            <p:spPr bwMode="auto">
              <a:xfrm flipH="1">
                <a:off x="4568040" y="128698"/>
                <a:ext cx="964230" cy="1019117"/>
              </a:xfrm>
              <a:custGeom>
                <a:avLst/>
                <a:gdLst>
                  <a:gd name="T0" fmla="*/ 913 w 913"/>
                  <a:gd name="T1" fmla="*/ 958 h 972"/>
                  <a:gd name="T2" fmla="*/ 0 w 913"/>
                  <a:gd name="T3" fmla="*/ 972 h 972"/>
                  <a:gd name="T4" fmla="*/ 0 w 913"/>
                  <a:gd name="T5" fmla="*/ 0 h 972"/>
                  <a:gd name="T6" fmla="*/ 913 w 913"/>
                  <a:gd name="T7" fmla="*/ 6 h 972"/>
                  <a:gd name="T8" fmla="*/ 913 w 913"/>
                  <a:gd name="T9" fmla="*/ 958 h 972"/>
                  <a:gd name="T10" fmla="*/ 0 w 913"/>
                  <a:gd name="T11" fmla="*/ 0 h 972"/>
                  <a:gd name="T12" fmla="*/ 913 w 913"/>
                  <a:gd name="T13" fmla="*/ 972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913" h="972">
                    <a:moveTo>
                      <a:pt x="913" y="958"/>
                    </a:moveTo>
                    <a:lnTo>
                      <a:pt x="0" y="972"/>
                    </a:lnTo>
                    <a:lnTo>
                      <a:pt x="0" y="0"/>
                    </a:lnTo>
                    <a:lnTo>
                      <a:pt x="913" y="6"/>
                    </a:lnTo>
                    <a:lnTo>
                      <a:pt x="913" y="95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ïŝḷiďé">
                <a:extLst>
                  <a:ext uri="{FF2B5EF4-FFF2-40B4-BE49-F238E27FC236}">
                    <a16:creationId xmlns:a16="http://schemas.microsoft.com/office/drawing/2014/main" id="{CA6DEA9E-BCCA-4350-9BC1-048E95987C2A}"/>
                  </a:ext>
                </a:extLst>
              </p:cNvPr>
              <p:cNvSpPr/>
              <p:nvPr/>
            </p:nvSpPr>
            <p:spPr bwMode="auto">
              <a:xfrm flipH="1">
                <a:off x="5532270" y="128698"/>
                <a:ext cx="72317" cy="1019117"/>
              </a:xfrm>
              <a:custGeom>
                <a:avLst/>
                <a:gdLst>
                  <a:gd name="T0" fmla="*/ 0 w 69"/>
                  <a:gd name="T1" fmla="*/ 87 h 972"/>
                  <a:gd name="T2" fmla="*/ 0 w 69"/>
                  <a:gd name="T3" fmla="*/ 906 h 972"/>
                  <a:gd name="T4" fmla="*/ 69 w 69"/>
                  <a:gd name="T5" fmla="*/ 972 h 972"/>
                  <a:gd name="T6" fmla="*/ 69 w 69"/>
                  <a:gd name="T7" fmla="*/ 0 h 972"/>
                  <a:gd name="T8" fmla="*/ 0 w 69"/>
                  <a:gd name="T9" fmla="*/ 87 h 972"/>
                  <a:gd name="T10" fmla="*/ 0 w 69"/>
                  <a:gd name="T11" fmla="*/ 0 h 972"/>
                  <a:gd name="T12" fmla="*/ 69 w 69"/>
                  <a:gd name="T13" fmla="*/ 972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69" h="972">
                    <a:moveTo>
                      <a:pt x="0" y="87"/>
                    </a:moveTo>
                    <a:lnTo>
                      <a:pt x="0" y="906"/>
                    </a:lnTo>
                    <a:lnTo>
                      <a:pt x="69" y="972"/>
                    </a:lnTo>
                    <a:lnTo>
                      <a:pt x="69" y="0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ïŝľïďe">
                <a:extLst>
                  <a:ext uri="{FF2B5EF4-FFF2-40B4-BE49-F238E27FC236}">
                    <a16:creationId xmlns:a16="http://schemas.microsoft.com/office/drawing/2014/main" id="{EC5D8839-1AC8-4C9D-9E1F-23D7A95F9C53}"/>
                  </a:ext>
                </a:extLst>
              </p:cNvPr>
              <p:cNvSpPr/>
              <p:nvPr/>
            </p:nvSpPr>
            <p:spPr bwMode="auto">
              <a:xfrm>
                <a:off x="2187597" y="1257062"/>
                <a:ext cx="22600" cy="1496"/>
              </a:xfrm>
              <a:custGeom>
                <a:avLst/>
                <a:gdLst>
                  <a:gd name="T0" fmla="*/ 12 w 12"/>
                  <a:gd name="T1" fmla="*/ 0 h 1587"/>
                  <a:gd name="T2" fmla="*/ 0 w 12"/>
                  <a:gd name="T3" fmla="*/ 0 h 1587"/>
                  <a:gd name="T4" fmla="*/ 12 w 12"/>
                  <a:gd name="T5" fmla="*/ 0 h 1587"/>
                  <a:gd name="T6" fmla="*/ 0 w 12"/>
                  <a:gd name="T7" fmla="*/ 0 h 1587"/>
                  <a:gd name="T8" fmla="*/ 12 w 12"/>
                  <a:gd name="T9" fmla="*/ 1587 h 1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T6" t="T7" r="T8" b="T9"/>
                <a:pathLst>
                  <a:path w="12" h="1587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87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íŝľîḋé">
                <a:extLst>
                  <a:ext uri="{FF2B5EF4-FFF2-40B4-BE49-F238E27FC236}">
                    <a16:creationId xmlns:a16="http://schemas.microsoft.com/office/drawing/2014/main" id="{196CE17C-F7A0-474D-885C-E5C2F474B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195" y="272106"/>
                <a:ext cx="366377" cy="724383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>
                <a:prstTxWarp prst="textPlain">
                  <a:avLst>
                    <a:gd name="adj" fmla="val 50000"/>
                  </a:avLst>
                </a:prstTxWarp>
                <a:normAutofit/>
              </a:bodyPr>
              <a:lstStyle/>
              <a:p>
                <a:pPr algn="ctr"/>
                <a:r>
                  <a:rPr lang="en-US" altLang="zh-CN" sz="1100" smtClean="0">
                    <a:solidFill>
                      <a:srgbClr val="FFFFFF"/>
                    </a:solidFill>
                    <a:cs typeface="+mn-ea"/>
                    <a:sym typeface="+mn-lt"/>
                  </a:rPr>
                  <a:t>1</a:t>
                </a:r>
                <a:endParaRPr lang="en-US" altLang="zh-CN" sz="11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0" name="iş1iḍé">
                <a:extLst>
                  <a:ext uri="{FF2B5EF4-FFF2-40B4-BE49-F238E27FC236}">
                    <a16:creationId xmlns:a16="http://schemas.microsoft.com/office/drawing/2014/main" id="{3A2B89E6-27A4-495F-8349-377BEBA7E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8557" y="232508"/>
                <a:ext cx="463232" cy="724383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>
                <a:prstTxWarp prst="textPlain">
                  <a:avLst>
                    <a:gd name="adj" fmla="val 50000"/>
                  </a:avLst>
                </a:prstTxWarp>
                <a:normAutofit/>
              </a:bodyPr>
              <a:lstStyle/>
              <a:p>
                <a:pPr algn="ctr"/>
                <a:r>
                  <a:rPr lang="en-US" altLang="zh-CN" sz="1100" smtClean="0">
                    <a:solidFill>
                      <a:srgbClr val="FFFFFF"/>
                    </a:solidFill>
                    <a:cs typeface="+mn-ea"/>
                    <a:sym typeface="+mn-lt"/>
                  </a:rPr>
                  <a:t>2</a:t>
                </a:r>
                <a:endParaRPr lang="en-US" altLang="zh-CN" sz="11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1" name="íṡlïḋè">
                <a:extLst>
                  <a:ext uri="{FF2B5EF4-FFF2-40B4-BE49-F238E27FC236}">
                    <a16:creationId xmlns:a16="http://schemas.microsoft.com/office/drawing/2014/main" id="{38FCCA66-BC3C-4569-A5DF-CB1C90B56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208" y="247248"/>
                <a:ext cx="463232" cy="724383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>
                <a:prstTxWarp prst="textPlain">
                  <a:avLst>
                    <a:gd name="adj" fmla="val 50000"/>
                  </a:avLst>
                </a:prstTxWarp>
                <a:normAutofit/>
              </a:bodyPr>
              <a:lstStyle/>
              <a:p>
                <a:pPr algn="ctr"/>
                <a:r>
                  <a:rPr lang="en-US" altLang="zh-CN" sz="1100" smtClean="0">
                    <a:solidFill>
                      <a:srgbClr val="FFFFFF"/>
                    </a:solidFill>
                    <a:cs typeface="+mn-ea"/>
                    <a:sym typeface="+mn-lt"/>
                  </a:rPr>
                  <a:t>3</a:t>
                </a:r>
                <a:endParaRPr lang="en-US" altLang="zh-CN" sz="11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2" name="ïṡļiḓé">
                <a:extLst>
                  <a:ext uri="{FF2B5EF4-FFF2-40B4-BE49-F238E27FC236}">
                    <a16:creationId xmlns:a16="http://schemas.microsoft.com/office/drawing/2014/main" id="{3BD1A808-7604-4D7D-8CB7-D2655D9B8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2827" y="247248"/>
                <a:ext cx="463232" cy="724383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>
                <a:prstTxWarp prst="textPlain">
                  <a:avLst>
                    <a:gd name="adj" fmla="val 50000"/>
                  </a:avLst>
                </a:prstTxWarp>
                <a:normAutofit/>
              </a:bodyPr>
              <a:lstStyle/>
              <a:p>
                <a:pPr algn="ctr"/>
                <a:r>
                  <a:rPr lang="en-US" altLang="zh-CN" sz="1100" smtClean="0">
                    <a:solidFill>
                      <a:srgbClr val="FFFFFF"/>
                    </a:solidFill>
                    <a:cs typeface="+mn-ea"/>
                    <a:sym typeface="+mn-lt"/>
                  </a:rPr>
                  <a:t>4</a:t>
                </a:r>
                <a:endParaRPr lang="en-US" altLang="zh-CN" sz="11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3" name="iSľîḓê">
                <a:extLst>
                  <a:ext uri="{FF2B5EF4-FFF2-40B4-BE49-F238E27FC236}">
                    <a16:creationId xmlns:a16="http://schemas.microsoft.com/office/drawing/2014/main" id="{0782CC84-C147-43AE-9596-458A2F413C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0233" y="292698"/>
                <a:ext cx="425195" cy="691502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>
                <a:prstTxWarp prst="textPlain">
                  <a:avLst>
                    <a:gd name="adj" fmla="val 50000"/>
                  </a:avLst>
                </a:prstTxWarp>
                <a:normAutofit/>
              </a:bodyPr>
              <a:lstStyle/>
              <a:p>
                <a:pPr algn="ctr"/>
                <a:r>
                  <a:rPr lang="en-US" altLang="zh-CN" sz="1100" smtClean="0">
                    <a:solidFill>
                      <a:srgbClr val="FFFFFF"/>
                    </a:solidFill>
                    <a:cs typeface="+mn-ea"/>
                    <a:sym typeface="+mn-lt"/>
                  </a:rPr>
                  <a:t>5</a:t>
                </a:r>
                <a:endParaRPr lang="en-US" altLang="zh-CN" sz="11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4" name="îSḷîḋe">
                <a:extLst>
                  <a:ext uri="{FF2B5EF4-FFF2-40B4-BE49-F238E27FC236}">
                    <a16:creationId xmlns:a16="http://schemas.microsoft.com/office/drawing/2014/main" id="{2512EFF6-B05B-4C18-888D-D90F7A04F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14392" y="300683"/>
                <a:ext cx="484290" cy="733448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>
                <a:prstTxWarp prst="textPlain">
                  <a:avLst>
                    <a:gd name="adj" fmla="val 50000"/>
                  </a:avLst>
                </a:prstTxWarp>
                <a:normAutofit/>
              </a:bodyPr>
              <a:lstStyle/>
              <a:p>
                <a:pPr algn="ctr"/>
                <a:r>
                  <a:rPr lang="en-US" altLang="zh-CN" sz="1100" smtClean="0">
                    <a:solidFill>
                      <a:srgbClr val="FFFFFF"/>
                    </a:solidFill>
                    <a:cs typeface="+mn-ea"/>
                    <a:sym typeface="+mn-lt"/>
                  </a:rPr>
                  <a:t>8</a:t>
                </a:r>
                <a:endParaRPr lang="en-US" altLang="zh-CN" sz="11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5" name="iśḷïḋé">
                <a:extLst>
                  <a:ext uri="{FF2B5EF4-FFF2-40B4-BE49-F238E27FC236}">
                    <a16:creationId xmlns:a16="http://schemas.microsoft.com/office/drawing/2014/main" id="{7CB28F4E-5963-4EE6-8498-C45B2098CA04}"/>
                  </a:ext>
                </a:extLst>
              </p:cNvPr>
              <p:cNvSpPr/>
              <p:nvPr/>
            </p:nvSpPr>
            <p:spPr bwMode="auto">
              <a:xfrm flipH="1">
                <a:off x="8521102" y="77816"/>
                <a:ext cx="1062160" cy="1208201"/>
              </a:xfrm>
              <a:custGeom>
                <a:avLst/>
                <a:gdLst>
                  <a:gd name="T0" fmla="*/ 0 w 1006"/>
                  <a:gd name="T1" fmla="*/ 0 h 1251"/>
                  <a:gd name="T2" fmla="*/ 0 w 1006"/>
                  <a:gd name="T3" fmla="*/ 1251 h 1251"/>
                  <a:gd name="T4" fmla="*/ 1006 w 1006"/>
                  <a:gd name="T5" fmla="*/ 1154 h 1251"/>
                  <a:gd name="T6" fmla="*/ 1006 w 1006"/>
                  <a:gd name="T7" fmla="*/ 81 h 1251"/>
                  <a:gd name="T8" fmla="*/ 0 w 1006"/>
                  <a:gd name="T9" fmla="*/ 0 h 1251"/>
                  <a:gd name="T10" fmla="*/ 0 w 1006"/>
                  <a:gd name="T11" fmla="*/ 0 h 1251"/>
                  <a:gd name="T12" fmla="*/ 1006 w 1006"/>
                  <a:gd name="T13" fmla="*/ 1251 h 1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1006" h="1251">
                    <a:moveTo>
                      <a:pt x="0" y="0"/>
                    </a:moveTo>
                    <a:lnTo>
                      <a:pt x="0" y="1251"/>
                    </a:lnTo>
                    <a:lnTo>
                      <a:pt x="1006" y="1154"/>
                    </a:lnTo>
                    <a:lnTo>
                      <a:pt x="1006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íṧlïḑè">
                <a:extLst>
                  <a:ext uri="{FF2B5EF4-FFF2-40B4-BE49-F238E27FC236}">
                    <a16:creationId xmlns:a16="http://schemas.microsoft.com/office/drawing/2014/main" id="{9A4F02AE-6350-432B-A85A-6A9B67B1F068}"/>
                  </a:ext>
                </a:extLst>
              </p:cNvPr>
              <p:cNvSpPr/>
              <p:nvPr/>
            </p:nvSpPr>
            <p:spPr bwMode="auto">
              <a:xfrm flipH="1">
                <a:off x="9583260" y="84890"/>
                <a:ext cx="306620" cy="1211935"/>
              </a:xfrm>
              <a:custGeom>
                <a:avLst/>
                <a:gdLst>
                  <a:gd name="T0" fmla="*/ 0 w 339"/>
                  <a:gd name="T1" fmla="*/ 110 h 1251"/>
                  <a:gd name="T2" fmla="*/ 0 w 339"/>
                  <a:gd name="T3" fmla="*/ 1080 h 1251"/>
                  <a:gd name="T4" fmla="*/ 339 w 339"/>
                  <a:gd name="T5" fmla="*/ 1251 h 1251"/>
                  <a:gd name="T6" fmla="*/ 339 w 339"/>
                  <a:gd name="T7" fmla="*/ 0 h 1251"/>
                  <a:gd name="T8" fmla="*/ 0 w 339"/>
                  <a:gd name="T9" fmla="*/ 110 h 1251"/>
                  <a:gd name="T10" fmla="*/ 0 w 339"/>
                  <a:gd name="T11" fmla="*/ 0 h 1251"/>
                  <a:gd name="T12" fmla="*/ 339 w 339"/>
                  <a:gd name="T13" fmla="*/ 1251 h 1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339" h="1251">
                    <a:moveTo>
                      <a:pt x="0" y="110"/>
                    </a:moveTo>
                    <a:lnTo>
                      <a:pt x="0" y="1080"/>
                    </a:lnTo>
                    <a:lnTo>
                      <a:pt x="339" y="1251"/>
                    </a:lnTo>
                    <a:lnTo>
                      <a:pt x="339" y="0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íşľidé">
                <a:extLst>
                  <a:ext uri="{FF2B5EF4-FFF2-40B4-BE49-F238E27FC236}">
                    <a16:creationId xmlns:a16="http://schemas.microsoft.com/office/drawing/2014/main" id="{C78C0AED-65B7-42B9-B45D-D84F0E3E47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60693" y="272101"/>
                <a:ext cx="484288" cy="724387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>
                <a:prstTxWarp prst="textPlain">
                  <a:avLst>
                    <a:gd name="adj" fmla="val 50000"/>
                  </a:avLst>
                </a:prstTxWarp>
                <a:normAutofit/>
              </a:bodyPr>
              <a:lstStyle/>
              <a:p>
                <a:pPr algn="ctr"/>
                <a:r>
                  <a:rPr lang="en-US" altLang="zh-CN" sz="1100" smtClean="0">
                    <a:solidFill>
                      <a:srgbClr val="FFFFFF"/>
                    </a:solidFill>
                    <a:cs typeface="+mn-ea"/>
                    <a:sym typeface="+mn-lt"/>
                  </a:rPr>
                  <a:t>7</a:t>
                </a:r>
                <a:endParaRPr lang="en-US" altLang="zh-CN" sz="11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8" name="îṩ1ïḓè">
                <a:extLst>
                  <a:ext uri="{FF2B5EF4-FFF2-40B4-BE49-F238E27FC236}">
                    <a16:creationId xmlns:a16="http://schemas.microsoft.com/office/drawing/2014/main" id="{18349DFF-ABA8-4A65-BDE5-52E22A91237A}"/>
                  </a:ext>
                </a:extLst>
              </p:cNvPr>
              <p:cNvSpPr/>
              <p:nvPr/>
            </p:nvSpPr>
            <p:spPr bwMode="auto">
              <a:xfrm flipH="1">
                <a:off x="7130049" y="128695"/>
                <a:ext cx="1027507" cy="1077849"/>
              </a:xfrm>
              <a:custGeom>
                <a:avLst/>
                <a:gdLst>
                  <a:gd name="T0" fmla="*/ 0 w 973"/>
                  <a:gd name="T1" fmla="*/ 0 h 1069"/>
                  <a:gd name="T2" fmla="*/ 0 w 973"/>
                  <a:gd name="T3" fmla="*/ 1069 h 1069"/>
                  <a:gd name="T4" fmla="*/ 973 w 973"/>
                  <a:gd name="T5" fmla="*/ 1051 h 1069"/>
                  <a:gd name="T6" fmla="*/ 973 w 973"/>
                  <a:gd name="T7" fmla="*/ 36 h 1069"/>
                  <a:gd name="T8" fmla="*/ 0 w 973"/>
                  <a:gd name="T9" fmla="*/ 0 h 1069"/>
                  <a:gd name="T10" fmla="*/ 0 w 973"/>
                  <a:gd name="T11" fmla="*/ 0 h 1069"/>
                  <a:gd name="T12" fmla="*/ 973 w 973"/>
                  <a:gd name="T13" fmla="*/ 1069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973" h="1069">
                    <a:moveTo>
                      <a:pt x="0" y="0"/>
                    </a:moveTo>
                    <a:lnTo>
                      <a:pt x="0" y="1069"/>
                    </a:lnTo>
                    <a:lnTo>
                      <a:pt x="973" y="1051"/>
                    </a:lnTo>
                    <a:lnTo>
                      <a:pt x="973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iṡ1íḑè">
                <a:extLst>
                  <a:ext uri="{FF2B5EF4-FFF2-40B4-BE49-F238E27FC236}">
                    <a16:creationId xmlns:a16="http://schemas.microsoft.com/office/drawing/2014/main" id="{C43FF45B-090A-4B2A-BA4C-8211764FF832}"/>
                  </a:ext>
                </a:extLst>
              </p:cNvPr>
              <p:cNvSpPr/>
              <p:nvPr/>
            </p:nvSpPr>
            <p:spPr bwMode="auto">
              <a:xfrm flipH="1">
                <a:off x="8152337" y="128695"/>
                <a:ext cx="207912" cy="1077849"/>
              </a:xfrm>
              <a:custGeom>
                <a:avLst/>
                <a:gdLst>
                  <a:gd name="T0" fmla="*/ 0 w 197"/>
                  <a:gd name="T1" fmla="*/ 123 h 1069"/>
                  <a:gd name="T2" fmla="*/ 0 w 197"/>
                  <a:gd name="T3" fmla="*/ 947 h 1069"/>
                  <a:gd name="T4" fmla="*/ 197 w 197"/>
                  <a:gd name="T5" fmla="*/ 1069 h 1069"/>
                  <a:gd name="T6" fmla="*/ 197 w 197"/>
                  <a:gd name="T7" fmla="*/ 0 h 1069"/>
                  <a:gd name="T8" fmla="*/ 0 w 197"/>
                  <a:gd name="T9" fmla="*/ 123 h 1069"/>
                  <a:gd name="T10" fmla="*/ 0 w 197"/>
                  <a:gd name="T11" fmla="*/ 0 h 1069"/>
                  <a:gd name="T12" fmla="*/ 197 w 197"/>
                  <a:gd name="T13" fmla="*/ 1069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T10" t="T11" r="T12" b="T13"/>
                <a:pathLst>
                  <a:path w="197" h="1069">
                    <a:moveTo>
                      <a:pt x="0" y="123"/>
                    </a:moveTo>
                    <a:lnTo>
                      <a:pt x="0" y="947"/>
                    </a:lnTo>
                    <a:lnTo>
                      <a:pt x="197" y="1069"/>
                    </a:lnTo>
                    <a:lnTo>
                      <a:pt x="197" y="0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iš1iďe">
                <a:extLst>
                  <a:ext uri="{FF2B5EF4-FFF2-40B4-BE49-F238E27FC236}">
                    <a16:creationId xmlns:a16="http://schemas.microsoft.com/office/drawing/2014/main" id="{F83E71E3-8F11-41EC-955D-59A838686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6813" y="272835"/>
                <a:ext cx="439948" cy="723803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>
                <a:prstTxWarp prst="textPlain">
                  <a:avLst>
                    <a:gd name="adj" fmla="val 50000"/>
                  </a:avLst>
                </a:prstTxWarp>
                <a:normAutofit/>
              </a:bodyPr>
              <a:lstStyle/>
              <a:p>
                <a:pPr algn="ctr"/>
                <a:r>
                  <a:rPr lang="en-US" altLang="zh-CN" sz="1100" smtClean="0">
                    <a:solidFill>
                      <a:srgbClr val="FFFFFF"/>
                    </a:solidFill>
                    <a:cs typeface="+mn-ea"/>
                    <a:sym typeface="+mn-lt"/>
                  </a:rPr>
                  <a:t>6</a:t>
                </a:r>
                <a:endParaRPr lang="en-US" altLang="zh-CN" sz="11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iślîďê">
              <a:extLst>
                <a:ext uri="{FF2B5EF4-FFF2-40B4-BE49-F238E27FC236}">
                  <a16:creationId xmlns:a16="http://schemas.microsoft.com/office/drawing/2014/main" id="{C4E52468-C58C-4EBF-AB73-DE1C107C2BBD}"/>
                </a:ext>
              </a:extLst>
            </p:cNvPr>
            <p:cNvGrpSpPr/>
            <p:nvPr/>
          </p:nvGrpSpPr>
          <p:grpSpPr>
            <a:xfrm>
              <a:off x="1182523" y="1458950"/>
              <a:ext cx="2108063" cy="970279"/>
              <a:chOff x="1944071" y="3703963"/>
              <a:chExt cx="2108063" cy="970279"/>
            </a:xfrm>
          </p:grpSpPr>
          <p:sp>
            <p:nvSpPr>
              <p:cNvPr id="38" name="îs1ïḓê">
                <a:extLst>
                  <a:ext uri="{FF2B5EF4-FFF2-40B4-BE49-F238E27FC236}">
                    <a16:creationId xmlns:a16="http://schemas.microsoft.com/office/drawing/2014/main" id="{00F083F6-D554-465F-B351-74DFC6204D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4071" y="411684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/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000" dirty="0" smtClean="0">
                    <a:cs typeface="+mn-ea"/>
                    <a:sym typeface="+mn-lt"/>
                  </a:rPr>
                  <a:t>Linux &amp; R</a:t>
                </a:r>
                <a:endParaRPr lang="zh-CN" altLang="en-US" sz="1000" dirty="0">
                  <a:cs typeface="+mn-ea"/>
                  <a:sym typeface="+mn-lt"/>
                </a:endParaRPr>
              </a:p>
            </p:txBody>
          </p:sp>
          <p:sp>
            <p:nvSpPr>
              <p:cNvPr id="39" name="ísľïḋê">
                <a:extLst>
                  <a:ext uri="{FF2B5EF4-FFF2-40B4-BE49-F238E27FC236}">
                    <a16:creationId xmlns:a16="http://schemas.microsoft.com/office/drawing/2014/main" id="{0D82734B-C548-4CB6-8E48-58F39FC25DF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44071" y="3703963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/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 smtClean="0">
                    <a:cs typeface="+mn-ea"/>
                    <a:sym typeface="+mn-lt"/>
                  </a:rPr>
                  <a:t>Basic Tools</a:t>
                </a:r>
                <a:endParaRPr lang="zh-CN" altLang="en-US" sz="18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ïṥliḑê">
              <a:extLst>
                <a:ext uri="{FF2B5EF4-FFF2-40B4-BE49-F238E27FC236}">
                  <a16:creationId xmlns:a16="http://schemas.microsoft.com/office/drawing/2014/main" id="{C962C826-0E2A-4A61-B3D7-9D83EEFC080A}"/>
                </a:ext>
              </a:extLst>
            </p:cNvPr>
            <p:cNvGrpSpPr/>
            <p:nvPr/>
          </p:nvGrpSpPr>
          <p:grpSpPr>
            <a:xfrm>
              <a:off x="3807337" y="1458950"/>
              <a:ext cx="2108063" cy="970279"/>
              <a:chOff x="1944071" y="3703963"/>
              <a:chExt cx="2108063" cy="970279"/>
            </a:xfrm>
          </p:grpSpPr>
          <p:sp>
            <p:nvSpPr>
              <p:cNvPr id="36" name="íṩ1idê">
                <a:extLst>
                  <a:ext uri="{FF2B5EF4-FFF2-40B4-BE49-F238E27FC236}">
                    <a16:creationId xmlns:a16="http://schemas.microsoft.com/office/drawing/2014/main" id="{F3DA953D-C474-4EDC-8FE1-CF2B8907D9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4071" y="411684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/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000" dirty="0" smtClean="0">
                    <a:cs typeface="+mn-ea"/>
                    <a:sym typeface="+mn-lt"/>
                  </a:rPr>
                  <a:t>From </a:t>
                </a:r>
                <a:r>
                  <a:rPr lang="en-US" altLang="zh-CN" sz="1000" dirty="0" err="1">
                    <a:cs typeface="+mn-ea"/>
                    <a:sym typeface="+mn-lt"/>
                  </a:rPr>
                  <a:t>f</a:t>
                </a:r>
                <a:r>
                  <a:rPr lang="en-US" altLang="zh-CN" sz="1000" dirty="0" err="1" smtClean="0">
                    <a:cs typeface="+mn-ea"/>
                    <a:sym typeface="+mn-lt"/>
                  </a:rPr>
                  <a:t>astq</a:t>
                </a:r>
                <a:r>
                  <a:rPr lang="en-US" altLang="zh-CN" sz="1000" dirty="0" smtClean="0">
                    <a:cs typeface="+mn-ea"/>
                    <a:sym typeface="+mn-lt"/>
                  </a:rPr>
                  <a:t> data to gene expression matrix</a:t>
                </a:r>
                <a:endParaRPr lang="zh-CN" altLang="en-US" sz="1000" dirty="0">
                  <a:cs typeface="+mn-ea"/>
                  <a:sym typeface="+mn-lt"/>
                </a:endParaRPr>
              </a:p>
            </p:txBody>
          </p:sp>
          <p:sp>
            <p:nvSpPr>
              <p:cNvPr id="37" name="iśļîḑê">
                <a:extLst>
                  <a:ext uri="{FF2B5EF4-FFF2-40B4-BE49-F238E27FC236}">
                    <a16:creationId xmlns:a16="http://schemas.microsoft.com/office/drawing/2014/main" id="{455FF464-4A07-4A08-A085-0CDE98BE921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44071" y="3703963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/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 smtClean="0">
                    <a:cs typeface="+mn-ea"/>
                    <a:sym typeface="+mn-lt"/>
                  </a:rPr>
                  <a:t>Data Preprocessing</a:t>
                </a:r>
                <a:endParaRPr lang="zh-CN" altLang="en-US" sz="18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ïṣļíḓe">
              <a:extLst>
                <a:ext uri="{FF2B5EF4-FFF2-40B4-BE49-F238E27FC236}">
                  <a16:creationId xmlns:a16="http://schemas.microsoft.com/office/drawing/2014/main" id="{95568CA9-5DB8-41B4-AFCA-FB17560C2627}"/>
                </a:ext>
              </a:extLst>
            </p:cNvPr>
            <p:cNvGrpSpPr/>
            <p:nvPr/>
          </p:nvGrpSpPr>
          <p:grpSpPr>
            <a:xfrm>
              <a:off x="6406521" y="1458950"/>
              <a:ext cx="2108063" cy="970279"/>
              <a:chOff x="1944071" y="3703963"/>
              <a:chExt cx="2108063" cy="970279"/>
            </a:xfrm>
          </p:grpSpPr>
          <p:sp>
            <p:nvSpPr>
              <p:cNvPr id="34" name="îşlïďé">
                <a:extLst>
                  <a:ext uri="{FF2B5EF4-FFF2-40B4-BE49-F238E27FC236}">
                    <a16:creationId xmlns:a16="http://schemas.microsoft.com/office/drawing/2014/main" id="{3547420E-F768-40C1-93F5-8ABE958C1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4071" y="411684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/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000" dirty="0" smtClean="0">
                    <a:cs typeface="+mn-ea"/>
                    <a:sym typeface="+mn-lt"/>
                  </a:rPr>
                  <a:t>Seurat</a:t>
                </a:r>
              </a:p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000" dirty="0" smtClean="0">
                    <a:cs typeface="+mn-ea"/>
                    <a:sym typeface="+mn-lt"/>
                  </a:rPr>
                  <a:t>HVG, DR, Clustering, DEG,</a:t>
                </a:r>
                <a:endParaRPr lang="zh-CN" altLang="en-US" sz="1000" dirty="0">
                  <a:cs typeface="+mn-ea"/>
                  <a:sym typeface="+mn-lt"/>
                </a:endParaRPr>
              </a:p>
            </p:txBody>
          </p:sp>
          <p:sp>
            <p:nvSpPr>
              <p:cNvPr id="35" name="íṡḻíḑê">
                <a:extLst>
                  <a:ext uri="{FF2B5EF4-FFF2-40B4-BE49-F238E27FC236}">
                    <a16:creationId xmlns:a16="http://schemas.microsoft.com/office/drawing/2014/main" id="{1AF75B20-0027-495B-9BDF-E3EA149CC11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44071" y="3703963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b="1" dirty="0">
                    <a:cs typeface="+mn-ea"/>
                    <a:sym typeface="+mn-lt"/>
                  </a:rPr>
                  <a:t>Analysis of Profiling Data</a:t>
                </a:r>
                <a:endParaRPr lang="zh-CN" altLang="en-US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íṥlíḑé">
              <a:extLst>
                <a:ext uri="{FF2B5EF4-FFF2-40B4-BE49-F238E27FC236}">
                  <a16:creationId xmlns:a16="http://schemas.microsoft.com/office/drawing/2014/main" id="{013CFB63-D692-4736-9155-8263E4BA5466}"/>
                </a:ext>
              </a:extLst>
            </p:cNvPr>
            <p:cNvGrpSpPr/>
            <p:nvPr/>
          </p:nvGrpSpPr>
          <p:grpSpPr>
            <a:xfrm>
              <a:off x="9077800" y="1458950"/>
              <a:ext cx="2108063" cy="970279"/>
              <a:chOff x="1944071" y="3703963"/>
              <a:chExt cx="2108063" cy="970279"/>
            </a:xfrm>
          </p:grpSpPr>
          <p:sp>
            <p:nvSpPr>
              <p:cNvPr id="32" name="íŝļiḍé">
                <a:extLst>
                  <a:ext uri="{FF2B5EF4-FFF2-40B4-BE49-F238E27FC236}">
                    <a16:creationId xmlns:a16="http://schemas.microsoft.com/office/drawing/2014/main" id="{5C65D1D9-21E3-4AA5-B15E-28D2B47FC9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4071" y="411684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fontScale="92500" lnSpcReduction="10000"/>
              </a:bodyPr>
              <a:lstStyle/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000" dirty="0" smtClean="0">
                    <a:cs typeface="+mn-ea"/>
                    <a:sym typeface="+mn-lt"/>
                  </a:rPr>
                  <a:t>DEG and Marker gene</a:t>
                </a:r>
              </a:p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000" dirty="0" err="1" smtClean="0">
                    <a:cs typeface="+mn-ea"/>
                    <a:sym typeface="+mn-lt"/>
                  </a:rPr>
                  <a:t>clusterProfiler</a:t>
                </a:r>
                <a:endParaRPr lang="en-US" altLang="zh-CN" sz="1000" dirty="0" smtClean="0">
                  <a:cs typeface="+mn-ea"/>
                  <a:sym typeface="+mn-lt"/>
                </a:endParaRPr>
              </a:p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000" dirty="0" smtClean="0">
                    <a:cs typeface="+mn-ea"/>
                    <a:sym typeface="+mn-lt"/>
                  </a:rPr>
                  <a:t>GSEA</a:t>
                </a:r>
                <a:endParaRPr lang="zh-CN" altLang="en-US" sz="1000" dirty="0">
                  <a:cs typeface="+mn-ea"/>
                  <a:sym typeface="+mn-lt"/>
                </a:endParaRPr>
              </a:p>
            </p:txBody>
          </p:sp>
          <p:sp>
            <p:nvSpPr>
              <p:cNvPr id="33" name="ïś1íďe">
                <a:extLst>
                  <a:ext uri="{FF2B5EF4-FFF2-40B4-BE49-F238E27FC236}">
                    <a16:creationId xmlns:a16="http://schemas.microsoft.com/office/drawing/2014/main" id="{EB9E10CF-79E6-4F40-A59D-93E7985FBF9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44071" y="3703963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/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 smtClean="0">
                    <a:cs typeface="+mn-ea"/>
                    <a:sym typeface="+mn-lt"/>
                  </a:rPr>
                  <a:t>Biological Exploration</a:t>
                </a:r>
                <a:endParaRPr lang="zh-CN" altLang="en-US" sz="18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ïṥļîḑé">
              <a:extLst>
                <a:ext uri="{FF2B5EF4-FFF2-40B4-BE49-F238E27FC236}">
                  <a16:creationId xmlns:a16="http://schemas.microsoft.com/office/drawing/2014/main" id="{5ED66F58-9332-4A6A-8B12-9BA5423A6D69}"/>
                </a:ext>
              </a:extLst>
            </p:cNvPr>
            <p:cNvGrpSpPr/>
            <p:nvPr/>
          </p:nvGrpSpPr>
          <p:grpSpPr>
            <a:xfrm>
              <a:off x="6545881" y="5030676"/>
              <a:ext cx="2108063" cy="970279"/>
              <a:chOff x="1944071" y="3703963"/>
              <a:chExt cx="2108063" cy="970279"/>
            </a:xfrm>
          </p:grpSpPr>
          <p:sp>
            <p:nvSpPr>
              <p:cNvPr id="30" name="íşḻiďé">
                <a:extLst>
                  <a:ext uri="{FF2B5EF4-FFF2-40B4-BE49-F238E27FC236}">
                    <a16:creationId xmlns:a16="http://schemas.microsoft.com/office/drawing/2014/main" id="{3D97A026-A74E-43B7-B758-FB75F150FE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4071" y="411684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000" dirty="0">
                    <a:cs typeface="+mn-ea"/>
                    <a:sym typeface="+mn-lt"/>
                  </a:rPr>
                  <a:t>g</a:t>
                </a:r>
                <a:r>
                  <a:rPr lang="en-US" altLang="zh-CN" sz="1000" dirty="0" smtClean="0">
                    <a:cs typeface="+mn-ea"/>
                    <a:sym typeface="+mn-lt"/>
                  </a:rPr>
                  <a:t>gplot2</a:t>
                </a:r>
              </a:p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000" dirty="0" smtClean="0">
                    <a:cs typeface="+mn-ea"/>
                    <a:sym typeface="+mn-lt"/>
                  </a:rPr>
                  <a:t>Adobe Illustrator</a:t>
                </a:r>
                <a:endParaRPr lang="zh-CN" altLang="en-US" sz="1000" dirty="0">
                  <a:cs typeface="+mn-ea"/>
                  <a:sym typeface="+mn-lt"/>
                </a:endParaRPr>
              </a:p>
            </p:txBody>
          </p:sp>
          <p:sp>
            <p:nvSpPr>
              <p:cNvPr id="31" name="îşľíḋê">
                <a:extLst>
                  <a:ext uri="{FF2B5EF4-FFF2-40B4-BE49-F238E27FC236}">
                    <a16:creationId xmlns:a16="http://schemas.microsoft.com/office/drawing/2014/main" id="{B1D7A8CA-A4A1-46D4-85A4-B23E99C49A9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44071" y="3703963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 smtClean="0">
                    <a:cs typeface="+mn-ea"/>
                    <a:sym typeface="+mn-lt"/>
                  </a:rPr>
                  <a:t>Data Visualization</a:t>
                </a:r>
                <a:endParaRPr lang="zh-CN" altLang="en-US" sz="18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îṩḻíďè">
              <a:extLst>
                <a:ext uri="{FF2B5EF4-FFF2-40B4-BE49-F238E27FC236}">
                  <a16:creationId xmlns:a16="http://schemas.microsoft.com/office/drawing/2014/main" id="{4075EB1A-4E1E-4AB7-9952-B4B468E9CAB0}"/>
                </a:ext>
              </a:extLst>
            </p:cNvPr>
            <p:cNvGrpSpPr/>
            <p:nvPr/>
          </p:nvGrpSpPr>
          <p:grpSpPr>
            <a:xfrm>
              <a:off x="4125929" y="5030676"/>
              <a:ext cx="2108063" cy="970279"/>
              <a:chOff x="1944071" y="3703963"/>
              <a:chExt cx="2108063" cy="970279"/>
            </a:xfrm>
          </p:grpSpPr>
          <p:sp>
            <p:nvSpPr>
              <p:cNvPr id="28" name="îślîḍê">
                <a:extLst>
                  <a:ext uri="{FF2B5EF4-FFF2-40B4-BE49-F238E27FC236}">
                    <a16:creationId xmlns:a16="http://schemas.microsoft.com/office/drawing/2014/main" id="{6CBE1848-40AA-4B5D-BA98-C1EA8E79E1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4071" y="411684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000" dirty="0" smtClean="0">
                    <a:cs typeface="+mn-ea"/>
                    <a:sym typeface="+mn-lt"/>
                  </a:rPr>
                  <a:t>Basic grammar</a:t>
                </a:r>
                <a:endParaRPr lang="zh-CN" altLang="en-US" sz="1000" dirty="0">
                  <a:cs typeface="+mn-ea"/>
                  <a:sym typeface="+mn-lt"/>
                </a:endParaRPr>
              </a:p>
            </p:txBody>
          </p:sp>
          <p:sp>
            <p:nvSpPr>
              <p:cNvPr id="29" name="ïSḻiḓè">
                <a:extLst>
                  <a:ext uri="{FF2B5EF4-FFF2-40B4-BE49-F238E27FC236}">
                    <a16:creationId xmlns:a16="http://schemas.microsoft.com/office/drawing/2014/main" id="{72E21870-4E92-4ADF-9529-DE854C6ADA5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44071" y="3703963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 smtClean="0">
                    <a:cs typeface="+mn-ea"/>
                    <a:sym typeface="+mn-lt"/>
                  </a:rPr>
                  <a:t>R programming</a:t>
                </a:r>
                <a:endParaRPr lang="zh-CN" altLang="en-US" sz="18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îṡľîḑè">
              <a:extLst>
                <a:ext uri="{FF2B5EF4-FFF2-40B4-BE49-F238E27FC236}">
                  <a16:creationId xmlns:a16="http://schemas.microsoft.com/office/drawing/2014/main" id="{35F85B4B-DEA3-4015-A3F7-97A86D89EFF8}"/>
                </a:ext>
              </a:extLst>
            </p:cNvPr>
            <p:cNvGrpSpPr/>
            <p:nvPr/>
          </p:nvGrpSpPr>
          <p:grpSpPr>
            <a:xfrm>
              <a:off x="1588485" y="5030676"/>
              <a:ext cx="2108063" cy="970279"/>
              <a:chOff x="1944071" y="3703963"/>
              <a:chExt cx="2108063" cy="970279"/>
            </a:xfrm>
          </p:grpSpPr>
          <p:sp>
            <p:nvSpPr>
              <p:cNvPr id="26" name="íSḷïḓè">
                <a:extLst>
                  <a:ext uri="{FF2B5EF4-FFF2-40B4-BE49-F238E27FC236}">
                    <a16:creationId xmlns:a16="http://schemas.microsoft.com/office/drawing/2014/main" id="{2D30D040-127B-46D3-BEEA-E9D3FFFC6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4071" y="411684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000" dirty="0" smtClean="0">
                    <a:cs typeface="+mn-ea"/>
                    <a:sym typeface="+mn-lt"/>
                  </a:rPr>
                  <a:t>Smartseq2 &amp; STRT-</a:t>
                </a:r>
                <a:r>
                  <a:rPr lang="en-US" altLang="zh-CN" sz="1000" dirty="0" err="1" smtClean="0">
                    <a:cs typeface="+mn-ea"/>
                    <a:sym typeface="+mn-lt"/>
                  </a:rPr>
                  <a:t>seq</a:t>
                </a:r>
                <a:endParaRPr lang="zh-CN" altLang="en-US" sz="1000" dirty="0">
                  <a:cs typeface="+mn-ea"/>
                  <a:sym typeface="+mn-lt"/>
                </a:endParaRPr>
              </a:p>
            </p:txBody>
          </p:sp>
          <p:sp>
            <p:nvSpPr>
              <p:cNvPr id="27" name="îṡ1iḓê">
                <a:extLst>
                  <a:ext uri="{FF2B5EF4-FFF2-40B4-BE49-F238E27FC236}">
                    <a16:creationId xmlns:a16="http://schemas.microsoft.com/office/drawing/2014/main" id="{0532FB7B-329B-4625-9387-424ECDDE067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44071" y="3703963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b="1" dirty="0" smtClean="0">
                    <a:cs typeface="+mn-ea"/>
                    <a:sym typeface="+mn-lt"/>
                  </a:rPr>
                  <a:t>Sequencing Data</a:t>
                </a:r>
                <a:endParaRPr lang="zh-CN" altLang="en-US" sz="18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iśļîďê">
              <a:extLst>
                <a:ext uri="{FF2B5EF4-FFF2-40B4-BE49-F238E27FC236}">
                  <a16:creationId xmlns:a16="http://schemas.microsoft.com/office/drawing/2014/main" id="{30837597-800E-44C8-A808-D78DEE74CD29}"/>
                </a:ext>
              </a:extLst>
            </p:cNvPr>
            <p:cNvGrpSpPr/>
            <p:nvPr/>
          </p:nvGrpSpPr>
          <p:grpSpPr>
            <a:xfrm>
              <a:off x="8771438" y="5030676"/>
              <a:ext cx="2108063" cy="970279"/>
              <a:chOff x="1944071" y="3703963"/>
              <a:chExt cx="2108063" cy="970279"/>
            </a:xfrm>
          </p:grpSpPr>
          <p:sp>
            <p:nvSpPr>
              <p:cNvPr id="24" name="ï$ļíďé">
                <a:extLst>
                  <a:ext uri="{FF2B5EF4-FFF2-40B4-BE49-F238E27FC236}">
                    <a16:creationId xmlns:a16="http://schemas.microsoft.com/office/drawing/2014/main" id="{E9C4A962-ECC5-4521-9A5A-DE0229668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4071" y="411684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/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000" dirty="0" smtClean="0">
                    <a:cs typeface="+mn-ea"/>
                    <a:sym typeface="+mn-lt"/>
                  </a:rPr>
                  <a:t>Reproduce results of a research </a:t>
                </a:r>
                <a:endParaRPr lang="zh-CN" altLang="en-US" sz="1000" dirty="0">
                  <a:cs typeface="+mn-ea"/>
                  <a:sym typeface="+mn-lt"/>
                </a:endParaRPr>
              </a:p>
            </p:txBody>
          </p:sp>
          <p:sp>
            <p:nvSpPr>
              <p:cNvPr id="25" name="í$ľîḍe">
                <a:extLst>
                  <a:ext uri="{FF2B5EF4-FFF2-40B4-BE49-F238E27FC236}">
                    <a16:creationId xmlns:a16="http://schemas.microsoft.com/office/drawing/2014/main" id="{C767157B-6272-4715-91E0-A7C01D30852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44071" y="3703963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 smtClean="0">
                    <a:cs typeface="+mn-ea"/>
                    <a:sym typeface="+mn-lt"/>
                  </a:rPr>
                  <a:t>Course Project</a:t>
                </a:r>
                <a:endParaRPr lang="zh-CN" altLang="en-US" sz="1800" b="1" dirty="0">
                  <a:cs typeface="+mn-ea"/>
                  <a:sym typeface="+mn-lt"/>
                </a:endParaRPr>
              </a:p>
            </p:txBody>
          </p:sp>
        </p:grp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E7D5301-C713-4C8F-8E77-9984C6A1590A}"/>
                </a:ext>
              </a:extLst>
            </p:cNvPr>
            <p:cNvCxnSpPr/>
            <p:nvPr/>
          </p:nvCxnSpPr>
          <p:spPr>
            <a:xfrm>
              <a:off x="3863752" y="5030676"/>
              <a:ext cx="0" cy="970279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741F279-6D95-4912-8AAA-95E3F609998E}"/>
                </a:ext>
              </a:extLst>
            </p:cNvPr>
            <p:cNvCxnSpPr/>
            <p:nvPr/>
          </p:nvCxnSpPr>
          <p:spPr>
            <a:xfrm>
              <a:off x="6416452" y="5030676"/>
              <a:ext cx="0" cy="970279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202634E-8AFF-4D99-B012-1865F37E1875}"/>
                </a:ext>
              </a:extLst>
            </p:cNvPr>
            <p:cNvCxnSpPr/>
            <p:nvPr/>
          </p:nvCxnSpPr>
          <p:spPr>
            <a:xfrm>
              <a:off x="8712550" y="5030676"/>
              <a:ext cx="0" cy="970279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本框 70"/>
          <p:cNvSpPr txBox="1"/>
          <p:nvPr/>
        </p:nvSpPr>
        <p:spPr>
          <a:xfrm>
            <a:off x="5018470" y="625251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熟悉单细胞转录组数据分析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364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b9a542-597e-4160-ba4f-4e4f3f574f8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91ff9ac-1baf-47b6-971e-90b8fed2e25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959f8f2-49a5-4116-b413-38bb824e078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p42zbxw">
      <a:majorFont>
        <a:latin typeface="Times New Roman" panose="020F0302020204030204"/>
        <a:ea typeface="Microsoft YaHei"/>
        <a:cs typeface=""/>
      </a:majorFont>
      <a:minorFont>
        <a:latin typeface="Times New Roman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1369</Words>
  <Application>Microsoft Office PowerPoint</Application>
  <PresentationFormat>宽屏</PresentationFormat>
  <Paragraphs>282</Paragraphs>
  <Slides>25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等线</vt:lpstr>
      <vt:lpstr>Microsoft YaHei</vt:lpstr>
      <vt:lpstr>Arial</vt:lpstr>
      <vt:lpstr>Times New Roman</vt:lpstr>
      <vt:lpstr>Wingdings</vt:lpstr>
      <vt:lpstr>Office 主题​​</vt:lpstr>
      <vt:lpstr>生信小课堂（Ⅱ期）</vt:lpstr>
      <vt:lpstr>小课堂的初心</vt:lpstr>
      <vt:lpstr>Organization and Structure of Genomes</vt:lpstr>
      <vt:lpstr>From Genomes to Genes</vt:lpstr>
      <vt:lpstr>Genome Sizes</vt:lpstr>
      <vt:lpstr>Chromatin</vt:lpstr>
      <vt:lpstr>PowerPoint 演示文稿</vt:lpstr>
      <vt:lpstr>PowerPoint 演示文稿</vt:lpstr>
      <vt:lpstr>课程提纲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Hazard</dc:creator>
  <cp:lastModifiedBy>Hazard YY_</cp:lastModifiedBy>
  <cp:revision>89</cp:revision>
  <dcterms:created xsi:type="dcterms:W3CDTF">2018-05-27T15:41:13Z</dcterms:created>
  <dcterms:modified xsi:type="dcterms:W3CDTF">2018-06-10T17:58:18Z</dcterms:modified>
</cp:coreProperties>
</file>