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8" r:id="rId5"/>
    <p:sldId id="270" r:id="rId6"/>
    <p:sldId id="271" r:id="rId7"/>
    <p:sldId id="273" r:id="rId8"/>
    <p:sldId id="278" r:id="rId9"/>
    <p:sldId id="282" r:id="rId10"/>
    <p:sldId id="281" r:id="rId11"/>
    <p:sldId id="279" r:id="rId12"/>
    <p:sldId id="283" r:id="rId13"/>
    <p:sldId id="274" r:id="rId14"/>
    <p:sldId id="275" r:id="rId15"/>
    <p:sldId id="276" r:id="rId16"/>
    <p:sldId id="28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8A5"/>
    <a:srgbClr val="258A8F"/>
    <a:srgbClr val="67B1AA"/>
    <a:srgbClr val="79BAB4"/>
    <a:srgbClr val="66B5C9"/>
    <a:srgbClr val="EDB159"/>
    <a:srgbClr val="235787"/>
    <a:srgbClr val="26A9E0"/>
    <a:srgbClr val="2A9CA2"/>
    <a:srgbClr val="228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48" d="100"/>
          <a:sy n="48" d="100"/>
        </p:scale>
        <p:origin x="261" y="2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73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65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04863"/>
            <a:ext cx="503237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2271664"/>
            <a:ext cx="5032375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925977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4222248"/>
            <a:ext cx="503237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7378543" y="1821137"/>
            <a:ext cx="4318534" cy="4313692"/>
            <a:chOff x="2063750" y="1931988"/>
            <a:chExt cx="2832101" cy="2828925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2122488" y="1978025"/>
              <a:ext cx="2363788" cy="2727325"/>
            </a:xfrm>
            <a:custGeom>
              <a:avLst/>
              <a:gdLst>
                <a:gd name="T0" fmla="*/ 1475 w 1711"/>
                <a:gd name="T1" fmla="*/ 1975 h 1975"/>
                <a:gd name="T2" fmla="*/ 1475 w 1711"/>
                <a:gd name="T3" fmla="*/ 1541 h 1975"/>
                <a:gd name="T4" fmla="*/ 1539 w 1711"/>
                <a:gd name="T5" fmla="*/ 1337 h 1975"/>
                <a:gd name="T6" fmla="*/ 1708 w 1711"/>
                <a:gd name="T7" fmla="*/ 774 h 1975"/>
                <a:gd name="T8" fmla="*/ 915 w 1711"/>
                <a:gd name="T9" fmla="*/ 7 h 1975"/>
                <a:gd name="T10" fmla="*/ 147 w 1711"/>
                <a:gd name="T11" fmla="*/ 787 h 1975"/>
                <a:gd name="T12" fmla="*/ 0 w 1711"/>
                <a:gd name="T13" fmla="*/ 1274 h 1975"/>
                <a:gd name="T14" fmla="*/ 234 w 1711"/>
                <a:gd name="T15" fmla="*/ 1274 h 1975"/>
                <a:gd name="T16" fmla="*/ 234 w 1711"/>
                <a:gd name="T17" fmla="*/ 1562 h 1975"/>
                <a:gd name="T18" fmla="*/ 431 w 1711"/>
                <a:gd name="T19" fmla="*/ 1759 h 1975"/>
                <a:gd name="T20" fmla="*/ 682 w 1711"/>
                <a:gd name="T21" fmla="*/ 1759 h 1975"/>
                <a:gd name="T22" fmla="*/ 798 w 1711"/>
                <a:gd name="T23" fmla="*/ 1875 h 1975"/>
                <a:gd name="T24" fmla="*/ 798 w 1711"/>
                <a:gd name="T25" fmla="*/ 1975 h 1975"/>
                <a:gd name="T26" fmla="*/ 1475 w 1711"/>
                <a:gd name="T27" fmla="*/ 1975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1" h="1975">
                  <a:moveTo>
                    <a:pt x="1475" y="1975"/>
                  </a:moveTo>
                  <a:cubicBezTo>
                    <a:pt x="1475" y="1541"/>
                    <a:pt x="1475" y="1541"/>
                    <a:pt x="1475" y="1541"/>
                  </a:cubicBezTo>
                  <a:cubicBezTo>
                    <a:pt x="1475" y="1468"/>
                    <a:pt x="1497" y="1397"/>
                    <a:pt x="1539" y="1337"/>
                  </a:cubicBezTo>
                  <a:cubicBezTo>
                    <a:pt x="1648" y="1181"/>
                    <a:pt x="1711" y="962"/>
                    <a:pt x="1708" y="774"/>
                  </a:cubicBezTo>
                  <a:cubicBezTo>
                    <a:pt x="1701" y="342"/>
                    <a:pt x="1347" y="0"/>
                    <a:pt x="915" y="7"/>
                  </a:cubicBezTo>
                  <a:cubicBezTo>
                    <a:pt x="490" y="14"/>
                    <a:pt x="147" y="361"/>
                    <a:pt x="147" y="787"/>
                  </a:cubicBezTo>
                  <a:cubicBezTo>
                    <a:pt x="0" y="1274"/>
                    <a:pt x="0" y="1274"/>
                    <a:pt x="0" y="1274"/>
                  </a:cubicBezTo>
                  <a:cubicBezTo>
                    <a:pt x="234" y="1274"/>
                    <a:pt x="234" y="1274"/>
                    <a:pt x="234" y="1274"/>
                  </a:cubicBezTo>
                  <a:cubicBezTo>
                    <a:pt x="234" y="1562"/>
                    <a:pt x="234" y="1562"/>
                    <a:pt x="234" y="1562"/>
                  </a:cubicBezTo>
                  <a:cubicBezTo>
                    <a:pt x="234" y="1671"/>
                    <a:pt x="322" y="1759"/>
                    <a:pt x="431" y="1759"/>
                  </a:cubicBezTo>
                  <a:cubicBezTo>
                    <a:pt x="682" y="1759"/>
                    <a:pt x="682" y="1759"/>
                    <a:pt x="682" y="1759"/>
                  </a:cubicBezTo>
                  <a:cubicBezTo>
                    <a:pt x="746" y="1759"/>
                    <a:pt x="798" y="1811"/>
                    <a:pt x="798" y="1875"/>
                  </a:cubicBezTo>
                  <a:cubicBezTo>
                    <a:pt x="798" y="1975"/>
                    <a:pt x="798" y="1975"/>
                    <a:pt x="798" y="1975"/>
                  </a:cubicBezTo>
                  <a:cubicBezTo>
                    <a:pt x="1475" y="1975"/>
                    <a:pt x="1475" y="1975"/>
                    <a:pt x="1475" y="1975"/>
                  </a:cubicBez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3890963" y="1987550"/>
              <a:ext cx="949325" cy="1782763"/>
            </a:xfrm>
            <a:custGeom>
              <a:avLst/>
              <a:gdLst>
                <a:gd name="T0" fmla="*/ 554 w 688"/>
                <a:gd name="T1" fmla="*/ 359 h 1291"/>
                <a:gd name="T2" fmla="*/ 554 w 688"/>
                <a:gd name="T3" fmla="*/ 359 h 1291"/>
                <a:gd name="T4" fmla="*/ 503 w 688"/>
                <a:gd name="T5" fmla="*/ 369 h 1291"/>
                <a:gd name="T6" fmla="*/ 503 w 688"/>
                <a:gd name="T7" fmla="*/ 369 h 1291"/>
                <a:gd name="T8" fmla="*/ 503 w 688"/>
                <a:gd name="T9" fmla="*/ 369 h 1291"/>
                <a:gd name="T10" fmla="*/ 537 w 688"/>
                <a:gd name="T11" fmla="*/ 281 h 1291"/>
                <a:gd name="T12" fmla="*/ 407 w 688"/>
                <a:gd name="T13" fmla="*/ 151 h 1291"/>
                <a:gd name="T14" fmla="*/ 336 w 688"/>
                <a:gd name="T15" fmla="*/ 172 h 1291"/>
                <a:gd name="T16" fmla="*/ 336 w 688"/>
                <a:gd name="T17" fmla="*/ 168 h 1291"/>
                <a:gd name="T18" fmla="*/ 168 w 688"/>
                <a:gd name="T19" fmla="*/ 0 h 1291"/>
                <a:gd name="T20" fmla="*/ 168 w 688"/>
                <a:gd name="T21" fmla="*/ 0 h 1291"/>
                <a:gd name="T22" fmla="*/ 0 w 688"/>
                <a:gd name="T23" fmla="*/ 168 h 1291"/>
                <a:gd name="T24" fmla="*/ 0 w 688"/>
                <a:gd name="T25" fmla="*/ 1123 h 1291"/>
                <a:gd name="T26" fmla="*/ 169 w 688"/>
                <a:gd name="T27" fmla="*/ 1291 h 1291"/>
                <a:gd name="T28" fmla="*/ 169 w 688"/>
                <a:gd name="T29" fmla="*/ 1291 h 1291"/>
                <a:gd name="T30" fmla="*/ 323 w 688"/>
                <a:gd name="T31" fmla="*/ 1191 h 1291"/>
                <a:gd name="T32" fmla="*/ 339 w 688"/>
                <a:gd name="T33" fmla="*/ 1156 h 1291"/>
                <a:gd name="T34" fmla="*/ 338 w 688"/>
                <a:gd name="T35" fmla="*/ 1156 h 1291"/>
                <a:gd name="T36" fmla="*/ 384 w 688"/>
                <a:gd name="T37" fmla="*/ 1162 h 1291"/>
                <a:gd name="T38" fmla="*/ 579 w 688"/>
                <a:gd name="T39" fmla="*/ 967 h 1291"/>
                <a:gd name="T40" fmla="*/ 536 w 688"/>
                <a:gd name="T41" fmla="*/ 845 h 1291"/>
                <a:gd name="T42" fmla="*/ 554 w 688"/>
                <a:gd name="T43" fmla="*/ 845 h 1291"/>
                <a:gd name="T44" fmla="*/ 554 w 688"/>
                <a:gd name="T45" fmla="*/ 845 h 1291"/>
                <a:gd name="T46" fmla="*/ 688 w 688"/>
                <a:gd name="T47" fmla="*/ 711 h 1291"/>
                <a:gd name="T48" fmla="*/ 688 w 688"/>
                <a:gd name="T49" fmla="*/ 493 h 1291"/>
                <a:gd name="T50" fmla="*/ 554 w 688"/>
                <a:gd name="T51" fmla="*/ 359 h 1291"/>
                <a:gd name="T52" fmla="*/ 336 w 688"/>
                <a:gd name="T53" fmla="*/ 173 h 1291"/>
                <a:gd name="T54" fmla="*/ 336 w 688"/>
                <a:gd name="T55" fmla="*/ 173 h 1291"/>
                <a:gd name="T56" fmla="*/ 336 w 688"/>
                <a:gd name="T57" fmla="*/ 172 h 1291"/>
                <a:gd name="T58" fmla="*/ 336 w 688"/>
                <a:gd name="T59" fmla="*/ 173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554" y="359"/>
                  </a:moveTo>
                  <a:cubicBezTo>
                    <a:pt x="554" y="359"/>
                    <a:pt x="554" y="359"/>
                    <a:pt x="554" y="359"/>
                  </a:cubicBezTo>
                  <a:cubicBezTo>
                    <a:pt x="536" y="359"/>
                    <a:pt x="519" y="362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24" y="346"/>
                    <a:pt x="537" y="315"/>
                    <a:pt x="537" y="281"/>
                  </a:cubicBezTo>
                  <a:cubicBezTo>
                    <a:pt x="537" y="209"/>
                    <a:pt x="479" y="151"/>
                    <a:pt x="407" y="151"/>
                  </a:cubicBezTo>
                  <a:cubicBezTo>
                    <a:pt x="381" y="151"/>
                    <a:pt x="356" y="159"/>
                    <a:pt x="336" y="172"/>
                  </a:cubicBezTo>
                  <a:cubicBezTo>
                    <a:pt x="336" y="168"/>
                    <a:pt x="336" y="168"/>
                    <a:pt x="336" y="168"/>
                  </a:cubicBezTo>
                  <a:cubicBezTo>
                    <a:pt x="336" y="75"/>
                    <a:pt x="261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5"/>
                    <a:pt x="0" y="168"/>
                  </a:cubicBezTo>
                  <a:cubicBezTo>
                    <a:pt x="0" y="1123"/>
                    <a:pt x="0" y="1123"/>
                    <a:pt x="0" y="1123"/>
                  </a:cubicBezTo>
                  <a:cubicBezTo>
                    <a:pt x="0" y="1216"/>
                    <a:pt x="76" y="1291"/>
                    <a:pt x="169" y="1291"/>
                  </a:cubicBezTo>
                  <a:cubicBezTo>
                    <a:pt x="169" y="1291"/>
                    <a:pt x="169" y="1291"/>
                    <a:pt x="169" y="1291"/>
                  </a:cubicBezTo>
                  <a:cubicBezTo>
                    <a:pt x="236" y="1291"/>
                    <a:pt x="296" y="1252"/>
                    <a:pt x="323" y="1191"/>
                  </a:cubicBezTo>
                  <a:cubicBezTo>
                    <a:pt x="339" y="1156"/>
                    <a:pt x="339" y="1156"/>
                    <a:pt x="339" y="1156"/>
                  </a:cubicBezTo>
                  <a:cubicBezTo>
                    <a:pt x="338" y="1156"/>
                    <a:pt x="338" y="1156"/>
                    <a:pt x="338" y="1156"/>
                  </a:cubicBezTo>
                  <a:cubicBezTo>
                    <a:pt x="353" y="1160"/>
                    <a:pt x="368" y="1162"/>
                    <a:pt x="384" y="1162"/>
                  </a:cubicBezTo>
                  <a:cubicBezTo>
                    <a:pt x="492" y="1162"/>
                    <a:pt x="579" y="1075"/>
                    <a:pt x="579" y="967"/>
                  </a:cubicBezTo>
                  <a:cubicBezTo>
                    <a:pt x="579" y="921"/>
                    <a:pt x="563" y="879"/>
                    <a:pt x="536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554" y="845"/>
                    <a:pt x="554" y="845"/>
                    <a:pt x="554" y="845"/>
                  </a:cubicBezTo>
                  <a:cubicBezTo>
                    <a:pt x="628" y="845"/>
                    <a:pt x="688" y="785"/>
                    <a:pt x="688" y="711"/>
                  </a:cubicBezTo>
                  <a:cubicBezTo>
                    <a:pt x="688" y="493"/>
                    <a:pt x="688" y="493"/>
                    <a:pt x="688" y="493"/>
                  </a:cubicBezTo>
                  <a:cubicBezTo>
                    <a:pt x="688" y="419"/>
                    <a:pt x="628" y="359"/>
                    <a:pt x="554" y="359"/>
                  </a:cubicBezTo>
                  <a:close/>
                  <a:moveTo>
                    <a:pt x="336" y="173"/>
                  </a:moveTo>
                  <a:cubicBezTo>
                    <a:pt x="336" y="173"/>
                    <a:pt x="336" y="173"/>
                    <a:pt x="336" y="173"/>
                  </a:cubicBezTo>
                  <a:cubicBezTo>
                    <a:pt x="336" y="172"/>
                    <a:pt x="336" y="172"/>
                    <a:pt x="336" y="172"/>
                  </a:cubicBezTo>
                  <a:lnTo>
                    <a:pt x="336" y="173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2719388" y="1987550"/>
              <a:ext cx="949325" cy="1782763"/>
            </a:xfrm>
            <a:custGeom>
              <a:avLst/>
              <a:gdLst>
                <a:gd name="T0" fmla="*/ 0 w 688"/>
                <a:gd name="T1" fmla="*/ 493 h 1291"/>
                <a:gd name="T2" fmla="*/ 0 w 688"/>
                <a:gd name="T3" fmla="*/ 711 h 1291"/>
                <a:gd name="T4" fmla="*/ 134 w 688"/>
                <a:gd name="T5" fmla="*/ 845 h 1291"/>
                <a:gd name="T6" fmla="*/ 134 w 688"/>
                <a:gd name="T7" fmla="*/ 845 h 1291"/>
                <a:gd name="T8" fmla="*/ 152 w 688"/>
                <a:gd name="T9" fmla="*/ 845 h 1291"/>
                <a:gd name="T10" fmla="*/ 109 w 688"/>
                <a:gd name="T11" fmla="*/ 967 h 1291"/>
                <a:gd name="T12" fmla="*/ 304 w 688"/>
                <a:gd name="T13" fmla="*/ 1162 h 1291"/>
                <a:gd name="T14" fmla="*/ 350 w 688"/>
                <a:gd name="T15" fmla="*/ 1156 h 1291"/>
                <a:gd name="T16" fmla="*/ 350 w 688"/>
                <a:gd name="T17" fmla="*/ 1156 h 1291"/>
                <a:gd name="T18" fmla="*/ 365 w 688"/>
                <a:gd name="T19" fmla="*/ 1191 h 1291"/>
                <a:gd name="T20" fmla="*/ 519 w 688"/>
                <a:gd name="T21" fmla="*/ 1291 h 1291"/>
                <a:gd name="T22" fmla="*/ 519 w 688"/>
                <a:gd name="T23" fmla="*/ 1291 h 1291"/>
                <a:gd name="T24" fmla="*/ 688 w 688"/>
                <a:gd name="T25" fmla="*/ 1123 h 1291"/>
                <a:gd name="T26" fmla="*/ 688 w 688"/>
                <a:gd name="T27" fmla="*/ 168 h 1291"/>
                <a:gd name="T28" fmla="*/ 520 w 688"/>
                <a:gd name="T29" fmla="*/ 0 h 1291"/>
                <a:gd name="T30" fmla="*/ 520 w 688"/>
                <a:gd name="T31" fmla="*/ 0 h 1291"/>
                <a:gd name="T32" fmla="*/ 352 w 688"/>
                <a:gd name="T33" fmla="*/ 168 h 1291"/>
                <a:gd name="T34" fmla="*/ 352 w 688"/>
                <a:gd name="T35" fmla="*/ 172 h 1291"/>
                <a:gd name="T36" fmla="*/ 281 w 688"/>
                <a:gd name="T37" fmla="*/ 151 h 1291"/>
                <a:gd name="T38" fmla="*/ 151 w 688"/>
                <a:gd name="T39" fmla="*/ 281 h 1291"/>
                <a:gd name="T40" fmla="*/ 185 w 688"/>
                <a:gd name="T41" fmla="*/ 369 h 1291"/>
                <a:gd name="T42" fmla="*/ 185 w 688"/>
                <a:gd name="T43" fmla="*/ 369 h 1291"/>
                <a:gd name="T44" fmla="*/ 185 w 688"/>
                <a:gd name="T45" fmla="*/ 369 h 1291"/>
                <a:gd name="T46" fmla="*/ 134 w 688"/>
                <a:gd name="T47" fmla="*/ 359 h 1291"/>
                <a:gd name="T48" fmla="*/ 134 w 688"/>
                <a:gd name="T49" fmla="*/ 359 h 1291"/>
                <a:gd name="T50" fmla="*/ 0 w 688"/>
                <a:gd name="T51" fmla="*/ 493 h 1291"/>
                <a:gd name="T52" fmla="*/ 352 w 688"/>
                <a:gd name="T53" fmla="*/ 172 h 1291"/>
                <a:gd name="T54" fmla="*/ 352 w 688"/>
                <a:gd name="T55" fmla="*/ 173 h 1291"/>
                <a:gd name="T56" fmla="*/ 352 w 688"/>
                <a:gd name="T57" fmla="*/ 173 h 1291"/>
                <a:gd name="T58" fmla="*/ 352 w 688"/>
                <a:gd name="T59" fmla="*/ 172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8" h="1291">
                  <a:moveTo>
                    <a:pt x="0" y="493"/>
                  </a:moveTo>
                  <a:cubicBezTo>
                    <a:pt x="0" y="711"/>
                    <a:pt x="0" y="711"/>
                    <a:pt x="0" y="711"/>
                  </a:cubicBezTo>
                  <a:cubicBezTo>
                    <a:pt x="0" y="785"/>
                    <a:pt x="60" y="845"/>
                    <a:pt x="134" y="845"/>
                  </a:cubicBezTo>
                  <a:cubicBezTo>
                    <a:pt x="134" y="845"/>
                    <a:pt x="134" y="845"/>
                    <a:pt x="134" y="845"/>
                  </a:cubicBezTo>
                  <a:cubicBezTo>
                    <a:pt x="152" y="845"/>
                    <a:pt x="152" y="845"/>
                    <a:pt x="152" y="845"/>
                  </a:cubicBezTo>
                  <a:cubicBezTo>
                    <a:pt x="125" y="879"/>
                    <a:pt x="109" y="921"/>
                    <a:pt x="109" y="967"/>
                  </a:cubicBezTo>
                  <a:cubicBezTo>
                    <a:pt x="109" y="1075"/>
                    <a:pt x="196" y="1162"/>
                    <a:pt x="304" y="1162"/>
                  </a:cubicBezTo>
                  <a:cubicBezTo>
                    <a:pt x="320" y="1162"/>
                    <a:pt x="335" y="1160"/>
                    <a:pt x="350" y="1156"/>
                  </a:cubicBezTo>
                  <a:cubicBezTo>
                    <a:pt x="350" y="1156"/>
                    <a:pt x="350" y="1156"/>
                    <a:pt x="350" y="1156"/>
                  </a:cubicBezTo>
                  <a:cubicBezTo>
                    <a:pt x="365" y="1191"/>
                    <a:pt x="365" y="1191"/>
                    <a:pt x="365" y="1191"/>
                  </a:cubicBezTo>
                  <a:cubicBezTo>
                    <a:pt x="392" y="1252"/>
                    <a:pt x="452" y="1291"/>
                    <a:pt x="519" y="1291"/>
                  </a:cubicBezTo>
                  <a:cubicBezTo>
                    <a:pt x="519" y="1291"/>
                    <a:pt x="519" y="1291"/>
                    <a:pt x="519" y="1291"/>
                  </a:cubicBezTo>
                  <a:cubicBezTo>
                    <a:pt x="612" y="1291"/>
                    <a:pt x="688" y="1216"/>
                    <a:pt x="688" y="1123"/>
                  </a:cubicBezTo>
                  <a:cubicBezTo>
                    <a:pt x="688" y="168"/>
                    <a:pt x="688" y="168"/>
                    <a:pt x="688" y="168"/>
                  </a:cubicBezTo>
                  <a:cubicBezTo>
                    <a:pt x="688" y="75"/>
                    <a:pt x="613" y="0"/>
                    <a:pt x="52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428" y="0"/>
                    <a:pt x="352" y="75"/>
                    <a:pt x="352" y="168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32" y="159"/>
                    <a:pt x="307" y="151"/>
                    <a:pt x="281" y="151"/>
                  </a:cubicBezTo>
                  <a:cubicBezTo>
                    <a:pt x="209" y="151"/>
                    <a:pt x="151" y="209"/>
                    <a:pt x="151" y="281"/>
                  </a:cubicBezTo>
                  <a:cubicBezTo>
                    <a:pt x="151" y="315"/>
                    <a:pt x="164" y="346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85" y="369"/>
                    <a:pt x="185" y="369"/>
                    <a:pt x="185" y="369"/>
                  </a:cubicBezTo>
                  <a:cubicBezTo>
                    <a:pt x="169" y="362"/>
                    <a:pt x="152" y="359"/>
                    <a:pt x="134" y="359"/>
                  </a:cubicBezTo>
                  <a:cubicBezTo>
                    <a:pt x="134" y="359"/>
                    <a:pt x="134" y="359"/>
                    <a:pt x="134" y="359"/>
                  </a:cubicBezTo>
                  <a:cubicBezTo>
                    <a:pt x="60" y="359"/>
                    <a:pt x="0" y="419"/>
                    <a:pt x="0" y="493"/>
                  </a:cubicBezTo>
                  <a:close/>
                  <a:moveTo>
                    <a:pt x="352" y="172"/>
                  </a:moveTo>
                  <a:cubicBezTo>
                    <a:pt x="352" y="173"/>
                    <a:pt x="352" y="173"/>
                    <a:pt x="352" y="173"/>
                  </a:cubicBezTo>
                  <a:cubicBezTo>
                    <a:pt x="352" y="173"/>
                    <a:pt x="352" y="173"/>
                    <a:pt x="352" y="173"/>
                  </a:cubicBezTo>
                  <a:lnTo>
                    <a:pt x="352" y="172"/>
                  </a:lnTo>
                  <a:close/>
                </a:path>
              </a:pathLst>
            </a:custGeom>
            <a:solidFill>
              <a:srgbClr val="FFC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3003550" y="2905125"/>
              <a:ext cx="220663" cy="220663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4359275" y="2670175"/>
              <a:ext cx="220663" cy="222250"/>
            </a:xfrm>
            <a:prstGeom prst="ellipse">
              <a:avLst/>
            </a:pr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4049713" y="3990975"/>
              <a:ext cx="220663" cy="220663"/>
            </a:xfrm>
            <a:prstGeom prst="ellipse">
              <a:avLst/>
            </a:prstGeom>
            <a:solidFill>
              <a:srgbClr val="F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3614738" y="2360613"/>
              <a:ext cx="109538" cy="109538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1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20"/>
                    <a:pt x="68" y="12"/>
                  </a:cubicBezTo>
                  <a:cubicBezTo>
                    <a:pt x="61" y="5"/>
                    <a:pt x="51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2063750" y="1931988"/>
              <a:ext cx="1660525" cy="2828925"/>
            </a:xfrm>
            <a:custGeom>
              <a:avLst/>
              <a:gdLst>
                <a:gd name="T0" fmla="*/ 968 w 1202"/>
                <a:gd name="T1" fmla="*/ 2 h 2048"/>
                <a:gd name="T2" fmla="*/ 385 w 1202"/>
                <a:gd name="T3" fmla="*/ 245 h 2048"/>
                <a:gd name="T4" fmla="*/ 4 w 1202"/>
                <a:gd name="T5" fmla="*/ 1295 h 2048"/>
                <a:gd name="T6" fmla="*/ 42 w 1202"/>
                <a:gd name="T7" fmla="*/ 1347 h 2048"/>
                <a:gd name="T8" fmla="*/ 236 w 1202"/>
                <a:gd name="T9" fmla="*/ 1595 h 2048"/>
                <a:gd name="T10" fmla="*/ 724 w 1202"/>
                <a:gd name="T11" fmla="*/ 1832 h 2048"/>
                <a:gd name="T12" fmla="*/ 800 w 1202"/>
                <a:gd name="T13" fmla="*/ 2008 h 2048"/>
                <a:gd name="T14" fmla="*/ 880 w 1202"/>
                <a:gd name="T15" fmla="*/ 2008 h 2048"/>
                <a:gd name="T16" fmla="*/ 724 w 1202"/>
                <a:gd name="T17" fmla="*/ 1752 h 2048"/>
                <a:gd name="T18" fmla="*/ 316 w 1202"/>
                <a:gd name="T19" fmla="*/ 1595 h 2048"/>
                <a:gd name="T20" fmla="*/ 276 w 1202"/>
                <a:gd name="T21" fmla="*/ 1267 h 2048"/>
                <a:gd name="T22" fmla="*/ 228 w 1202"/>
                <a:gd name="T23" fmla="*/ 832 h 2048"/>
                <a:gd name="T24" fmla="*/ 819 w 1202"/>
                <a:gd name="T25" fmla="*/ 96 h 2048"/>
                <a:gd name="T26" fmla="*/ 755 w 1202"/>
                <a:gd name="T27" fmla="*/ 151 h 2048"/>
                <a:gd name="T28" fmla="*/ 590 w 1202"/>
                <a:gd name="T29" fmla="*/ 360 h 2048"/>
                <a:gd name="T30" fmla="*/ 434 w 1202"/>
                <a:gd name="T31" fmla="*/ 751 h 2048"/>
                <a:gd name="T32" fmla="*/ 543 w 1202"/>
                <a:gd name="T33" fmla="*/ 1007 h 2048"/>
                <a:gd name="T34" fmla="*/ 799 w 1202"/>
                <a:gd name="T35" fmla="*/ 1241 h 2048"/>
                <a:gd name="T36" fmla="*/ 993 w 1202"/>
                <a:gd name="T37" fmla="*/ 1371 h 2048"/>
                <a:gd name="T38" fmla="*/ 1202 w 1202"/>
                <a:gd name="T39" fmla="*/ 493 h 2048"/>
                <a:gd name="T40" fmla="*/ 1122 w 1202"/>
                <a:gd name="T41" fmla="*/ 493 h 2048"/>
                <a:gd name="T42" fmla="*/ 993 w 1202"/>
                <a:gd name="T43" fmla="*/ 1291 h 2048"/>
                <a:gd name="T44" fmla="*/ 1013 w 1202"/>
                <a:gd name="T45" fmla="*/ 1007 h 2048"/>
                <a:gd name="T46" fmla="*/ 933 w 1202"/>
                <a:gd name="T47" fmla="*/ 1007 h 2048"/>
                <a:gd name="T48" fmla="*/ 623 w 1202"/>
                <a:gd name="T49" fmla="*/ 1007 h 2048"/>
                <a:gd name="T50" fmla="*/ 709 w 1202"/>
                <a:gd name="T51" fmla="*/ 893 h 2048"/>
                <a:gd name="T52" fmla="*/ 880 w 1202"/>
                <a:gd name="T53" fmla="*/ 784 h 2048"/>
                <a:gd name="T54" fmla="*/ 640 w 1202"/>
                <a:gd name="T55" fmla="*/ 784 h 2048"/>
                <a:gd name="T56" fmla="*/ 608 w 1202"/>
                <a:gd name="T57" fmla="*/ 845 h 2048"/>
                <a:gd name="T58" fmla="*/ 514 w 1202"/>
                <a:gd name="T59" fmla="*/ 533 h 2048"/>
                <a:gd name="T60" fmla="*/ 703 w 1202"/>
                <a:gd name="T61" fmla="*/ 533 h 2048"/>
                <a:gd name="T62" fmla="*/ 783 w 1202"/>
                <a:gd name="T63" fmla="*/ 533 h 2048"/>
                <a:gd name="T64" fmla="*/ 665 w 1202"/>
                <a:gd name="T65" fmla="*/ 321 h 2048"/>
                <a:gd name="T66" fmla="*/ 787 w 1202"/>
                <a:gd name="T67" fmla="*/ 237 h 2048"/>
                <a:gd name="T68" fmla="*/ 860 w 1202"/>
                <a:gd name="T69" fmla="*/ 340 h 2048"/>
                <a:gd name="T70" fmla="*/ 888 w 1202"/>
                <a:gd name="T71" fmla="*/ 272 h 2048"/>
                <a:gd name="T72" fmla="*/ 866 w 1202"/>
                <a:gd name="T73" fmla="*/ 208 h 2048"/>
                <a:gd name="T74" fmla="*/ 1122 w 1202"/>
                <a:gd name="T75" fmla="*/ 208 h 2048"/>
                <a:gd name="T76" fmla="*/ 1202 w 1202"/>
                <a:gd name="T77" fmla="*/ 208 h 2048"/>
                <a:gd name="T78" fmla="*/ 760 w 1202"/>
                <a:gd name="T79" fmla="*/ 744 h 2048"/>
                <a:gd name="T80" fmla="*/ 760 w 1202"/>
                <a:gd name="T81" fmla="*/ 824 h 2048"/>
                <a:gd name="T82" fmla="*/ 760 w 1202"/>
                <a:gd name="T83" fmla="*/ 74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2" h="2048">
                  <a:moveTo>
                    <a:pt x="994" y="0"/>
                  </a:moveTo>
                  <a:cubicBezTo>
                    <a:pt x="985" y="0"/>
                    <a:pt x="977" y="1"/>
                    <a:pt x="968" y="2"/>
                  </a:cubicBezTo>
                  <a:cubicBezTo>
                    <a:pt x="964" y="1"/>
                    <a:pt x="960" y="0"/>
                    <a:pt x="956" y="0"/>
                  </a:cubicBezTo>
                  <a:cubicBezTo>
                    <a:pt x="740" y="4"/>
                    <a:pt x="537" y="91"/>
                    <a:pt x="385" y="245"/>
                  </a:cubicBezTo>
                  <a:cubicBezTo>
                    <a:pt x="235" y="398"/>
                    <a:pt x="151" y="600"/>
                    <a:pt x="149" y="814"/>
                  </a:cubicBezTo>
                  <a:cubicBezTo>
                    <a:pt x="4" y="1295"/>
                    <a:pt x="4" y="1295"/>
                    <a:pt x="4" y="1295"/>
                  </a:cubicBezTo>
                  <a:cubicBezTo>
                    <a:pt x="0" y="1307"/>
                    <a:pt x="2" y="1320"/>
                    <a:pt x="10" y="1330"/>
                  </a:cubicBezTo>
                  <a:cubicBezTo>
                    <a:pt x="17" y="1341"/>
                    <a:pt x="29" y="1347"/>
                    <a:pt x="42" y="1347"/>
                  </a:cubicBezTo>
                  <a:cubicBezTo>
                    <a:pt x="236" y="1347"/>
                    <a:pt x="236" y="1347"/>
                    <a:pt x="236" y="1347"/>
                  </a:cubicBezTo>
                  <a:cubicBezTo>
                    <a:pt x="236" y="1595"/>
                    <a:pt x="236" y="1595"/>
                    <a:pt x="236" y="1595"/>
                  </a:cubicBezTo>
                  <a:cubicBezTo>
                    <a:pt x="236" y="1726"/>
                    <a:pt x="342" y="1832"/>
                    <a:pt x="473" y="1832"/>
                  </a:cubicBezTo>
                  <a:cubicBezTo>
                    <a:pt x="724" y="1832"/>
                    <a:pt x="724" y="1832"/>
                    <a:pt x="724" y="1832"/>
                  </a:cubicBezTo>
                  <a:cubicBezTo>
                    <a:pt x="766" y="1832"/>
                    <a:pt x="800" y="1866"/>
                    <a:pt x="800" y="1908"/>
                  </a:cubicBezTo>
                  <a:cubicBezTo>
                    <a:pt x="800" y="2008"/>
                    <a:pt x="800" y="2008"/>
                    <a:pt x="800" y="2008"/>
                  </a:cubicBezTo>
                  <a:cubicBezTo>
                    <a:pt x="800" y="2030"/>
                    <a:pt x="818" y="2048"/>
                    <a:pt x="840" y="2048"/>
                  </a:cubicBezTo>
                  <a:cubicBezTo>
                    <a:pt x="862" y="2048"/>
                    <a:pt x="880" y="2030"/>
                    <a:pt x="880" y="2008"/>
                  </a:cubicBezTo>
                  <a:cubicBezTo>
                    <a:pt x="880" y="1908"/>
                    <a:pt x="880" y="1908"/>
                    <a:pt x="880" y="1908"/>
                  </a:cubicBezTo>
                  <a:cubicBezTo>
                    <a:pt x="880" y="1822"/>
                    <a:pt x="810" y="1752"/>
                    <a:pt x="724" y="1752"/>
                  </a:cubicBezTo>
                  <a:cubicBezTo>
                    <a:pt x="473" y="1752"/>
                    <a:pt x="473" y="1752"/>
                    <a:pt x="473" y="1752"/>
                  </a:cubicBezTo>
                  <a:cubicBezTo>
                    <a:pt x="386" y="1752"/>
                    <a:pt x="316" y="1682"/>
                    <a:pt x="316" y="1595"/>
                  </a:cubicBezTo>
                  <a:cubicBezTo>
                    <a:pt x="316" y="1307"/>
                    <a:pt x="316" y="1307"/>
                    <a:pt x="316" y="1307"/>
                  </a:cubicBezTo>
                  <a:cubicBezTo>
                    <a:pt x="316" y="1284"/>
                    <a:pt x="298" y="1267"/>
                    <a:pt x="276" y="1267"/>
                  </a:cubicBezTo>
                  <a:cubicBezTo>
                    <a:pt x="96" y="1267"/>
                    <a:pt x="96" y="1267"/>
                    <a:pt x="96" y="1267"/>
                  </a:cubicBezTo>
                  <a:cubicBezTo>
                    <a:pt x="228" y="832"/>
                    <a:pt x="228" y="832"/>
                    <a:pt x="228" y="832"/>
                  </a:cubicBezTo>
                  <a:cubicBezTo>
                    <a:pt x="229" y="828"/>
                    <a:pt x="229" y="824"/>
                    <a:pt x="229" y="820"/>
                  </a:cubicBezTo>
                  <a:cubicBezTo>
                    <a:pt x="229" y="466"/>
                    <a:pt x="484" y="166"/>
                    <a:pt x="819" y="96"/>
                  </a:cubicBezTo>
                  <a:cubicBezTo>
                    <a:pt x="808" y="114"/>
                    <a:pt x="799" y="134"/>
                    <a:pt x="793" y="155"/>
                  </a:cubicBezTo>
                  <a:cubicBezTo>
                    <a:pt x="781" y="152"/>
                    <a:pt x="768" y="151"/>
                    <a:pt x="755" y="151"/>
                  </a:cubicBezTo>
                  <a:cubicBezTo>
                    <a:pt x="661" y="151"/>
                    <a:pt x="585" y="227"/>
                    <a:pt x="585" y="321"/>
                  </a:cubicBezTo>
                  <a:cubicBezTo>
                    <a:pt x="585" y="334"/>
                    <a:pt x="587" y="347"/>
                    <a:pt x="590" y="360"/>
                  </a:cubicBezTo>
                  <a:cubicBezTo>
                    <a:pt x="502" y="369"/>
                    <a:pt x="434" y="443"/>
                    <a:pt x="434" y="533"/>
                  </a:cubicBezTo>
                  <a:cubicBezTo>
                    <a:pt x="434" y="751"/>
                    <a:pt x="434" y="751"/>
                    <a:pt x="434" y="751"/>
                  </a:cubicBezTo>
                  <a:cubicBezTo>
                    <a:pt x="434" y="830"/>
                    <a:pt x="488" y="897"/>
                    <a:pt x="561" y="918"/>
                  </a:cubicBezTo>
                  <a:cubicBezTo>
                    <a:pt x="549" y="946"/>
                    <a:pt x="543" y="976"/>
                    <a:pt x="543" y="1007"/>
                  </a:cubicBezTo>
                  <a:cubicBezTo>
                    <a:pt x="543" y="1136"/>
                    <a:pt x="648" y="1242"/>
                    <a:pt x="778" y="1242"/>
                  </a:cubicBezTo>
                  <a:cubicBezTo>
                    <a:pt x="785" y="1242"/>
                    <a:pt x="792" y="1241"/>
                    <a:pt x="799" y="1241"/>
                  </a:cubicBezTo>
                  <a:cubicBezTo>
                    <a:pt x="802" y="1247"/>
                    <a:pt x="802" y="1247"/>
                    <a:pt x="802" y="1247"/>
                  </a:cubicBezTo>
                  <a:cubicBezTo>
                    <a:pt x="836" y="1322"/>
                    <a:pt x="911" y="1371"/>
                    <a:pt x="993" y="1371"/>
                  </a:cubicBezTo>
                  <a:cubicBezTo>
                    <a:pt x="1108" y="1371"/>
                    <a:pt x="1202" y="1278"/>
                    <a:pt x="1202" y="1162"/>
                  </a:cubicBezTo>
                  <a:cubicBezTo>
                    <a:pt x="1202" y="493"/>
                    <a:pt x="1202" y="493"/>
                    <a:pt x="1202" y="493"/>
                  </a:cubicBezTo>
                  <a:cubicBezTo>
                    <a:pt x="1202" y="471"/>
                    <a:pt x="1184" y="453"/>
                    <a:pt x="1162" y="453"/>
                  </a:cubicBezTo>
                  <a:cubicBezTo>
                    <a:pt x="1140" y="453"/>
                    <a:pt x="1122" y="471"/>
                    <a:pt x="1122" y="493"/>
                  </a:cubicBezTo>
                  <a:cubicBezTo>
                    <a:pt x="1122" y="1162"/>
                    <a:pt x="1122" y="1162"/>
                    <a:pt x="1122" y="1162"/>
                  </a:cubicBezTo>
                  <a:cubicBezTo>
                    <a:pt x="1122" y="1233"/>
                    <a:pt x="1064" y="1291"/>
                    <a:pt x="993" y="1291"/>
                  </a:cubicBezTo>
                  <a:cubicBezTo>
                    <a:pt x="944" y="1291"/>
                    <a:pt x="899" y="1263"/>
                    <a:pt x="878" y="1219"/>
                  </a:cubicBezTo>
                  <a:cubicBezTo>
                    <a:pt x="957" y="1182"/>
                    <a:pt x="1013" y="1101"/>
                    <a:pt x="1013" y="1007"/>
                  </a:cubicBezTo>
                  <a:cubicBezTo>
                    <a:pt x="1013" y="985"/>
                    <a:pt x="995" y="967"/>
                    <a:pt x="973" y="967"/>
                  </a:cubicBezTo>
                  <a:cubicBezTo>
                    <a:pt x="951" y="967"/>
                    <a:pt x="933" y="985"/>
                    <a:pt x="933" y="1007"/>
                  </a:cubicBezTo>
                  <a:cubicBezTo>
                    <a:pt x="933" y="1092"/>
                    <a:pt x="863" y="1162"/>
                    <a:pt x="778" y="1162"/>
                  </a:cubicBezTo>
                  <a:cubicBezTo>
                    <a:pt x="693" y="1162"/>
                    <a:pt x="623" y="1092"/>
                    <a:pt x="623" y="1007"/>
                  </a:cubicBezTo>
                  <a:cubicBezTo>
                    <a:pt x="623" y="975"/>
                    <a:pt x="632" y="945"/>
                    <a:pt x="650" y="920"/>
                  </a:cubicBezTo>
                  <a:cubicBezTo>
                    <a:pt x="671" y="914"/>
                    <a:pt x="691" y="905"/>
                    <a:pt x="709" y="893"/>
                  </a:cubicBezTo>
                  <a:cubicBezTo>
                    <a:pt x="724" y="900"/>
                    <a:pt x="742" y="904"/>
                    <a:pt x="760" y="904"/>
                  </a:cubicBezTo>
                  <a:cubicBezTo>
                    <a:pt x="826" y="904"/>
                    <a:pt x="880" y="850"/>
                    <a:pt x="880" y="784"/>
                  </a:cubicBezTo>
                  <a:cubicBezTo>
                    <a:pt x="880" y="718"/>
                    <a:pt x="826" y="664"/>
                    <a:pt x="760" y="664"/>
                  </a:cubicBezTo>
                  <a:cubicBezTo>
                    <a:pt x="694" y="664"/>
                    <a:pt x="640" y="718"/>
                    <a:pt x="640" y="784"/>
                  </a:cubicBezTo>
                  <a:cubicBezTo>
                    <a:pt x="640" y="802"/>
                    <a:pt x="644" y="819"/>
                    <a:pt x="651" y="834"/>
                  </a:cubicBezTo>
                  <a:cubicBezTo>
                    <a:pt x="638" y="841"/>
                    <a:pt x="623" y="845"/>
                    <a:pt x="608" y="845"/>
                  </a:cubicBezTo>
                  <a:cubicBezTo>
                    <a:pt x="556" y="845"/>
                    <a:pt x="514" y="802"/>
                    <a:pt x="514" y="751"/>
                  </a:cubicBezTo>
                  <a:cubicBezTo>
                    <a:pt x="514" y="533"/>
                    <a:pt x="514" y="533"/>
                    <a:pt x="514" y="533"/>
                  </a:cubicBezTo>
                  <a:cubicBezTo>
                    <a:pt x="514" y="481"/>
                    <a:pt x="556" y="439"/>
                    <a:pt x="608" y="439"/>
                  </a:cubicBezTo>
                  <a:cubicBezTo>
                    <a:pt x="660" y="439"/>
                    <a:pt x="703" y="481"/>
                    <a:pt x="703" y="533"/>
                  </a:cubicBezTo>
                  <a:cubicBezTo>
                    <a:pt x="703" y="555"/>
                    <a:pt x="720" y="573"/>
                    <a:pt x="743" y="573"/>
                  </a:cubicBezTo>
                  <a:cubicBezTo>
                    <a:pt x="765" y="573"/>
                    <a:pt x="783" y="555"/>
                    <a:pt x="783" y="533"/>
                  </a:cubicBezTo>
                  <a:cubicBezTo>
                    <a:pt x="783" y="464"/>
                    <a:pt x="742" y="404"/>
                    <a:pt x="684" y="376"/>
                  </a:cubicBezTo>
                  <a:cubicBezTo>
                    <a:pt x="672" y="360"/>
                    <a:pt x="665" y="341"/>
                    <a:pt x="665" y="321"/>
                  </a:cubicBezTo>
                  <a:cubicBezTo>
                    <a:pt x="665" y="271"/>
                    <a:pt x="705" y="231"/>
                    <a:pt x="755" y="231"/>
                  </a:cubicBezTo>
                  <a:cubicBezTo>
                    <a:pt x="766" y="231"/>
                    <a:pt x="777" y="233"/>
                    <a:pt x="787" y="237"/>
                  </a:cubicBezTo>
                  <a:cubicBezTo>
                    <a:pt x="791" y="271"/>
                    <a:pt x="807" y="303"/>
                    <a:pt x="831" y="328"/>
                  </a:cubicBezTo>
                  <a:cubicBezTo>
                    <a:pt x="839" y="336"/>
                    <a:pt x="849" y="340"/>
                    <a:pt x="860" y="340"/>
                  </a:cubicBezTo>
                  <a:cubicBezTo>
                    <a:pt x="870" y="340"/>
                    <a:pt x="880" y="336"/>
                    <a:pt x="888" y="328"/>
                  </a:cubicBezTo>
                  <a:cubicBezTo>
                    <a:pt x="903" y="313"/>
                    <a:pt x="904" y="288"/>
                    <a:pt x="888" y="272"/>
                  </a:cubicBezTo>
                  <a:cubicBezTo>
                    <a:pt x="874" y="258"/>
                    <a:pt x="866" y="239"/>
                    <a:pt x="866" y="219"/>
                  </a:cubicBezTo>
                  <a:cubicBezTo>
                    <a:pt x="866" y="208"/>
                    <a:pt x="866" y="208"/>
                    <a:pt x="866" y="208"/>
                  </a:cubicBezTo>
                  <a:cubicBezTo>
                    <a:pt x="866" y="137"/>
                    <a:pt x="924" y="80"/>
                    <a:pt x="994" y="80"/>
                  </a:cubicBezTo>
                  <a:cubicBezTo>
                    <a:pt x="1065" y="80"/>
                    <a:pt x="1122" y="137"/>
                    <a:pt x="1122" y="208"/>
                  </a:cubicBezTo>
                  <a:cubicBezTo>
                    <a:pt x="1122" y="230"/>
                    <a:pt x="1140" y="248"/>
                    <a:pt x="1162" y="248"/>
                  </a:cubicBezTo>
                  <a:cubicBezTo>
                    <a:pt x="1184" y="248"/>
                    <a:pt x="1202" y="230"/>
                    <a:pt x="1202" y="208"/>
                  </a:cubicBezTo>
                  <a:cubicBezTo>
                    <a:pt x="1202" y="93"/>
                    <a:pt x="1109" y="0"/>
                    <a:pt x="994" y="0"/>
                  </a:cubicBezTo>
                  <a:close/>
                  <a:moveTo>
                    <a:pt x="760" y="744"/>
                  </a:moveTo>
                  <a:cubicBezTo>
                    <a:pt x="782" y="744"/>
                    <a:pt x="800" y="762"/>
                    <a:pt x="800" y="784"/>
                  </a:cubicBezTo>
                  <a:cubicBezTo>
                    <a:pt x="800" y="806"/>
                    <a:pt x="782" y="824"/>
                    <a:pt x="760" y="824"/>
                  </a:cubicBezTo>
                  <a:cubicBezTo>
                    <a:pt x="738" y="824"/>
                    <a:pt x="720" y="806"/>
                    <a:pt x="720" y="784"/>
                  </a:cubicBezTo>
                  <a:cubicBezTo>
                    <a:pt x="720" y="762"/>
                    <a:pt x="738" y="744"/>
                    <a:pt x="760" y="7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3835400" y="3098800"/>
              <a:ext cx="109538" cy="111125"/>
            </a:xfrm>
            <a:custGeom>
              <a:avLst/>
              <a:gdLst>
                <a:gd name="T0" fmla="*/ 40 w 80"/>
                <a:gd name="T1" fmla="*/ 80 h 80"/>
                <a:gd name="T2" fmla="*/ 68 w 80"/>
                <a:gd name="T3" fmla="*/ 68 h 80"/>
                <a:gd name="T4" fmla="*/ 80 w 80"/>
                <a:gd name="T5" fmla="*/ 40 h 80"/>
                <a:gd name="T6" fmla="*/ 68 w 80"/>
                <a:gd name="T7" fmla="*/ 11 h 80"/>
                <a:gd name="T8" fmla="*/ 40 w 80"/>
                <a:gd name="T9" fmla="*/ 0 h 80"/>
                <a:gd name="T10" fmla="*/ 12 w 80"/>
                <a:gd name="T11" fmla="*/ 11 h 80"/>
                <a:gd name="T12" fmla="*/ 0 w 80"/>
                <a:gd name="T13" fmla="*/ 40 h 80"/>
                <a:gd name="T14" fmla="*/ 12 w 80"/>
                <a:gd name="T15" fmla="*/ 68 h 80"/>
                <a:gd name="T16" fmla="*/ 40 w 80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51" y="80"/>
                    <a:pt x="61" y="75"/>
                    <a:pt x="68" y="68"/>
                  </a:cubicBezTo>
                  <a:cubicBezTo>
                    <a:pt x="76" y="61"/>
                    <a:pt x="80" y="50"/>
                    <a:pt x="80" y="40"/>
                  </a:cubicBezTo>
                  <a:cubicBezTo>
                    <a:pt x="80" y="29"/>
                    <a:pt x="76" y="19"/>
                    <a:pt x="68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29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1"/>
                    <a:pt x="12" y="68"/>
                  </a:cubicBezTo>
                  <a:cubicBezTo>
                    <a:pt x="19" y="75"/>
                    <a:pt x="29" y="80"/>
                    <a:pt x="40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835400" y="1931988"/>
              <a:ext cx="1060450" cy="1893888"/>
            </a:xfrm>
            <a:custGeom>
              <a:avLst/>
              <a:gdLst>
                <a:gd name="T0" fmla="*/ 612 w 768"/>
                <a:gd name="T1" fmla="*/ 360 h 1371"/>
                <a:gd name="T2" fmla="*/ 617 w 768"/>
                <a:gd name="T3" fmla="*/ 321 h 1371"/>
                <a:gd name="T4" fmla="*/ 447 w 768"/>
                <a:gd name="T5" fmla="*/ 151 h 1371"/>
                <a:gd name="T6" fmla="*/ 409 w 768"/>
                <a:gd name="T7" fmla="*/ 155 h 1371"/>
                <a:gd name="T8" fmla="*/ 208 w 768"/>
                <a:gd name="T9" fmla="*/ 0 h 1371"/>
                <a:gd name="T10" fmla="*/ 0 w 768"/>
                <a:gd name="T11" fmla="*/ 208 h 1371"/>
                <a:gd name="T12" fmla="*/ 0 w 768"/>
                <a:gd name="T13" fmla="*/ 722 h 1371"/>
                <a:gd name="T14" fmla="*/ 40 w 768"/>
                <a:gd name="T15" fmla="*/ 762 h 1371"/>
                <a:gd name="T16" fmla="*/ 80 w 768"/>
                <a:gd name="T17" fmla="*/ 722 h 1371"/>
                <a:gd name="T18" fmla="*/ 80 w 768"/>
                <a:gd name="T19" fmla="*/ 208 h 1371"/>
                <a:gd name="T20" fmla="*/ 208 w 768"/>
                <a:gd name="T21" fmla="*/ 80 h 1371"/>
                <a:gd name="T22" fmla="*/ 336 w 768"/>
                <a:gd name="T23" fmla="*/ 208 h 1371"/>
                <a:gd name="T24" fmla="*/ 336 w 768"/>
                <a:gd name="T25" fmla="*/ 219 h 1371"/>
                <a:gd name="T26" fmla="*/ 311 w 768"/>
                <a:gd name="T27" fmla="*/ 275 h 1371"/>
                <a:gd name="T28" fmla="*/ 308 w 768"/>
                <a:gd name="T29" fmla="*/ 331 h 1371"/>
                <a:gd name="T30" fmla="*/ 364 w 768"/>
                <a:gd name="T31" fmla="*/ 334 h 1371"/>
                <a:gd name="T32" fmla="*/ 414 w 768"/>
                <a:gd name="T33" fmla="*/ 237 h 1371"/>
                <a:gd name="T34" fmla="*/ 447 w 768"/>
                <a:gd name="T35" fmla="*/ 231 h 1371"/>
                <a:gd name="T36" fmla="*/ 537 w 768"/>
                <a:gd name="T37" fmla="*/ 321 h 1371"/>
                <a:gd name="T38" fmla="*/ 518 w 768"/>
                <a:gd name="T39" fmla="*/ 376 h 1371"/>
                <a:gd name="T40" fmla="*/ 423 w 768"/>
                <a:gd name="T41" fmla="*/ 501 h 1371"/>
                <a:gd name="T42" fmla="*/ 339 w 768"/>
                <a:gd name="T43" fmla="*/ 615 h 1371"/>
                <a:gd name="T44" fmla="*/ 459 w 768"/>
                <a:gd name="T45" fmla="*/ 735 h 1371"/>
                <a:gd name="T46" fmla="*/ 579 w 768"/>
                <a:gd name="T47" fmla="*/ 615 h 1371"/>
                <a:gd name="T48" fmla="*/ 504 w 768"/>
                <a:gd name="T49" fmla="*/ 504 h 1371"/>
                <a:gd name="T50" fmla="*/ 594 w 768"/>
                <a:gd name="T51" fmla="*/ 439 h 1371"/>
                <a:gd name="T52" fmla="*/ 688 w 768"/>
                <a:gd name="T53" fmla="*/ 533 h 1371"/>
                <a:gd name="T54" fmla="*/ 688 w 768"/>
                <a:gd name="T55" fmla="*/ 751 h 1371"/>
                <a:gd name="T56" fmla="*/ 594 w 768"/>
                <a:gd name="T57" fmla="*/ 845 h 1371"/>
                <a:gd name="T58" fmla="*/ 525 w 768"/>
                <a:gd name="T59" fmla="*/ 815 h 1371"/>
                <a:gd name="T60" fmla="*/ 469 w 768"/>
                <a:gd name="T61" fmla="*/ 814 h 1371"/>
                <a:gd name="T62" fmla="*/ 467 w 768"/>
                <a:gd name="T63" fmla="*/ 870 h 1371"/>
                <a:gd name="T64" fmla="*/ 552 w 768"/>
                <a:gd name="T65" fmla="*/ 920 h 1371"/>
                <a:gd name="T66" fmla="*/ 579 w 768"/>
                <a:gd name="T67" fmla="*/ 1007 h 1371"/>
                <a:gd name="T68" fmla="*/ 424 w 768"/>
                <a:gd name="T69" fmla="*/ 1162 h 1371"/>
                <a:gd name="T70" fmla="*/ 269 w 768"/>
                <a:gd name="T71" fmla="*/ 1007 h 1371"/>
                <a:gd name="T72" fmla="*/ 229 w 768"/>
                <a:gd name="T73" fmla="*/ 967 h 1371"/>
                <a:gd name="T74" fmla="*/ 189 w 768"/>
                <a:gd name="T75" fmla="*/ 1007 h 1371"/>
                <a:gd name="T76" fmla="*/ 324 w 768"/>
                <a:gd name="T77" fmla="*/ 1219 h 1371"/>
                <a:gd name="T78" fmla="*/ 209 w 768"/>
                <a:gd name="T79" fmla="*/ 1291 h 1371"/>
                <a:gd name="T80" fmla="*/ 80 w 768"/>
                <a:gd name="T81" fmla="*/ 1162 h 1371"/>
                <a:gd name="T82" fmla="*/ 80 w 768"/>
                <a:gd name="T83" fmla="*/ 1027 h 1371"/>
                <a:gd name="T84" fmla="*/ 40 w 768"/>
                <a:gd name="T85" fmla="*/ 987 h 1371"/>
                <a:gd name="T86" fmla="*/ 0 w 768"/>
                <a:gd name="T87" fmla="*/ 1027 h 1371"/>
                <a:gd name="T88" fmla="*/ 0 w 768"/>
                <a:gd name="T89" fmla="*/ 1162 h 1371"/>
                <a:gd name="T90" fmla="*/ 209 w 768"/>
                <a:gd name="T91" fmla="*/ 1371 h 1371"/>
                <a:gd name="T92" fmla="*/ 400 w 768"/>
                <a:gd name="T93" fmla="*/ 1247 h 1371"/>
                <a:gd name="T94" fmla="*/ 403 w 768"/>
                <a:gd name="T95" fmla="*/ 1241 h 1371"/>
                <a:gd name="T96" fmla="*/ 424 w 768"/>
                <a:gd name="T97" fmla="*/ 1242 h 1371"/>
                <a:gd name="T98" fmla="*/ 659 w 768"/>
                <a:gd name="T99" fmla="*/ 1007 h 1371"/>
                <a:gd name="T100" fmla="*/ 641 w 768"/>
                <a:gd name="T101" fmla="*/ 918 h 1371"/>
                <a:gd name="T102" fmla="*/ 768 w 768"/>
                <a:gd name="T103" fmla="*/ 751 h 1371"/>
                <a:gd name="T104" fmla="*/ 768 w 768"/>
                <a:gd name="T105" fmla="*/ 533 h 1371"/>
                <a:gd name="T106" fmla="*/ 612 w 768"/>
                <a:gd name="T107" fmla="*/ 360 h 1371"/>
                <a:gd name="T108" fmla="*/ 459 w 768"/>
                <a:gd name="T109" fmla="*/ 655 h 1371"/>
                <a:gd name="T110" fmla="*/ 419 w 768"/>
                <a:gd name="T111" fmla="*/ 615 h 1371"/>
                <a:gd name="T112" fmla="*/ 459 w 768"/>
                <a:gd name="T113" fmla="*/ 575 h 1371"/>
                <a:gd name="T114" fmla="*/ 499 w 768"/>
                <a:gd name="T115" fmla="*/ 615 h 1371"/>
                <a:gd name="T116" fmla="*/ 459 w 768"/>
                <a:gd name="T117" fmla="*/ 655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8" h="1371">
                  <a:moveTo>
                    <a:pt x="612" y="360"/>
                  </a:moveTo>
                  <a:cubicBezTo>
                    <a:pt x="615" y="347"/>
                    <a:pt x="617" y="334"/>
                    <a:pt x="617" y="321"/>
                  </a:cubicBezTo>
                  <a:cubicBezTo>
                    <a:pt x="617" y="227"/>
                    <a:pt x="541" y="151"/>
                    <a:pt x="447" y="151"/>
                  </a:cubicBezTo>
                  <a:cubicBezTo>
                    <a:pt x="434" y="151"/>
                    <a:pt x="421" y="152"/>
                    <a:pt x="409" y="155"/>
                  </a:cubicBezTo>
                  <a:cubicBezTo>
                    <a:pt x="386" y="66"/>
                    <a:pt x="304" y="0"/>
                    <a:pt x="208" y="0"/>
                  </a:cubicBezTo>
                  <a:cubicBezTo>
                    <a:pt x="93" y="0"/>
                    <a:pt x="0" y="93"/>
                    <a:pt x="0" y="208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44"/>
                    <a:pt x="18" y="762"/>
                    <a:pt x="40" y="762"/>
                  </a:cubicBezTo>
                  <a:cubicBezTo>
                    <a:pt x="62" y="762"/>
                    <a:pt x="80" y="744"/>
                    <a:pt x="80" y="722"/>
                  </a:cubicBezTo>
                  <a:cubicBezTo>
                    <a:pt x="80" y="208"/>
                    <a:pt x="80" y="208"/>
                    <a:pt x="80" y="208"/>
                  </a:cubicBezTo>
                  <a:cubicBezTo>
                    <a:pt x="80" y="137"/>
                    <a:pt x="137" y="80"/>
                    <a:pt x="208" y="80"/>
                  </a:cubicBezTo>
                  <a:cubicBezTo>
                    <a:pt x="278" y="80"/>
                    <a:pt x="336" y="137"/>
                    <a:pt x="336" y="208"/>
                  </a:cubicBezTo>
                  <a:cubicBezTo>
                    <a:pt x="336" y="219"/>
                    <a:pt x="336" y="219"/>
                    <a:pt x="336" y="219"/>
                  </a:cubicBezTo>
                  <a:cubicBezTo>
                    <a:pt x="336" y="240"/>
                    <a:pt x="327" y="261"/>
                    <a:pt x="311" y="275"/>
                  </a:cubicBezTo>
                  <a:cubicBezTo>
                    <a:pt x="294" y="290"/>
                    <a:pt x="293" y="315"/>
                    <a:pt x="308" y="331"/>
                  </a:cubicBezTo>
                  <a:cubicBezTo>
                    <a:pt x="323" y="348"/>
                    <a:pt x="348" y="349"/>
                    <a:pt x="364" y="334"/>
                  </a:cubicBezTo>
                  <a:cubicBezTo>
                    <a:pt x="392" y="309"/>
                    <a:pt x="410" y="274"/>
                    <a:pt x="414" y="237"/>
                  </a:cubicBezTo>
                  <a:cubicBezTo>
                    <a:pt x="425" y="233"/>
                    <a:pt x="436" y="231"/>
                    <a:pt x="447" y="231"/>
                  </a:cubicBezTo>
                  <a:cubicBezTo>
                    <a:pt x="497" y="231"/>
                    <a:pt x="537" y="271"/>
                    <a:pt x="537" y="321"/>
                  </a:cubicBezTo>
                  <a:cubicBezTo>
                    <a:pt x="537" y="341"/>
                    <a:pt x="530" y="360"/>
                    <a:pt x="518" y="376"/>
                  </a:cubicBezTo>
                  <a:cubicBezTo>
                    <a:pt x="469" y="400"/>
                    <a:pt x="433" y="446"/>
                    <a:pt x="423" y="501"/>
                  </a:cubicBezTo>
                  <a:cubicBezTo>
                    <a:pt x="374" y="516"/>
                    <a:pt x="339" y="562"/>
                    <a:pt x="339" y="615"/>
                  </a:cubicBezTo>
                  <a:cubicBezTo>
                    <a:pt x="339" y="681"/>
                    <a:pt x="393" y="735"/>
                    <a:pt x="459" y="735"/>
                  </a:cubicBezTo>
                  <a:cubicBezTo>
                    <a:pt x="526" y="735"/>
                    <a:pt x="579" y="681"/>
                    <a:pt x="579" y="615"/>
                  </a:cubicBezTo>
                  <a:cubicBezTo>
                    <a:pt x="579" y="565"/>
                    <a:pt x="548" y="521"/>
                    <a:pt x="504" y="504"/>
                  </a:cubicBezTo>
                  <a:cubicBezTo>
                    <a:pt x="517" y="466"/>
                    <a:pt x="552" y="439"/>
                    <a:pt x="594" y="439"/>
                  </a:cubicBezTo>
                  <a:cubicBezTo>
                    <a:pt x="646" y="439"/>
                    <a:pt x="688" y="481"/>
                    <a:pt x="688" y="533"/>
                  </a:cubicBezTo>
                  <a:cubicBezTo>
                    <a:pt x="688" y="751"/>
                    <a:pt x="688" y="751"/>
                    <a:pt x="688" y="751"/>
                  </a:cubicBezTo>
                  <a:cubicBezTo>
                    <a:pt x="688" y="802"/>
                    <a:pt x="646" y="845"/>
                    <a:pt x="594" y="845"/>
                  </a:cubicBezTo>
                  <a:cubicBezTo>
                    <a:pt x="568" y="845"/>
                    <a:pt x="543" y="834"/>
                    <a:pt x="525" y="815"/>
                  </a:cubicBezTo>
                  <a:cubicBezTo>
                    <a:pt x="510" y="799"/>
                    <a:pt x="485" y="799"/>
                    <a:pt x="469" y="814"/>
                  </a:cubicBezTo>
                  <a:cubicBezTo>
                    <a:pt x="453" y="829"/>
                    <a:pt x="452" y="854"/>
                    <a:pt x="467" y="870"/>
                  </a:cubicBezTo>
                  <a:cubicBezTo>
                    <a:pt x="490" y="895"/>
                    <a:pt x="520" y="912"/>
                    <a:pt x="552" y="920"/>
                  </a:cubicBezTo>
                  <a:cubicBezTo>
                    <a:pt x="570" y="945"/>
                    <a:pt x="579" y="975"/>
                    <a:pt x="579" y="1007"/>
                  </a:cubicBezTo>
                  <a:cubicBezTo>
                    <a:pt x="579" y="1092"/>
                    <a:pt x="509" y="1162"/>
                    <a:pt x="424" y="1162"/>
                  </a:cubicBezTo>
                  <a:cubicBezTo>
                    <a:pt x="339" y="1162"/>
                    <a:pt x="269" y="1092"/>
                    <a:pt x="269" y="1007"/>
                  </a:cubicBezTo>
                  <a:cubicBezTo>
                    <a:pt x="269" y="985"/>
                    <a:pt x="251" y="967"/>
                    <a:pt x="229" y="967"/>
                  </a:cubicBezTo>
                  <a:cubicBezTo>
                    <a:pt x="207" y="967"/>
                    <a:pt x="189" y="985"/>
                    <a:pt x="189" y="1007"/>
                  </a:cubicBezTo>
                  <a:cubicBezTo>
                    <a:pt x="189" y="1101"/>
                    <a:pt x="245" y="1182"/>
                    <a:pt x="324" y="1219"/>
                  </a:cubicBezTo>
                  <a:cubicBezTo>
                    <a:pt x="303" y="1263"/>
                    <a:pt x="258" y="1291"/>
                    <a:pt x="209" y="1291"/>
                  </a:cubicBezTo>
                  <a:cubicBezTo>
                    <a:pt x="138" y="1291"/>
                    <a:pt x="80" y="1233"/>
                    <a:pt x="80" y="1162"/>
                  </a:cubicBezTo>
                  <a:cubicBezTo>
                    <a:pt x="80" y="1027"/>
                    <a:pt x="80" y="1027"/>
                    <a:pt x="80" y="1027"/>
                  </a:cubicBezTo>
                  <a:cubicBezTo>
                    <a:pt x="80" y="1005"/>
                    <a:pt x="62" y="987"/>
                    <a:pt x="40" y="987"/>
                  </a:cubicBezTo>
                  <a:cubicBezTo>
                    <a:pt x="18" y="987"/>
                    <a:pt x="0" y="1005"/>
                    <a:pt x="0" y="1027"/>
                  </a:cubicBezTo>
                  <a:cubicBezTo>
                    <a:pt x="0" y="1162"/>
                    <a:pt x="0" y="1162"/>
                    <a:pt x="0" y="1162"/>
                  </a:cubicBezTo>
                  <a:cubicBezTo>
                    <a:pt x="0" y="1278"/>
                    <a:pt x="94" y="1371"/>
                    <a:pt x="209" y="1371"/>
                  </a:cubicBezTo>
                  <a:cubicBezTo>
                    <a:pt x="291" y="1371"/>
                    <a:pt x="366" y="1322"/>
                    <a:pt x="400" y="1247"/>
                  </a:cubicBezTo>
                  <a:cubicBezTo>
                    <a:pt x="403" y="1241"/>
                    <a:pt x="403" y="1241"/>
                    <a:pt x="403" y="1241"/>
                  </a:cubicBezTo>
                  <a:cubicBezTo>
                    <a:pt x="410" y="1241"/>
                    <a:pt x="417" y="1242"/>
                    <a:pt x="424" y="1242"/>
                  </a:cubicBezTo>
                  <a:cubicBezTo>
                    <a:pt x="554" y="1242"/>
                    <a:pt x="659" y="1136"/>
                    <a:pt x="659" y="1007"/>
                  </a:cubicBezTo>
                  <a:cubicBezTo>
                    <a:pt x="659" y="976"/>
                    <a:pt x="653" y="946"/>
                    <a:pt x="641" y="918"/>
                  </a:cubicBezTo>
                  <a:cubicBezTo>
                    <a:pt x="714" y="897"/>
                    <a:pt x="768" y="830"/>
                    <a:pt x="768" y="751"/>
                  </a:cubicBezTo>
                  <a:cubicBezTo>
                    <a:pt x="768" y="533"/>
                    <a:pt x="768" y="533"/>
                    <a:pt x="768" y="533"/>
                  </a:cubicBezTo>
                  <a:cubicBezTo>
                    <a:pt x="768" y="443"/>
                    <a:pt x="700" y="369"/>
                    <a:pt x="612" y="360"/>
                  </a:cubicBezTo>
                  <a:close/>
                  <a:moveTo>
                    <a:pt x="459" y="655"/>
                  </a:moveTo>
                  <a:cubicBezTo>
                    <a:pt x="437" y="655"/>
                    <a:pt x="419" y="637"/>
                    <a:pt x="419" y="615"/>
                  </a:cubicBezTo>
                  <a:cubicBezTo>
                    <a:pt x="419" y="593"/>
                    <a:pt x="437" y="575"/>
                    <a:pt x="459" y="575"/>
                  </a:cubicBezTo>
                  <a:cubicBezTo>
                    <a:pt x="482" y="575"/>
                    <a:pt x="499" y="593"/>
                    <a:pt x="499" y="615"/>
                  </a:cubicBezTo>
                  <a:cubicBezTo>
                    <a:pt x="499" y="637"/>
                    <a:pt x="482" y="655"/>
                    <a:pt x="459" y="6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 noEditPoints="1"/>
            </p:cNvSpPr>
            <p:nvPr userDrawn="1"/>
          </p:nvSpPr>
          <p:spPr bwMode="auto">
            <a:xfrm>
              <a:off x="3994150" y="3935413"/>
              <a:ext cx="331788" cy="825500"/>
            </a:xfrm>
            <a:custGeom>
              <a:avLst/>
              <a:gdLst>
                <a:gd name="T0" fmla="*/ 120 w 240"/>
                <a:gd name="T1" fmla="*/ 0 h 598"/>
                <a:gd name="T2" fmla="*/ 0 w 240"/>
                <a:gd name="T3" fmla="*/ 120 h 598"/>
                <a:gd name="T4" fmla="*/ 80 w 240"/>
                <a:gd name="T5" fmla="*/ 233 h 598"/>
                <a:gd name="T6" fmla="*/ 80 w 240"/>
                <a:gd name="T7" fmla="*/ 558 h 598"/>
                <a:gd name="T8" fmla="*/ 120 w 240"/>
                <a:gd name="T9" fmla="*/ 598 h 598"/>
                <a:gd name="T10" fmla="*/ 160 w 240"/>
                <a:gd name="T11" fmla="*/ 558 h 598"/>
                <a:gd name="T12" fmla="*/ 160 w 240"/>
                <a:gd name="T13" fmla="*/ 233 h 598"/>
                <a:gd name="T14" fmla="*/ 240 w 240"/>
                <a:gd name="T15" fmla="*/ 120 h 598"/>
                <a:gd name="T16" fmla="*/ 120 w 240"/>
                <a:gd name="T17" fmla="*/ 0 h 598"/>
                <a:gd name="T18" fmla="*/ 129 w 240"/>
                <a:gd name="T19" fmla="*/ 159 h 598"/>
                <a:gd name="T20" fmla="*/ 120 w 240"/>
                <a:gd name="T21" fmla="*/ 158 h 598"/>
                <a:gd name="T22" fmla="*/ 111 w 240"/>
                <a:gd name="T23" fmla="*/ 159 h 598"/>
                <a:gd name="T24" fmla="*/ 80 w 240"/>
                <a:gd name="T25" fmla="*/ 120 h 598"/>
                <a:gd name="T26" fmla="*/ 120 w 240"/>
                <a:gd name="T27" fmla="*/ 80 h 598"/>
                <a:gd name="T28" fmla="*/ 160 w 240"/>
                <a:gd name="T29" fmla="*/ 120 h 598"/>
                <a:gd name="T30" fmla="*/ 129 w 240"/>
                <a:gd name="T31" fmla="*/ 15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98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172"/>
                    <a:pt x="34" y="217"/>
                    <a:pt x="80" y="233"/>
                  </a:cubicBezTo>
                  <a:cubicBezTo>
                    <a:pt x="80" y="558"/>
                    <a:pt x="80" y="558"/>
                    <a:pt x="80" y="558"/>
                  </a:cubicBezTo>
                  <a:cubicBezTo>
                    <a:pt x="80" y="580"/>
                    <a:pt x="98" y="598"/>
                    <a:pt x="120" y="598"/>
                  </a:cubicBezTo>
                  <a:cubicBezTo>
                    <a:pt x="142" y="598"/>
                    <a:pt x="160" y="580"/>
                    <a:pt x="160" y="558"/>
                  </a:cubicBezTo>
                  <a:cubicBezTo>
                    <a:pt x="160" y="233"/>
                    <a:pt x="160" y="233"/>
                    <a:pt x="160" y="233"/>
                  </a:cubicBezTo>
                  <a:cubicBezTo>
                    <a:pt x="207" y="217"/>
                    <a:pt x="240" y="172"/>
                    <a:pt x="240" y="120"/>
                  </a:cubicBezTo>
                  <a:cubicBezTo>
                    <a:pt x="240" y="54"/>
                    <a:pt x="186" y="0"/>
                    <a:pt x="120" y="0"/>
                  </a:cubicBezTo>
                  <a:close/>
                  <a:moveTo>
                    <a:pt x="129" y="159"/>
                  </a:moveTo>
                  <a:cubicBezTo>
                    <a:pt x="126" y="159"/>
                    <a:pt x="123" y="158"/>
                    <a:pt x="120" y="158"/>
                  </a:cubicBezTo>
                  <a:cubicBezTo>
                    <a:pt x="117" y="158"/>
                    <a:pt x="114" y="159"/>
                    <a:pt x="111" y="159"/>
                  </a:cubicBezTo>
                  <a:cubicBezTo>
                    <a:pt x="93" y="155"/>
                    <a:pt x="80" y="139"/>
                    <a:pt x="80" y="120"/>
                  </a:cubicBezTo>
                  <a:cubicBezTo>
                    <a:pt x="80" y="98"/>
                    <a:pt x="98" y="80"/>
                    <a:pt x="120" y="80"/>
                  </a:cubicBezTo>
                  <a:cubicBezTo>
                    <a:pt x="142" y="80"/>
                    <a:pt x="160" y="98"/>
                    <a:pt x="160" y="120"/>
                  </a:cubicBezTo>
                  <a:cubicBezTo>
                    <a:pt x="160" y="139"/>
                    <a:pt x="147" y="155"/>
                    <a:pt x="129" y="1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2335213" y="4497388"/>
              <a:ext cx="149225" cy="109538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2066925" y="4497388"/>
              <a:ext cx="147638" cy="109538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90" y="80"/>
                    <a:pt x="107" y="62"/>
                    <a:pt x="107" y="40"/>
                  </a:cubicBezTo>
                  <a:cubicBezTo>
                    <a:pt x="107" y="18"/>
                    <a:pt x="90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2220913" y="4613275"/>
              <a:ext cx="109538" cy="147638"/>
            </a:xfrm>
            <a:custGeom>
              <a:avLst/>
              <a:gdLst>
                <a:gd name="T0" fmla="*/ 40 w 80"/>
                <a:gd name="T1" fmla="*/ 0 h 107"/>
                <a:gd name="T2" fmla="*/ 0 w 80"/>
                <a:gd name="T3" fmla="*/ 40 h 107"/>
                <a:gd name="T4" fmla="*/ 0 w 80"/>
                <a:gd name="T5" fmla="*/ 67 h 107"/>
                <a:gd name="T6" fmla="*/ 40 w 80"/>
                <a:gd name="T7" fmla="*/ 107 h 107"/>
                <a:gd name="T8" fmla="*/ 80 w 80"/>
                <a:gd name="T9" fmla="*/ 67 h 107"/>
                <a:gd name="T10" fmla="*/ 80 w 80"/>
                <a:gd name="T11" fmla="*/ 40 h 107"/>
                <a:gd name="T12" fmla="*/ 40 w 8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40" y="0"/>
                  </a:moveTo>
                  <a:cubicBezTo>
                    <a:pt x="18" y="0"/>
                    <a:pt x="0" y="17"/>
                    <a:pt x="0" y="4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18" y="107"/>
                    <a:pt x="40" y="107"/>
                  </a:cubicBezTo>
                  <a:cubicBezTo>
                    <a:pt x="62" y="107"/>
                    <a:pt x="80" y="89"/>
                    <a:pt x="80" y="6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7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2220913" y="4343400"/>
              <a:ext cx="109538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4748213" y="3868738"/>
              <a:ext cx="147638" cy="111125"/>
            </a:xfrm>
            <a:custGeom>
              <a:avLst/>
              <a:gdLst>
                <a:gd name="T0" fmla="*/ 67 w 107"/>
                <a:gd name="T1" fmla="*/ 0 h 80"/>
                <a:gd name="T2" fmla="*/ 40 w 107"/>
                <a:gd name="T3" fmla="*/ 0 h 80"/>
                <a:gd name="T4" fmla="*/ 0 w 107"/>
                <a:gd name="T5" fmla="*/ 40 h 80"/>
                <a:gd name="T6" fmla="*/ 40 w 107"/>
                <a:gd name="T7" fmla="*/ 80 h 80"/>
                <a:gd name="T8" fmla="*/ 67 w 107"/>
                <a:gd name="T9" fmla="*/ 80 h 80"/>
                <a:gd name="T10" fmla="*/ 107 w 107"/>
                <a:gd name="T11" fmla="*/ 40 h 80"/>
                <a:gd name="T12" fmla="*/ 67 w 107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0">
                  <a:moveTo>
                    <a:pt x="6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62"/>
                    <a:pt x="17" y="80"/>
                    <a:pt x="40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89" y="80"/>
                    <a:pt x="107" y="62"/>
                    <a:pt x="107" y="40"/>
                  </a:cubicBezTo>
                  <a:cubicBezTo>
                    <a:pt x="107" y="18"/>
                    <a:pt x="89" y="0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4478338" y="3868738"/>
              <a:ext cx="149225" cy="111125"/>
            </a:xfrm>
            <a:custGeom>
              <a:avLst/>
              <a:gdLst>
                <a:gd name="T0" fmla="*/ 68 w 108"/>
                <a:gd name="T1" fmla="*/ 0 h 80"/>
                <a:gd name="T2" fmla="*/ 40 w 108"/>
                <a:gd name="T3" fmla="*/ 0 h 80"/>
                <a:gd name="T4" fmla="*/ 0 w 108"/>
                <a:gd name="T5" fmla="*/ 40 h 80"/>
                <a:gd name="T6" fmla="*/ 40 w 108"/>
                <a:gd name="T7" fmla="*/ 80 h 80"/>
                <a:gd name="T8" fmla="*/ 68 w 108"/>
                <a:gd name="T9" fmla="*/ 80 h 80"/>
                <a:gd name="T10" fmla="*/ 108 w 108"/>
                <a:gd name="T11" fmla="*/ 40 h 80"/>
                <a:gd name="T12" fmla="*/ 68 w 10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0">
                  <a:moveTo>
                    <a:pt x="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90" y="80"/>
                    <a:pt x="108" y="62"/>
                    <a:pt x="108" y="40"/>
                  </a:cubicBezTo>
                  <a:cubicBezTo>
                    <a:pt x="108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4632325" y="3983038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4632325" y="3714750"/>
              <a:ext cx="111125" cy="149225"/>
            </a:xfrm>
            <a:custGeom>
              <a:avLst/>
              <a:gdLst>
                <a:gd name="T0" fmla="*/ 40 w 80"/>
                <a:gd name="T1" fmla="*/ 0 h 108"/>
                <a:gd name="T2" fmla="*/ 0 w 80"/>
                <a:gd name="T3" fmla="*/ 40 h 108"/>
                <a:gd name="T4" fmla="*/ 0 w 80"/>
                <a:gd name="T5" fmla="*/ 68 h 108"/>
                <a:gd name="T6" fmla="*/ 40 w 80"/>
                <a:gd name="T7" fmla="*/ 108 h 108"/>
                <a:gd name="T8" fmla="*/ 80 w 80"/>
                <a:gd name="T9" fmla="*/ 68 h 108"/>
                <a:gd name="T10" fmla="*/ 80 w 80"/>
                <a:gd name="T11" fmla="*/ 40 h 108"/>
                <a:gd name="T12" fmla="*/ 40 w 8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8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90"/>
                    <a:pt x="18" y="108"/>
                    <a:pt x="40" y="108"/>
                  </a:cubicBezTo>
                  <a:cubicBezTo>
                    <a:pt x="62" y="108"/>
                    <a:pt x="80" y="90"/>
                    <a:pt x="80" y="68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79518F3-B42E-4C33-B3B6-55935E7E01DC}"/>
              </a:ext>
            </a:extLst>
          </p:cNvPr>
          <p:cNvCxnSpPr>
            <a:cxnSpLocks/>
            <a:endCxn id="21" idx="3"/>
          </p:cNvCxnSpPr>
          <p:nvPr userDrawn="1"/>
        </p:nvCxnSpPr>
        <p:spPr>
          <a:xfrm flipV="1">
            <a:off x="669925" y="6134829"/>
            <a:ext cx="7031783" cy="24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662534"/>
            <a:ext cx="12191999" cy="2195465"/>
          </a:xfrm>
          <a:prstGeom prst="rect">
            <a:avLst/>
          </a:prstGeom>
          <a:solidFill>
            <a:schemeClr val="tx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83480" y="2745769"/>
            <a:ext cx="10836753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669" y="2013993"/>
            <a:ext cx="10836753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27A71C-CF87-4046-86B4-B9843A1EFD93}"/>
              </a:ext>
            </a:extLst>
          </p:cNvPr>
          <p:cNvGrpSpPr/>
          <p:nvPr userDrawn="1"/>
        </p:nvGrpSpPr>
        <p:grpSpPr>
          <a:xfrm>
            <a:off x="4971862" y="3894417"/>
            <a:ext cx="2248277" cy="2248275"/>
            <a:chOff x="4667250" y="1098551"/>
            <a:chExt cx="2855913" cy="2855913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57460487-C4AD-4EC2-B5B5-428CF192A5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5608C03-7624-4662-AD13-DB5410E0A6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DA55D80-06A1-4982-BD23-4D71467D44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DD4F5910-E961-4ABB-8B9B-2CA7026FAF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444CC04-4508-40F5-BB81-121B37C6EE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3C8EB3D-8D34-449E-8EF1-34B7F50F0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F5AC6BD7-DB64-4A52-9382-6A83CBCB48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D30BC82-79B3-4D65-BA21-D1E4D3B82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41ADEDD-33E5-4C00-897B-B067511617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03D5098F-6D0B-42B0-995E-60251F1C4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ED65D949-9B48-41F6-BEE1-2430960CB5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47E7CD45-7CFE-414A-9E1C-842555D0AC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2E1A071-263D-4F47-8150-4EE21E52C1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0AF60DB5-6976-42A6-BF7B-73D44FB94E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4050736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4851908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5167542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4667250" y="1098551"/>
            <a:ext cx="2855913" cy="2855913"/>
            <a:chOff x="4667250" y="1098551"/>
            <a:chExt cx="2855913" cy="2855913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6388100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280150" y="1455738"/>
              <a:ext cx="1187450" cy="2197100"/>
            </a:xfrm>
            <a:custGeom>
              <a:avLst/>
              <a:gdLst>
                <a:gd name="T0" fmla="*/ 195 w 852"/>
                <a:gd name="T1" fmla="*/ 1315 h 1576"/>
                <a:gd name="T2" fmla="*/ 195 w 852"/>
                <a:gd name="T3" fmla="*/ 1213 h 1576"/>
                <a:gd name="T4" fmla="*/ 628 w 852"/>
                <a:gd name="T5" fmla="*/ 780 h 1576"/>
                <a:gd name="T6" fmla="*/ 628 w 852"/>
                <a:gd name="T7" fmla="*/ 112 h 1576"/>
                <a:gd name="T8" fmla="*/ 740 w 852"/>
                <a:gd name="T9" fmla="*/ 0 h 1576"/>
                <a:gd name="T10" fmla="*/ 740 w 852"/>
                <a:gd name="T11" fmla="*/ 0 h 1576"/>
                <a:gd name="T12" fmla="*/ 852 w 852"/>
                <a:gd name="T13" fmla="*/ 112 h 1576"/>
                <a:gd name="T14" fmla="*/ 852 w 852"/>
                <a:gd name="T15" fmla="*/ 871 h 1576"/>
                <a:gd name="T16" fmla="*/ 494 w 852"/>
                <a:gd name="T17" fmla="*/ 1576 h 1576"/>
                <a:gd name="T18" fmla="*/ 0 w 852"/>
                <a:gd name="T19" fmla="*/ 1576 h 1576"/>
                <a:gd name="T20" fmla="*/ 0 w 852"/>
                <a:gd name="T21" fmla="*/ 1130 h 1576"/>
                <a:gd name="T22" fmla="*/ 277 w 852"/>
                <a:gd name="T23" fmla="*/ 853 h 1576"/>
                <a:gd name="T24" fmla="*/ 422 w 852"/>
                <a:gd name="T25" fmla="*/ 859 h 1576"/>
                <a:gd name="T26" fmla="*/ 422 w 852"/>
                <a:gd name="T27" fmla="*/ 859 h 1576"/>
                <a:gd name="T28" fmla="*/ 416 w 852"/>
                <a:gd name="T29" fmla="*/ 992 h 1576"/>
                <a:gd name="T30" fmla="*/ 195 w 852"/>
                <a:gd name="T31" fmla="*/ 1213 h 1576"/>
                <a:gd name="T32" fmla="*/ 195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195" y="1315"/>
                  </a:moveTo>
                  <a:cubicBezTo>
                    <a:pt x="195" y="1213"/>
                    <a:pt x="195" y="1213"/>
                    <a:pt x="195" y="1213"/>
                  </a:cubicBezTo>
                  <a:cubicBezTo>
                    <a:pt x="628" y="780"/>
                    <a:pt x="628" y="780"/>
                    <a:pt x="628" y="780"/>
                  </a:cubicBezTo>
                  <a:cubicBezTo>
                    <a:pt x="628" y="112"/>
                    <a:pt x="628" y="112"/>
                    <a:pt x="628" y="112"/>
                  </a:cubicBezTo>
                  <a:cubicBezTo>
                    <a:pt x="628" y="50"/>
                    <a:pt x="678" y="0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802" y="0"/>
                    <a:pt x="852" y="50"/>
                    <a:pt x="852" y="112"/>
                  </a:cubicBezTo>
                  <a:cubicBezTo>
                    <a:pt x="852" y="871"/>
                    <a:pt x="852" y="871"/>
                    <a:pt x="852" y="871"/>
                  </a:cubicBezTo>
                  <a:cubicBezTo>
                    <a:pt x="494" y="1576"/>
                    <a:pt x="494" y="1576"/>
                    <a:pt x="494" y="1576"/>
                  </a:cubicBezTo>
                  <a:cubicBezTo>
                    <a:pt x="0" y="1576"/>
                    <a:pt x="0" y="1576"/>
                    <a:pt x="0" y="1576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277" y="853"/>
                    <a:pt x="277" y="853"/>
                    <a:pt x="277" y="853"/>
                  </a:cubicBezTo>
                  <a:cubicBezTo>
                    <a:pt x="317" y="812"/>
                    <a:pt x="384" y="815"/>
                    <a:pt x="422" y="859"/>
                  </a:cubicBezTo>
                  <a:cubicBezTo>
                    <a:pt x="422" y="859"/>
                    <a:pt x="422" y="859"/>
                    <a:pt x="422" y="859"/>
                  </a:cubicBezTo>
                  <a:cubicBezTo>
                    <a:pt x="455" y="898"/>
                    <a:pt x="452" y="956"/>
                    <a:pt x="416" y="992"/>
                  </a:cubicBezTo>
                  <a:cubicBezTo>
                    <a:pt x="195" y="1213"/>
                    <a:pt x="195" y="1213"/>
                    <a:pt x="195" y="1213"/>
                  </a:cubicBezTo>
                  <a:cubicBezTo>
                    <a:pt x="195" y="1315"/>
                    <a:pt x="195" y="1315"/>
                    <a:pt x="195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635750" y="3028951"/>
              <a:ext cx="649288" cy="623888"/>
            </a:xfrm>
            <a:custGeom>
              <a:avLst/>
              <a:gdLst>
                <a:gd name="T0" fmla="*/ 466 w 466"/>
                <a:gd name="T1" fmla="*/ 0 h 448"/>
                <a:gd name="T2" fmla="*/ 332 w 466"/>
                <a:gd name="T3" fmla="*/ 0 h 448"/>
                <a:gd name="T4" fmla="*/ 199 w 466"/>
                <a:gd name="T5" fmla="*/ 80 h 448"/>
                <a:gd name="T6" fmla="*/ 0 w 466"/>
                <a:gd name="T7" fmla="*/ 448 h 448"/>
                <a:gd name="T8" fmla="*/ 239 w 466"/>
                <a:gd name="T9" fmla="*/ 448 h 448"/>
                <a:gd name="T10" fmla="*/ 466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466" y="0"/>
                  </a:moveTo>
                  <a:cubicBezTo>
                    <a:pt x="332" y="0"/>
                    <a:pt x="332" y="0"/>
                    <a:pt x="332" y="0"/>
                  </a:cubicBezTo>
                  <a:cubicBezTo>
                    <a:pt x="276" y="0"/>
                    <a:pt x="225" y="31"/>
                    <a:pt x="199" y="8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239" y="448"/>
                    <a:pt x="239" y="448"/>
                    <a:pt x="239" y="448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311775" y="3668713"/>
              <a:ext cx="490538" cy="230188"/>
            </a:xfrm>
            <a:prstGeom prst="rect">
              <a:avLst/>
            </a:pr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722813" y="1455738"/>
              <a:ext cx="1189038" cy="2197100"/>
            </a:xfrm>
            <a:custGeom>
              <a:avLst/>
              <a:gdLst>
                <a:gd name="T0" fmla="*/ 657 w 852"/>
                <a:gd name="T1" fmla="*/ 1315 h 1576"/>
                <a:gd name="T2" fmla="*/ 657 w 852"/>
                <a:gd name="T3" fmla="*/ 1213 h 1576"/>
                <a:gd name="T4" fmla="*/ 224 w 852"/>
                <a:gd name="T5" fmla="*/ 780 h 1576"/>
                <a:gd name="T6" fmla="*/ 224 w 852"/>
                <a:gd name="T7" fmla="*/ 112 h 1576"/>
                <a:gd name="T8" fmla="*/ 112 w 852"/>
                <a:gd name="T9" fmla="*/ 0 h 1576"/>
                <a:gd name="T10" fmla="*/ 112 w 852"/>
                <a:gd name="T11" fmla="*/ 0 h 1576"/>
                <a:gd name="T12" fmla="*/ 0 w 852"/>
                <a:gd name="T13" fmla="*/ 112 h 1576"/>
                <a:gd name="T14" fmla="*/ 0 w 852"/>
                <a:gd name="T15" fmla="*/ 871 h 1576"/>
                <a:gd name="T16" fmla="*/ 358 w 852"/>
                <a:gd name="T17" fmla="*/ 1576 h 1576"/>
                <a:gd name="T18" fmla="*/ 852 w 852"/>
                <a:gd name="T19" fmla="*/ 1576 h 1576"/>
                <a:gd name="T20" fmla="*/ 852 w 852"/>
                <a:gd name="T21" fmla="*/ 1130 h 1576"/>
                <a:gd name="T22" fmla="*/ 575 w 852"/>
                <a:gd name="T23" fmla="*/ 853 h 1576"/>
                <a:gd name="T24" fmla="*/ 430 w 852"/>
                <a:gd name="T25" fmla="*/ 859 h 1576"/>
                <a:gd name="T26" fmla="*/ 430 w 852"/>
                <a:gd name="T27" fmla="*/ 859 h 1576"/>
                <a:gd name="T28" fmla="*/ 436 w 852"/>
                <a:gd name="T29" fmla="*/ 992 h 1576"/>
                <a:gd name="T30" fmla="*/ 657 w 852"/>
                <a:gd name="T31" fmla="*/ 1213 h 1576"/>
                <a:gd name="T32" fmla="*/ 657 w 852"/>
                <a:gd name="T33" fmla="*/ 1315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2" h="1576">
                  <a:moveTo>
                    <a:pt x="657" y="1315"/>
                  </a:moveTo>
                  <a:cubicBezTo>
                    <a:pt x="657" y="1213"/>
                    <a:pt x="657" y="1213"/>
                    <a:pt x="657" y="1213"/>
                  </a:cubicBezTo>
                  <a:cubicBezTo>
                    <a:pt x="224" y="780"/>
                    <a:pt x="224" y="780"/>
                    <a:pt x="224" y="780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358" y="1576"/>
                    <a:pt x="358" y="1576"/>
                    <a:pt x="358" y="157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852" y="1130"/>
                    <a:pt x="852" y="1130"/>
                    <a:pt x="852" y="1130"/>
                  </a:cubicBezTo>
                  <a:cubicBezTo>
                    <a:pt x="575" y="853"/>
                    <a:pt x="575" y="853"/>
                    <a:pt x="575" y="853"/>
                  </a:cubicBezTo>
                  <a:cubicBezTo>
                    <a:pt x="535" y="812"/>
                    <a:pt x="468" y="815"/>
                    <a:pt x="430" y="859"/>
                  </a:cubicBezTo>
                  <a:cubicBezTo>
                    <a:pt x="430" y="859"/>
                    <a:pt x="430" y="859"/>
                    <a:pt x="430" y="859"/>
                  </a:cubicBezTo>
                  <a:cubicBezTo>
                    <a:pt x="397" y="898"/>
                    <a:pt x="400" y="956"/>
                    <a:pt x="436" y="992"/>
                  </a:cubicBezTo>
                  <a:cubicBezTo>
                    <a:pt x="657" y="1213"/>
                    <a:pt x="657" y="1213"/>
                    <a:pt x="657" y="1213"/>
                  </a:cubicBezTo>
                  <a:cubicBezTo>
                    <a:pt x="657" y="1315"/>
                    <a:pt x="657" y="1315"/>
                    <a:pt x="657" y="1315"/>
                  </a:cubicBezTo>
                </a:path>
              </a:pathLst>
            </a:custGeom>
            <a:solidFill>
              <a:srgbClr val="4DB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905375" y="3028951"/>
              <a:ext cx="650875" cy="623888"/>
            </a:xfrm>
            <a:custGeom>
              <a:avLst/>
              <a:gdLst>
                <a:gd name="T0" fmla="*/ 0 w 466"/>
                <a:gd name="T1" fmla="*/ 0 h 448"/>
                <a:gd name="T2" fmla="*/ 134 w 466"/>
                <a:gd name="T3" fmla="*/ 0 h 448"/>
                <a:gd name="T4" fmla="*/ 267 w 466"/>
                <a:gd name="T5" fmla="*/ 80 h 448"/>
                <a:gd name="T6" fmla="*/ 466 w 466"/>
                <a:gd name="T7" fmla="*/ 448 h 448"/>
                <a:gd name="T8" fmla="*/ 227 w 466"/>
                <a:gd name="T9" fmla="*/ 448 h 448"/>
                <a:gd name="T10" fmla="*/ 0 w 466"/>
                <a:gd name="T11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48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241" y="31"/>
                    <a:pt x="267" y="80"/>
                  </a:cubicBezTo>
                  <a:cubicBezTo>
                    <a:pt x="466" y="448"/>
                    <a:pt x="466" y="448"/>
                    <a:pt x="466" y="448"/>
                  </a:cubicBezTo>
                  <a:cubicBezTo>
                    <a:pt x="227" y="448"/>
                    <a:pt x="227" y="448"/>
                    <a:pt x="227" y="4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8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5648325" y="1377951"/>
              <a:ext cx="893763" cy="892175"/>
            </a:xfrm>
            <a:custGeom>
              <a:avLst/>
              <a:gdLst>
                <a:gd name="T0" fmla="*/ 572 w 640"/>
                <a:gd name="T1" fmla="*/ 0 h 640"/>
                <a:gd name="T2" fmla="*/ 68 w 640"/>
                <a:gd name="T3" fmla="*/ 0 h 640"/>
                <a:gd name="T4" fmla="*/ 0 w 640"/>
                <a:gd name="T5" fmla="*/ 68 h 640"/>
                <a:gd name="T6" fmla="*/ 0 w 640"/>
                <a:gd name="T7" fmla="*/ 572 h 640"/>
                <a:gd name="T8" fmla="*/ 68 w 640"/>
                <a:gd name="T9" fmla="*/ 640 h 640"/>
                <a:gd name="T10" fmla="*/ 572 w 640"/>
                <a:gd name="T11" fmla="*/ 640 h 640"/>
                <a:gd name="T12" fmla="*/ 640 w 640"/>
                <a:gd name="T13" fmla="*/ 572 h 640"/>
                <a:gd name="T14" fmla="*/ 640 w 640"/>
                <a:gd name="T15" fmla="*/ 68 h 640"/>
                <a:gd name="T16" fmla="*/ 572 w 640"/>
                <a:gd name="T1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640">
                  <a:moveTo>
                    <a:pt x="57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0" y="610"/>
                    <a:pt x="30" y="640"/>
                    <a:pt x="68" y="640"/>
                  </a:cubicBezTo>
                  <a:cubicBezTo>
                    <a:pt x="572" y="640"/>
                    <a:pt x="572" y="640"/>
                    <a:pt x="572" y="640"/>
                  </a:cubicBezTo>
                  <a:cubicBezTo>
                    <a:pt x="610" y="640"/>
                    <a:pt x="640" y="610"/>
                    <a:pt x="640" y="572"/>
                  </a:cubicBezTo>
                  <a:cubicBezTo>
                    <a:pt x="640" y="68"/>
                    <a:pt x="640" y="68"/>
                    <a:pt x="640" y="68"/>
                  </a:cubicBezTo>
                  <a:cubicBezTo>
                    <a:pt x="640" y="30"/>
                    <a:pt x="610" y="0"/>
                    <a:pt x="572" y="0"/>
                  </a:cubicBezTo>
                  <a:close/>
                </a:path>
              </a:pathLst>
            </a:custGeom>
            <a:solidFill>
              <a:srgbClr val="62C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059613" y="3309938"/>
              <a:ext cx="111125" cy="111125"/>
            </a:xfrm>
            <a:custGeom>
              <a:avLst/>
              <a:gdLst>
                <a:gd name="T0" fmla="*/ 40 w 80"/>
                <a:gd name="T1" fmla="*/ 0 h 80"/>
                <a:gd name="T2" fmla="*/ 11 w 80"/>
                <a:gd name="T3" fmla="*/ 12 h 80"/>
                <a:gd name="T4" fmla="*/ 0 w 80"/>
                <a:gd name="T5" fmla="*/ 40 h 80"/>
                <a:gd name="T6" fmla="*/ 11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1" y="12"/>
                  </a:cubicBezTo>
                  <a:cubicBezTo>
                    <a:pt x="4" y="19"/>
                    <a:pt x="0" y="30"/>
                    <a:pt x="0" y="40"/>
                  </a:cubicBezTo>
                  <a:cubicBezTo>
                    <a:pt x="0" y="51"/>
                    <a:pt x="4" y="61"/>
                    <a:pt x="11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0" y="76"/>
                    <a:pt x="68" y="69"/>
                  </a:cubicBezTo>
                  <a:cubicBezTo>
                    <a:pt x="75" y="61"/>
                    <a:pt x="80" y="51"/>
                    <a:pt x="80" y="40"/>
                  </a:cubicBezTo>
                  <a:cubicBezTo>
                    <a:pt x="80" y="30"/>
                    <a:pt x="75" y="19"/>
                    <a:pt x="68" y="12"/>
                  </a:cubicBezTo>
                  <a:cubicBezTo>
                    <a:pt x="60" y="5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6223000" y="1400176"/>
              <a:ext cx="1300163" cy="2554288"/>
            </a:xfrm>
            <a:custGeom>
              <a:avLst/>
              <a:gdLst>
                <a:gd name="T0" fmla="*/ 628 w 932"/>
                <a:gd name="T1" fmla="*/ 152 h 1832"/>
                <a:gd name="T2" fmla="*/ 517 w 932"/>
                <a:gd name="T3" fmla="*/ 915 h 1832"/>
                <a:gd name="T4" fmla="*/ 392 w 932"/>
                <a:gd name="T5" fmla="*/ 824 h 1832"/>
                <a:gd name="T6" fmla="*/ 11 w 932"/>
                <a:gd name="T7" fmla="*/ 1142 h 1832"/>
                <a:gd name="T8" fmla="*/ 0 w 932"/>
                <a:gd name="T9" fmla="*/ 1616 h 1832"/>
                <a:gd name="T10" fmla="*/ 78 w 932"/>
                <a:gd name="T11" fmla="*/ 1656 h 1832"/>
                <a:gd name="T12" fmla="*/ 118 w 932"/>
                <a:gd name="T13" fmla="*/ 1832 h 1832"/>
                <a:gd name="T14" fmla="*/ 158 w 932"/>
                <a:gd name="T15" fmla="*/ 1656 h 1832"/>
                <a:gd name="T16" fmla="*/ 255 w 932"/>
                <a:gd name="T17" fmla="*/ 1792 h 1832"/>
                <a:gd name="T18" fmla="*/ 335 w 932"/>
                <a:gd name="T19" fmla="*/ 1792 h 1832"/>
                <a:gd name="T20" fmla="*/ 430 w 932"/>
                <a:gd name="T21" fmla="*/ 1656 h 1832"/>
                <a:gd name="T22" fmla="*/ 470 w 932"/>
                <a:gd name="T23" fmla="*/ 1832 h 1832"/>
                <a:gd name="T24" fmla="*/ 510 w 932"/>
                <a:gd name="T25" fmla="*/ 1656 h 1832"/>
                <a:gd name="T26" fmla="*/ 570 w 932"/>
                <a:gd name="T27" fmla="*/ 1634 h 1832"/>
                <a:gd name="T28" fmla="*/ 587 w 932"/>
                <a:gd name="T29" fmla="*/ 1513 h 1832"/>
                <a:gd name="T30" fmla="*/ 510 w 932"/>
                <a:gd name="T31" fmla="*/ 1576 h 1832"/>
                <a:gd name="T32" fmla="*/ 529 w 932"/>
                <a:gd name="T33" fmla="*/ 1267 h 1832"/>
                <a:gd name="T34" fmla="*/ 696 w 932"/>
                <a:gd name="T35" fmla="*/ 1208 h 1832"/>
                <a:gd name="T36" fmla="*/ 689 w 932"/>
                <a:gd name="T37" fmla="*/ 1310 h 1832"/>
                <a:gd name="T38" fmla="*/ 928 w 932"/>
                <a:gd name="T39" fmla="*/ 929 h 1832"/>
                <a:gd name="T40" fmla="*/ 932 w 932"/>
                <a:gd name="T41" fmla="*/ 152 h 1832"/>
                <a:gd name="T42" fmla="*/ 852 w 932"/>
                <a:gd name="T43" fmla="*/ 901 h 1832"/>
                <a:gd name="T44" fmla="*/ 627 w 932"/>
                <a:gd name="T45" fmla="*/ 1128 h 1832"/>
                <a:gd name="T46" fmla="*/ 271 w 932"/>
                <a:gd name="T47" fmla="*/ 1576 h 1832"/>
                <a:gd name="T48" fmla="*/ 80 w 932"/>
                <a:gd name="T49" fmla="*/ 1186 h 1832"/>
                <a:gd name="T50" fmla="*/ 216 w 932"/>
                <a:gd name="T51" fmla="*/ 1097 h 1832"/>
                <a:gd name="T52" fmla="*/ 273 w 932"/>
                <a:gd name="T53" fmla="*/ 1097 h 1832"/>
                <a:gd name="T54" fmla="*/ 249 w 932"/>
                <a:gd name="T55" fmla="*/ 1017 h 1832"/>
                <a:gd name="T56" fmla="*/ 389 w 932"/>
                <a:gd name="T57" fmla="*/ 904 h 1832"/>
                <a:gd name="T58" fmla="*/ 428 w 932"/>
                <a:gd name="T59" fmla="*/ 1004 h 1832"/>
                <a:gd name="T60" fmla="*/ 195 w 932"/>
                <a:gd name="T61" fmla="*/ 1253 h 1832"/>
                <a:gd name="T62" fmla="*/ 235 w 932"/>
                <a:gd name="T63" fmla="*/ 1395 h 1832"/>
                <a:gd name="T64" fmla="*/ 275 w 932"/>
                <a:gd name="T65" fmla="*/ 1270 h 1832"/>
                <a:gd name="T66" fmla="*/ 696 w 932"/>
                <a:gd name="T67" fmla="*/ 849 h 1832"/>
                <a:gd name="T68" fmla="*/ 708 w 932"/>
                <a:gd name="T69" fmla="*/ 785 h 1832"/>
                <a:gd name="T70" fmla="*/ 816 w 932"/>
                <a:gd name="T71" fmla="*/ 745 h 1832"/>
                <a:gd name="T72" fmla="*/ 708 w 932"/>
                <a:gd name="T73" fmla="*/ 705 h 1832"/>
                <a:gd name="T74" fmla="*/ 776 w 932"/>
                <a:gd name="T75" fmla="*/ 457 h 1832"/>
                <a:gd name="T76" fmla="*/ 776 w 932"/>
                <a:gd name="T77" fmla="*/ 377 h 1832"/>
                <a:gd name="T78" fmla="*/ 708 w 932"/>
                <a:gd name="T79" fmla="*/ 152 h 1832"/>
                <a:gd name="T80" fmla="*/ 852 w 932"/>
                <a:gd name="T81" fmla="*/ 152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780" y="0"/>
                  </a:moveTo>
                  <a:cubicBezTo>
                    <a:pt x="696" y="0"/>
                    <a:pt x="628" y="68"/>
                    <a:pt x="628" y="152"/>
                  </a:cubicBezTo>
                  <a:cubicBezTo>
                    <a:pt x="628" y="804"/>
                    <a:pt x="628" y="804"/>
                    <a:pt x="628" y="804"/>
                  </a:cubicBezTo>
                  <a:cubicBezTo>
                    <a:pt x="517" y="915"/>
                    <a:pt x="517" y="915"/>
                    <a:pt x="517" y="915"/>
                  </a:cubicBezTo>
                  <a:cubicBezTo>
                    <a:pt x="511" y="900"/>
                    <a:pt x="503" y="886"/>
                    <a:pt x="492" y="873"/>
                  </a:cubicBezTo>
                  <a:cubicBezTo>
                    <a:pt x="467" y="843"/>
                    <a:pt x="431" y="826"/>
                    <a:pt x="392" y="824"/>
                  </a:cubicBezTo>
                  <a:cubicBezTo>
                    <a:pt x="353" y="822"/>
                    <a:pt x="316" y="837"/>
                    <a:pt x="288" y="865"/>
                  </a:cubicBezTo>
                  <a:cubicBezTo>
                    <a:pt x="11" y="1142"/>
                    <a:pt x="11" y="1142"/>
                    <a:pt x="11" y="1142"/>
                  </a:cubicBezTo>
                  <a:cubicBezTo>
                    <a:pt x="4" y="1149"/>
                    <a:pt x="0" y="1159"/>
                    <a:pt x="0" y="1170"/>
                  </a:cubicBezTo>
                  <a:cubicBezTo>
                    <a:pt x="0" y="1616"/>
                    <a:pt x="0" y="1616"/>
                    <a:pt x="0" y="1616"/>
                  </a:cubicBezTo>
                  <a:cubicBezTo>
                    <a:pt x="0" y="1638"/>
                    <a:pt x="18" y="1656"/>
                    <a:pt x="40" y="1656"/>
                  </a:cubicBezTo>
                  <a:cubicBezTo>
                    <a:pt x="78" y="1656"/>
                    <a:pt x="78" y="1656"/>
                    <a:pt x="78" y="1656"/>
                  </a:cubicBezTo>
                  <a:cubicBezTo>
                    <a:pt x="78" y="1792"/>
                    <a:pt x="78" y="1792"/>
                    <a:pt x="78" y="1792"/>
                  </a:cubicBezTo>
                  <a:cubicBezTo>
                    <a:pt x="78" y="1814"/>
                    <a:pt x="96" y="1832"/>
                    <a:pt x="118" y="1832"/>
                  </a:cubicBezTo>
                  <a:cubicBezTo>
                    <a:pt x="140" y="1832"/>
                    <a:pt x="158" y="1814"/>
                    <a:pt x="158" y="1792"/>
                  </a:cubicBezTo>
                  <a:cubicBezTo>
                    <a:pt x="158" y="1656"/>
                    <a:pt x="158" y="1656"/>
                    <a:pt x="158" y="1656"/>
                  </a:cubicBezTo>
                  <a:cubicBezTo>
                    <a:pt x="255" y="1656"/>
                    <a:pt x="255" y="1656"/>
                    <a:pt x="255" y="1656"/>
                  </a:cubicBezTo>
                  <a:cubicBezTo>
                    <a:pt x="255" y="1792"/>
                    <a:pt x="255" y="1792"/>
                    <a:pt x="255" y="1792"/>
                  </a:cubicBezTo>
                  <a:cubicBezTo>
                    <a:pt x="255" y="1814"/>
                    <a:pt x="273" y="1832"/>
                    <a:pt x="295" y="1832"/>
                  </a:cubicBezTo>
                  <a:cubicBezTo>
                    <a:pt x="317" y="1832"/>
                    <a:pt x="335" y="1814"/>
                    <a:pt x="335" y="1792"/>
                  </a:cubicBezTo>
                  <a:cubicBezTo>
                    <a:pt x="335" y="1656"/>
                    <a:pt x="335" y="1656"/>
                    <a:pt x="335" y="1656"/>
                  </a:cubicBezTo>
                  <a:cubicBezTo>
                    <a:pt x="430" y="1656"/>
                    <a:pt x="430" y="1656"/>
                    <a:pt x="430" y="1656"/>
                  </a:cubicBezTo>
                  <a:cubicBezTo>
                    <a:pt x="430" y="1792"/>
                    <a:pt x="430" y="1792"/>
                    <a:pt x="430" y="1792"/>
                  </a:cubicBezTo>
                  <a:cubicBezTo>
                    <a:pt x="430" y="1814"/>
                    <a:pt x="448" y="1832"/>
                    <a:pt x="470" y="1832"/>
                  </a:cubicBezTo>
                  <a:cubicBezTo>
                    <a:pt x="492" y="1832"/>
                    <a:pt x="510" y="1814"/>
                    <a:pt x="510" y="1792"/>
                  </a:cubicBezTo>
                  <a:cubicBezTo>
                    <a:pt x="510" y="1656"/>
                    <a:pt x="510" y="1656"/>
                    <a:pt x="510" y="1656"/>
                  </a:cubicBezTo>
                  <a:cubicBezTo>
                    <a:pt x="534" y="1656"/>
                    <a:pt x="534" y="1656"/>
                    <a:pt x="534" y="1656"/>
                  </a:cubicBezTo>
                  <a:cubicBezTo>
                    <a:pt x="549" y="1656"/>
                    <a:pt x="563" y="1648"/>
                    <a:pt x="570" y="1634"/>
                  </a:cubicBezTo>
                  <a:cubicBezTo>
                    <a:pt x="604" y="1566"/>
                    <a:pt x="604" y="1566"/>
                    <a:pt x="604" y="1566"/>
                  </a:cubicBezTo>
                  <a:cubicBezTo>
                    <a:pt x="614" y="1547"/>
                    <a:pt x="606" y="1523"/>
                    <a:pt x="587" y="1513"/>
                  </a:cubicBezTo>
                  <a:cubicBezTo>
                    <a:pt x="567" y="1503"/>
                    <a:pt x="543" y="1510"/>
                    <a:pt x="533" y="1530"/>
                  </a:cubicBezTo>
                  <a:cubicBezTo>
                    <a:pt x="510" y="1576"/>
                    <a:pt x="510" y="1576"/>
                    <a:pt x="510" y="1576"/>
                  </a:cubicBezTo>
                  <a:cubicBezTo>
                    <a:pt x="362" y="1576"/>
                    <a:pt x="362" y="1576"/>
                    <a:pt x="362" y="1576"/>
                  </a:cubicBezTo>
                  <a:cubicBezTo>
                    <a:pt x="529" y="1267"/>
                    <a:pt x="529" y="1267"/>
                    <a:pt x="529" y="1267"/>
                  </a:cubicBezTo>
                  <a:cubicBezTo>
                    <a:pt x="548" y="1231"/>
                    <a:pt x="586" y="1208"/>
                    <a:pt x="627" y="1208"/>
                  </a:cubicBezTo>
                  <a:cubicBezTo>
                    <a:pt x="696" y="1208"/>
                    <a:pt x="696" y="1208"/>
                    <a:pt x="696" y="1208"/>
                  </a:cubicBezTo>
                  <a:cubicBezTo>
                    <a:pt x="672" y="1257"/>
                    <a:pt x="672" y="1257"/>
                    <a:pt x="672" y="1257"/>
                  </a:cubicBezTo>
                  <a:cubicBezTo>
                    <a:pt x="662" y="1276"/>
                    <a:pt x="670" y="1300"/>
                    <a:pt x="689" y="1310"/>
                  </a:cubicBezTo>
                  <a:cubicBezTo>
                    <a:pt x="709" y="1320"/>
                    <a:pt x="733" y="1312"/>
                    <a:pt x="743" y="1293"/>
                  </a:cubicBezTo>
                  <a:cubicBezTo>
                    <a:pt x="928" y="929"/>
                    <a:pt x="928" y="929"/>
                    <a:pt x="928" y="929"/>
                  </a:cubicBezTo>
                  <a:cubicBezTo>
                    <a:pt x="931" y="923"/>
                    <a:pt x="932" y="917"/>
                    <a:pt x="932" y="911"/>
                  </a:cubicBezTo>
                  <a:cubicBezTo>
                    <a:pt x="932" y="152"/>
                    <a:pt x="932" y="152"/>
                    <a:pt x="932" y="152"/>
                  </a:cubicBezTo>
                  <a:cubicBezTo>
                    <a:pt x="932" y="68"/>
                    <a:pt x="864" y="0"/>
                    <a:pt x="780" y="0"/>
                  </a:cubicBezTo>
                  <a:close/>
                  <a:moveTo>
                    <a:pt x="852" y="901"/>
                  </a:moveTo>
                  <a:cubicBezTo>
                    <a:pt x="737" y="1128"/>
                    <a:pt x="737" y="1128"/>
                    <a:pt x="737" y="1128"/>
                  </a:cubicBezTo>
                  <a:cubicBezTo>
                    <a:pt x="627" y="1128"/>
                    <a:pt x="627" y="1128"/>
                    <a:pt x="627" y="1128"/>
                  </a:cubicBezTo>
                  <a:cubicBezTo>
                    <a:pt x="556" y="1128"/>
                    <a:pt x="492" y="1167"/>
                    <a:pt x="458" y="1229"/>
                  </a:cubicBezTo>
                  <a:cubicBezTo>
                    <a:pt x="271" y="1576"/>
                    <a:pt x="271" y="1576"/>
                    <a:pt x="271" y="1576"/>
                  </a:cubicBezTo>
                  <a:cubicBezTo>
                    <a:pt x="80" y="1576"/>
                    <a:pt x="80" y="1576"/>
                    <a:pt x="80" y="1576"/>
                  </a:cubicBezTo>
                  <a:cubicBezTo>
                    <a:pt x="80" y="1186"/>
                    <a:pt x="80" y="1186"/>
                    <a:pt x="80" y="1186"/>
                  </a:cubicBezTo>
                  <a:cubicBezTo>
                    <a:pt x="193" y="1073"/>
                    <a:pt x="193" y="1073"/>
                    <a:pt x="193" y="1073"/>
                  </a:cubicBezTo>
                  <a:cubicBezTo>
                    <a:pt x="216" y="1097"/>
                    <a:pt x="216" y="1097"/>
                    <a:pt x="216" y="1097"/>
                  </a:cubicBezTo>
                  <a:cubicBezTo>
                    <a:pt x="224" y="1105"/>
                    <a:pt x="234" y="1109"/>
                    <a:pt x="245" y="1109"/>
                  </a:cubicBezTo>
                  <a:cubicBezTo>
                    <a:pt x="255" y="1109"/>
                    <a:pt x="265" y="1105"/>
                    <a:pt x="273" y="1097"/>
                  </a:cubicBezTo>
                  <a:cubicBezTo>
                    <a:pt x="289" y="1081"/>
                    <a:pt x="289" y="1056"/>
                    <a:pt x="273" y="1040"/>
                  </a:cubicBezTo>
                  <a:cubicBezTo>
                    <a:pt x="249" y="1017"/>
                    <a:pt x="249" y="1017"/>
                    <a:pt x="249" y="1017"/>
                  </a:cubicBezTo>
                  <a:cubicBezTo>
                    <a:pt x="345" y="921"/>
                    <a:pt x="345" y="921"/>
                    <a:pt x="345" y="921"/>
                  </a:cubicBezTo>
                  <a:cubicBezTo>
                    <a:pt x="357" y="909"/>
                    <a:pt x="372" y="903"/>
                    <a:pt x="389" y="904"/>
                  </a:cubicBezTo>
                  <a:cubicBezTo>
                    <a:pt x="405" y="905"/>
                    <a:pt x="420" y="912"/>
                    <a:pt x="431" y="925"/>
                  </a:cubicBezTo>
                  <a:cubicBezTo>
                    <a:pt x="451" y="948"/>
                    <a:pt x="449" y="983"/>
                    <a:pt x="428" y="1004"/>
                  </a:cubicBezTo>
                  <a:cubicBezTo>
                    <a:pt x="207" y="1225"/>
                    <a:pt x="207" y="1225"/>
                    <a:pt x="207" y="1225"/>
                  </a:cubicBezTo>
                  <a:cubicBezTo>
                    <a:pt x="199" y="1233"/>
                    <a:pt x="195" y="1243"/>
                    <a:pt x="195" y="1253"/>
                  </a:cubicBezTo>
                  <a:cubicBezTo>
                    <a:pt x="195" y="1355"/>
                    <a:pt x="195" y="1355"/>
                    <a:pt x="195" y="1355"/>
                  </a:cubicBezTo>
                  <a:cubicBezTo>
                    <a:pt x="195" y="1377"/>
                    <a:pt x="213" y="1395"/>
                    <a:pt x="235" y="1395"/>
                  </a:cubicBezTo>
                  <a:cubicBezTo>
                    <a:pt x="257" y="1395"/>
                    <a:pt x="275" y="1377"/>
                    <a:pt x="275" y="1355"/>
                  </a:cubicBezTo>
                  <a:cubicBezTo>
                    <a:pt x="275" y="1270"/>
                    <a:pt x="275" y="1270"/>
                    <a:pt x="275" y="1270"/>
                  </a:cubicBezTo>
                  <a:cubicBezTo>
                    <a:pt x="484" y="1061"/>
                    <a:pt x="484" y="1061"/>
                    <a:pt x="484" y="1061"/>
                  </a:cubicBezTo>
                  <a:cubicBezTo>
                    <a:pt x="696" y="849"/>
                    <a:pt x="696" y="849"/>
                    <a:pt x="696" y="849"/>
                  </a:cubicBezTo>
                  <a:cubicBezTo>
                    <a:pt x="704" y="841"/>
                    <a:pt x="708" y="831"/>
                    <a:pt x="708" y="820"/>
                  </a:cubicBezTo>
                  <a:cubicBezTo>
                    <a:pt x="708" y="785"/>
                    <a:pt x="708" y="785"/>
                    <a:pt x="708" y="785"/>
                  </a:cubicBezTo>
                  <a:cubicBezTo>
                    <a:pt x="776" y="785"/>
                    <a:pt x="776" y="785"/>
                    <a:pt x="776" y="785"/>
                  </a:cubicBezTo>
                  <a:cubicBezTo>
                    <a:pt x="798" y="785"/>
                    <a:pt x="816" y="767"/>
                    <a:pt x="816" y="745"/>
                  </a:cubicBezTo>
                  <a:cubicBezTo>
                    <a:pt x="816" y="723"/>
                    <a:pt x="798" y="705"/>
                    <a:pt x="776" y="705"/>
                  </a:cubicBezTo>
                  <a:cubicBezTo>
                    <a:pt x="708" y="705"/>
                    <a:pt x="708" y="705"/>
                    <a:pt x="708" y="705"/>
                  </a:cubicBezTo>
                  <a:cubicBezTo>
                    <a:pt x="708" y="457"/>
                    <a:pt x="708" y="457"/>
                    <a:pt x="708" y="457"/>
                  </a:cubicBezTo>
                  <a:cubicBezTo>
                    <a:pt x="776" y="457"/>
                    <a:pt x="776" y="457"/>
                    <a:pt x="776" y="457"/>
                  </a:cubicBezTo>
                  <a:cubicBezTo>
                    <a:pt x="798" y="457"/>
                    <a:pt x="816" y="439"/>
                    <a:pt x="816" y="417"/>
                  </a:cubicBezTo>
                  <a:cubicBezTo>
                    <a:pt x="816" y="395"/>
                    <a:pt x="798" y="377"/>
                    <a:pt x="776" y="377"/>
                  </a:cubicBezTo>
                  <a:cubicBezTo>
                    <a:pt x="708" y="377"/>
                    <a:pt x="708" y="377"/>
                    <a:pt x="708" y="377"/>
                  </a:cubicBezTo>
                  <a:cubicBezTo>
                    <a:pt x="708" y="152"/>
                    <a:pt x="708" y="152"/>
                    <a:pt x="708" y="152"/>
                  </a:cubicBezTo>
                  <a:cubicBezTo>
                    <a:pt x="708" y="112"/>
                    <a:pt x="740" y="80"/>
                    <a:pt x="780" y="80"/>
                  </a:cubicBezTo>
                  <a:cubicBezTo>
                    <a:pt x="820" y="80"/>
                    <a:pt x="852" y="112"/>
                    <a:pt x="852" y="152"/>
                  </a:cubicBezTo>
                  <a:lnTo>
                    <a:pt x="85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6267450" y="1590676"/>
              <a:ext cx="112713" cy="465138"/>
            </a:xfrm>
            <a:custGeom>
              <a:avLst/>
              <a:gdLst>
                <a:gd name="T0" fmla="*/ 40 w 80"/>
                <a:gd name="T1" fmla="*/ 334 h 334"/>
                <a:gd name="T2" fmla="*/ 80 w 80"/>
                <a:gd name="T3" fmla="*/ 294 h 334"/>
                <a:gd name="T4" fmla="*/ 80 w 80"/>
                <a:gd name="T5" fmla="*/ 40 h 334"/>
                <a:gd name="T6" fmla="*/ 40 w 80"/>
                <a:gd name="T7" fmla="*/ 0 h 334"/>
                <a:gd name="T8" fmla="*/ 0 w 80"/>
                <a:gd name="T9" fmla="*/ 40 h 334"/>
                <a:gd name="T10" fmla="*/ 0 w 80"/>
                <a:gd name="T11" fmla="*/ 294 h 334"/>
                <a:gd name="T12" fmla="*/ 40 w 8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4">
                  <a:moveTo>
                    <a:pt x="40" y="334"/>
                  </a:moveTo>
                  <a:cubicBezTo>
                    <a:pt x="62" y="334"/>
                    <a:pt x="80" y="316"/>
                    <a:pt x="80" y="294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6"/>
                    <a:pt x="18" y="334"/>
                    <a:pt x="40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5802313" y="1590676"/>
              <a:ext cx="396875" cy="473075"/>
            </a:xfrm>
            <a:custGeom>
              <a:avLst/>
              <a:gdLst>
                <a:gd name="T0" fmla="*/ 83 w 284"/>
                <a:gd name="T1" fmla="*/ 308 h 339"/>
                <a:gd name="T2" fmla="*/ 94 w 284"/>
                <a:gd name="T3" fmla="*/ 280 h 339"/>
                <a:gd name="T4" fmla="*/ 191 w 284"/>
                <a:gd name="T5" fmla="*/ 280 h 339"/>
                <a:gd name="T6" fmla="*/ 201 w 284"/>
                <a:gd name="T7" fmla="*/ 308 h 339"/>
                <a:gd name="T8" fmla="*/ 239 w 284"/>
                <a:gd name="T9" fmla="*/ 334 h 339"/>
                <a:gd name="T10" fmla="*/ 253 w 284"/>
                <a:gd name="T11" fmla="*/ 332 h 339"/>
                <a:gd name="T12" fmla="*/ 276 w 284"/>
                <a:gd name="T13" fmla="*/ 280 h 339"/>
                <a:gd name="T14" fmla="*/ 180 w 284"/>
                <a:gd name="T15" fmla="*/ 26 h 339"/>
                <a:gd name="T16" fmla="*/ 142 w 284"/>
                <a:gd name="T17" fmla="*/ 0 h 339"/>
                <a:gd name="T18" fmla="*/ 105 w 284"/>
                <a:gd name="T19" fmla="*/ 26 h 339"/>
                <a:gd name="T20" fmla="*/ 8 w 284"/>
                <a:gd name="T21" fmla="*/ 280 h 339"/>
                <a:gd name="T22" fmla="*/ 31 w 284"/>
                <a:gd name="T23" fmla="*/ 332 h 339"/>
                <a:gd name="T24" fmla="*/ 83 w 284"/>
                <a:gd name="T25" fmla="*/ 308 h 339"/>
                <a:gd name="T26" fmla="*/ 160 w 284"/>
                <a:gd name="T27" fmla="*/ 200 h 339"/>
                <a:gd name="T28" fmla="*/ 124 w 284"/>
                <a:gd name="T29" fmla="*/ 200 h 339"/>
                <a:gd name="T30" fmla="*/ 142 w 284"/>
                <a:gd name="T31" fmla="*/ 153 h 339"/>
                <a:gd name="T32" fmla="*/ 160 w 284"/>
                <a:gd name="T33" fmla="*/ 20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39">
                  <a:moveTo>
                    <a:pt x="83" y="308"/>
                  </a:moveTo>
                  <a:cubicBezTo>
                    <a:pt x="94" y="280"/>
                    <a:pt x="94" y="280"/>
                    <a:pt x="94" y="280"/>
                  </a:cubicBezTo>
                  <a:cubicBezTo>
                    <a:pt x="191" y="280"/>
                    <a:pt x="191" y="280"/>
                    <a:pt x="191" y="280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7" y="324"/>
                    <a:pt x="223" y="334"/>
                    <a:pt x="239" y="334"/>
                  </a:cubicBezTo>
                  <a:cubicBezTo>
                    <a:pt x="243" y="334"/>
                    <a:pt x="248" y="333"/>
                    <a:pt x="253" y="332"/>
                  </a:cubicBezTo>
                  <a:cubicBezTo>
                    <a:pt x="273" y="324"/>
                    <a:pt x="284" y="301"/>
                    <a:pt x="276" y="280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4" y="10"/>
                    <a:pt x="159" y="0"/>
                    <a:pt x="142" y="0"/>
                  </a:cubicBezTo>
                  <a:cubicBezTo>
                    <a:pt x="126" y="0"/>
                    <a:pt x="111" y="10"/>
                    <a:pt x="105" y="26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0" y="301"/>
                    <a:pt x="11" y="324"/>
                    <a:pt x="31" y="332"/>
                  </a:cubicBezTo>
                  <a:cubicBezTo>
                    <a:pt x="52" y="339"/>
                    <a:pt x="75" y="329"/>
                    <a:pt x="83" y="308"/>
                  </a:cubicBezTo>
                  <a:close/>
                  <a:moveTo>
                    <a:pt x="160" y="200"/>
                  </a:moveTo>
                  <a:cubicBezTo>
                    <a:pt x="124" y="200"/>
                    <a:pt x="124" y="200"/>
                    <a:pt x="124" y="200"/>
                  </a:cubicBezTo>
                  <a:cubicBezTo>
                    <a:pt x="142" y="153"/>
                    <a:pt x="142" y="153"/>
                    <a:pt x="142" y="153"/>
                  </a:cubicBezTo>
                  <a:lnTo>
                    <a:pt x="160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5370513" y="1098551"/>
              <a:ext cx="1449388" cy="1450975"/>
            </a:xfrm>
            <a:custGeom>
              <a:avLst/>
              <a:gdLst>
                <a:gd name="T0" fmla="*/ 640 w 1040"/>
                <a:gd name="T1" fmla="*/ 1000 h 1040"/>
                <a:gd name="T2" fmla="*/ 720 w 1040"/>
                <a:gd name="T3" fmla="*/ 1000 h 1040"/>
                <a:gd name="T4" fmla="*/ 772 w 1040"/>
                <a:gd name="T5" fmla="*/ 880 h 1040"/>
                <a:gd name="T6" fmla="*/ 880 w 1040"/>
                <a:gd name="T7" fmla="*/ 720 h 1040"/>
                <a:gd name="T8" fmla="*/ 1040 w 1040"/>
                <a:gd name="T9" fmla="*/ 680 h 1040"/>
                <a:gd name="T10" fmla="*/ 880 w 1040"/>
                <a:gd name="T11" fmla="*/ 640 h 1040"/>
                <a:gd name="T12" fmla="*/ 1000 w 1040"/>
                <a:gd name="T13" fmla="*/ 560 h 1040"/>
                <a:gd name="T14" fmla="*/ 1000 w 1040"/>
                <a:gd name="T15" fmla="*/ 480 h 1040"/>
                <a:gd name="T16" fmla="*/ 880 w 1040"/>
                <a:gd name="T17" fmla="*/ 400 h 1040"/>
                <a:gd name="T18" fmla="*/ 1040 w 1040"/>
                <a:gd name="T19" fmla="*/ 360 h 1040"/>
                <a:gd name="T20" fmla="*/ 880 w 1040"/>
                <a:gd name="T21" fmla="*/ 320 h 1040"/>
                <a:gd name="T22" fmla="*/ 772 w 1040"/>
                <a:gd name="T23" fmla="*/ 160 h 1040"/>
                <a:gd name="T24" fmla="*/ 720 w 1040"/>
                <a:gd name="T25" fmla="*/ 40 h 1040"/>
                <a:gd name="T26" fmla="*/ 640 w 1040"/>
                <a:gd name="T27" fmla="*/ 40 h 1040"/>
                <a:gd name="T28" fmla="*/ 560 w 1040"/>
                <a:gd name="T29" fmla="*/ 160 h 1040"/>
                <a:gd name="T30" fmla="*/ 520 w 1040"/>
                <a:gd name="T31" fmla="*/ 0 h 1040"/>
                <a:gd name="T32" fmla="*/ 480 w 1040"/>
                <a:gd name="T33" fmla="*/ 160 h 1040"/>
                <a:gd name="T34" fmla="*/ 400 w 1040"/>
                <a:gd name="T35" fmla="*/ 40 h 1040"/>
                <a:gd name="T36" fmla="*/ 320 w 1040"/>
                <a:gd name="T37" fmla="*/ 40 h 1040"/>
                <a:gd name="T38" fmla="*/ 268 w 1040"/>
                <a:gd name="T39" fmla="*/ 160 h 1040"/>
                <a:gd name="T40" fmla="*/ 160 w 1040"/>
                <a:gd name="T41" fmla="*/ 320 h 1040"/>
                <a:gd name="T42" fmla="*/ 0 w 1040"/>
                <a:gd name="T43" fmla="*/ 360 h 1040"/>
                <a:gd name="T44" fmla="*/ 160 w 1040"/>
                <a:gd name="T45" fmla="*/ 400 h 1040"/>
                <a:gd name="T46" fmla="*/ 40 w 1040"/>
                <a:gd name="T47" fmla="*/ 480 h 1040"/>
                <a:gd name="T48" fmla="*/ 40 w 1040"/>
                <a:gd name="T49" fmla="*/ 560 h 1040"/>
                <a:gd name="T50" fmla="*/ 160 w 1040"/>
                <a:gd name="T51" fmla="*/ 640 h 1040"/>
                <a:gd name="T52" fmla="*/ 0 w 1040"/>
                <a:gd name="T53" fmla="*/ 680 h 1040"/>
                <a:gd name="T54" fmla="*/ 160 w 1040"/>
                <a:gd name="T55" fmla="*/ 720 h 1040"/>
                <a:gd name="T56" fmla="*/ 268 w 1040"/>
                <a:gd name="T57" fmla="*/ 880 h 1040"/>
                <a:gd name="T58" fmla="*/ 320 w 1040"/>
                <a:gd name="T59" fmla="*/ 1000 h 1040"/>
                <a:gd name="T60" fmla="*/ 400 w 1040"/>
                <a:gd name="T61" fmla="*/ 1000 h 1040"/>
                <a:gd name="T62" fmla="*/ 480 w 1040"/>
                <a:gd name="T63" fmla="*/ 880 h 1040"/>
                <a:gd name="T64" fmla="*/ 520 w 1040"/>
                <a:gd name="T65" fmla="*/ 1040 h 1040"/>
                <a:gd name="T66" fmla="*/ 560 w 1040"/>
                <a:gd name="T67" fmla="*/ 880 h 1040"/>
                <a:gd name="T68" fmla="*/ 240 w 1040"/>
                <a:gd name="T69" fmla="*/ 772 h 1040"/>
                <a:gd name="T70" fmla="*/ 268 w 1040"/>
                <a:gd name="T71" fmla="*/ 240 h 1040"/>
                <a:gd name="T72" fmla="*/ 800 w 1040"/>
                <a:gd name="T73" fmla="*/ 268 h 1040"/>
                <a:gd name="T74" fmla="*/ 772 w 1040"/>
                <a:gd name="T75" fmla="*/ 800 h 1040"/>
                <a:gd name="T76" fmla="*/ 240 w 1040"/>
                <a:gd name="T77" fmla="*/ 772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0" h="1040">
                  <a:moveTo>
                    <a:pt x="640" y="880"/>
                  </a:moveTo>
                  <a:cubicBezTo>
                    <a:pt x="640" y="1000"/>
                    <a:pt x="640" y="1000"/>
                    <a:pt x="640" y="1000"/>
                  </a:cubicBezTo>
                  <a:cubicBezTo>
                    <a:pt x="640" y="1022"/>
                    <a:pt x="658" y="1040"/>
                    <a:pt x="680" y="1040"/>
                  </a:cubicBezTo>
                  <a:cubicBezTo>
                    <a:pt x="702" y="1040"/>
                    <a:pt x="720" y="1022"/>
                    <a:pt x="720" y="1000"/>
                  </a:cubicBezTo>
                  <a:cubicBezTo>
                    <a:pt x="720" y="880"/>
                    <a:pt x="720" y="880"/>
                    <a:pt x="720" y="880"/>
                  </a:cubicBezTo>
                  <a:cubicBezTo>
                    <a:pt x="772" y="880"/>
                    <a:pt x="772" y="880"/>
                    <a:pt x="772" y="880"/>
                  </a:cubicBezTo>
                  <a:cubicBezTo>
                    <a:pt x="832" y="880"/>
                    <a:pt x="880" y="832"/>
                    <a:pt x="880" y="772"/>
                  </a:cubicBezTo>
                  <a:cubicBezTo>
                    <a:pt x="880" y="720"/>
                    <a:pt x="880" y="720"/>
                    <a:pt x="880" y="720"/>
                  </a:cubicBezTo>
                  <a:cubicBezTo>
                    <a:pt x="1000" y="720"/>
                    <a:pt x="1000" y="720"/>
                    <a:pt x="1000" y="720"/>
                  </a:cubicBezTo>
                  <a:cubicBezTo>
                    <a:pt x="1022" y="720"/>
                    <a:pt x="1040" y="702"/>
                    <a:pt x="1040" y="680"/>
                  </a:cubicBezTo>
                  <a:cubicBezTo>
                    <a:pt x="1040" y="658"/>
                    <a:pt x="1022" y="640"/>
                    <a:pt x="1000" y="640"/>
                  </a:cubicBezTo>
                  <a:cubicBezTo>
                    <a:pt x="880" y="640"/>
                    <a:pt x="880" y="640"/>
                    <a:pt x="880" y="640"/>
                  </a:cubicBezTo>
                  <a:cubicBezTo>
                    <a:pt x="880" y="560"/>
                    <a:pt x="880" y="560"/>
                    <a:pt x="880" y="560"/>
                  </a:cubicBezTo>
                  <a:cubicBezTo>
                    <a:pt x="1000" y="560"/>
                    <a:pt x="1000" y="560"/>
                    <a:pt x="1000" y="560"/>
                  </a:cubicBezTo>
                  <a:cubicBezTo>
                    <a:pt x="1022" y="560"/>
                    <a:pt x="1040" y="542"/>
                    <a:pt x="1040" y="520"/>
                  </a:cubicBezTo>
                  <a:cubicBezTo>
                    <a:pt x="1040" y="498"/>
                    <a:pt x="1022" y="480"/>
                    <a:pt x="1000" y="480"/>
                  </a:cubicBezTo>
                  <a:cubicBezTo>
                    <a:pt x="880" y="480"/>
                    <a:pt x="880" y="480"/>
                    <a:pt x="880" y="480"/>
                  </a:cubicBezTo>
                  <a:cubicBezTo>
                    <a:pt x="880" y="400"/>
                    <a:pt x="880" y="400"/>
                    <a:pt x="880" y="400"/>
                  </a:cubicBezTo>
                  <a:cubicBezTo>
                    <a:pt x="1000" y="400"/>
                    <a:pt x="1000" y="400"/>
                    <a:pt x="1000" y="400"/>
                  </a:cubicBezTo>
                  <a:cubicBezTo>
                    <a:pt x="1022" y="400"/>
                    <a:pt x="1040" y="382"/>
                    <a:pt x="1040" y="360"/>
                  </a:cubicBezTo>
                  <a:cubicBezTo>
                    <a:pt x="1040" y="338"/>
                    <a:pt x="1022" y="320"/>
                    <a:pt x="1000" y="320"/>
                  </a:cubicBezTo>
                  <a:cubicBezTo>
                    <a:pt x="880" y="320"/>
                    <a:pt x="880" y="320"/>
                    <a:pt x="880" y="320"/>
                  </a:cubicBezTo>
                  <a:cubicBezTo>
                    <a:pt x="880" y="268"/>
                    <a:pt x="880" y="268"/>
                    <a:pt x="880" y="268"/>
                  </a:cubicBezTo>
                  <a:cubicBezTo>
                    <a:pt x="880" y="208"/>
                    <a:pt x="832" y="160"/>
                    <a:pt x="772" y="160"/>
                  </a:cubicBezTo>
                  <a:cubicBezTo>
                    <a:pt x="720" y="160"/>
                    <a:pt x="720" y="160"/>
                    <a:pt x="720" y="160"/>
                  </a:cubicBezTo>
                  <a:cubicBezTo>
                    <a:pt x="720" y="40"/>
                    <a:pt x="720" y="40"/>
                    <a:pt x="720" y="40"/>
                  </a:cubicBezTo>
                  <a:cubicBezTo>
                    <a:pt x="720" y="18"/>
                    <a:pt x="702" y="0"/>
                    <a:pt x="680" y="0"/>
                  </a:cubicBezTo>
                  <a:cubicBezTo>
                    <a:pt x="658" y="0"/>
                    <a:pt x="640" y="18"/>
                    <a:pt x="640" y="40"/>
                  </a:cubicBezTo>
                  <a:cubicBezTo>
                    <a:pt x="640" y="160"/>
                    <a:pt x="640" y="160"/>
                    <a:pt x="640" y="160"/>
                  </a:cubicBezTo>
                  <a:cubicBezTo>
                    <a:pt x="560" y="160"/>
                    <a:pt x="560" y="160"/>
                    <a:pt x="560" y="160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0" y="18"/>
                    <a:pt x="542" y="0"/>
                    <a:pt x="520" y="0"/>
                  </a:cubicBezTo>
                  <a:cubicBezTo>
                    <a:pt x="498" y="0"/>
                    <a:pt x="480" y="18"/>
                    <a:pt x="480" y="40"/>
                  </a:cubicBezTo>
                  <a:cubicBezTo>
                    <a:pt x="480" y="160"/>
                    <a:pt x="480" y="160"/>
                    <a:pt x="480" y="160"/>
                  </a:cubicBezTo>
                  <a:cubicBezTo>
                    <a:pt x="400" y="160"/>
                    <a:pt x="400" y="160"/>
                    <a:pt x="400" y="160"/>
                  </a:cubicBezTo>
                  <a:cubicBezTo>
                    <a:pt x="400" y="40"/>
                    <a:pt x="400" y="40"/>
                    <a:pt x="400" y="40"/>
                  </a:cubicBezTo>
                  <a:cubicBezTo>
                    <a:pt x="400" y="18"/>
                    <a:pt x="382" y="0"/>
                    <a:pt x="360" y="0"/>
                  </a:cubicBezTo>
                  <a:cubicBezTo>
                    <a:pt x="338" y="0"/>
                    <a:pt x="320" y="18"/>
                    <a:pt x="320" y="40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268" y="160"/>
                    <a:pt x="268" y="160"/>
                    <a:pt x="268" y="160"/>
                  </a:cubicBezTo>
                  <a:cubicBezTo>
                    <a:pt x="208" y="160"/>
                    <a:pt x="160" y="208"/>
                    <a:pt x="160" y="268"/>
                  </a:cubicBezTo>
                  <a:cubicBezTo>
                    <a:pt x="160" y="320"/>
                    <a:pt x="160" y="320"/>
                    <a:pt x="160" y="320"/>
                  </a:cubicBezTo>
                  <a:cubicBezTo>
                    <a:pt x="40" y="320"/>
                    <a:pt x="40" y="320"/>
                    <a:pt x="40" y="320"/>
                  </a:cubicBezTo>
                  <a:cubicBezTo>
                    <a:pt x="18" y="320"/>
                    <a:pt x="0" y="338"/>
                    <a:pt x="0" y="360"/>
                  </a:cubicBezTo>
                  <a:cubicBezTo>
                    <a:pt x="0" y="382"/>
                    <a:pt x="18" y="400"/>
                    <a:pt x="40" y="400"/>
                  </a:cubicBezTo>
                  <a:cubicBezTo>
                    <a:pt x="160" y="400"/>
                    <a:pt x="160" y="400"/>
                    <a:pt x="160" y="400"/>
                  </a:cubicBezTo>
                  <a:cubicBezTo>
                    <a:pt x="160" y="480"/>
                    <a:pt x="160" y="480"/>
                    <a:pt x="160" y="480"/>
                  </a:cubicBezTo>
                  <a:cubicBezTo>
                    <a:pt x="40" y="480"/>
                    <a:pt x="40" y="480"/>
                    <a:pt x="40" y="480"/>
                  </a:cubicBezTo>
                  <a:cubicBezTo>
                    <a:pt x="18" y="480"/>
                    <a:pt x="0" y="498"/>
                    <a:pt x="0" y="520"/>
                  </a:cubicBezTo>
                  <a:cubicBezTo>
                    <a:pt x="0" y="542"/>
                    <a:pt x="18" y="560"/>
                    <a:pt x="40" y="560"/>
                  </a:cubicBezTo>
                  <a:cubicBezTo>
                    <a:pt x="160" y="560"/>
                    <a:pt x="160" y="560"/>
                    <a:pt x="160" y="560"/>
                  </a:cubicBezTo>
                  <a:cubicBezTo>
                    <a:pt x="160" y="640"/>
                    <a:pt x="160" y="640"/>
                    <a:pt x="160" y="640"/>
                  </a:cubicBezTo>
                  <a:cubicBezTo>
                    <a:pt x="40" y="640"/>
                    <a:pt x="40" y="640"/>
                    <a:pt x="40" y="640"/>
                  </a:cubicBezTo>
                  <a:cubicBezTo>
                    <a:pt x="18" y="640"/>
                    <a:pt x="0" y="658"/>
                    <a:pt x="0" y="680"/>
                  </a:cubicBezTo>
                  <a:cubicBezTo>
                    <a:pt x="0" y="702"/>
                    <a:pt x="18" y="720"/>
                    <a:pt x="40" y="720"/>
                  </a:cubicBezTo>
                  <a:cubicBezTo>
                    <a:pt x="160" y="720"/>
                    <a:pt x="160" y="720"/>
                    <a:pt x="160" y="720"/>
                  </a:cubicBezTo>
                  <a:cubicBezTo>
                    <a:pt x="160" y="772"/>
                    <a:pt x="160" y="772"/>
                    <a:pt x="160" y="772"/>
                  </a:cubicBezTo>
                  <a:cubicBezTo>
                    <a:pt x="160" y="832"/>
                    <a:pt x="208" y="880"/>
                    <a:pt x="268" y="880"/>
                  </a:cubicBezTo>
                  <a:cubicBezTo>
                    <a:pt x="320" y="880"/>
                    <a:pt x="320" y="880"/>
                    <a:pt x="320" y="880"/>
                  </a:cubicBezTo>
                  <a:cubicBezTo>
                    <a:pt x="320" y="1000"/>
                    <a:pt x="320" y="1000"/>
                    <a:pt x="320" y="1000"/>
                  </a:cubicBezTo>
                  <a:cubicBezTo>
                    <a:pt x="320" y="1022"/>
                    <a:pt x="338" y="1040"/>
                    <a:pt x="360" y="1040"/>
                  </a:cubicBezTo>
                  <a:cubicBezTo>
                    <a:pt x="382" y="1040"/>
                    <a:pt x="400" y="1022"/>
                    <a:pt x="400" y="1000"/>
                  </a:cubicBezTo>
                  <a:cubicBezTo>
                    <a:pt x="400" y="880"/>
                    <a:pt x="400" y="880"/>
                    <a:pt x="400" y="880"/>
                  </a:cubicBezTo>
                  <a:cubicBezTo>
                    <a:pt x="480" y="880"/>
                    <a:pt x="480" y="880"/>
                    <a:pt x="480" y="880"/>
                  </a:cubicBezTo>
                  <a:cubicBezTo>
                    <a:pt x="480" y="1000"/>
                    <a:pt x="480" y="1000"/>
                    <a:pt x="480" y="1000"/>
                  </a:cubicBezTo>
                  <a:cubicBezTo>
                    <a:pt x="480" y="1022"/>
                    <a:pt x="498" y="1040"/>
                    <a:pt x="520" y="1040"/>
                  </a:cubicBezTo>
                  <a:cubicBezTo>
                    <a:pt x="542" y="1040"/>
                    <a:pt x="560" y="1022"/>
                    <a:pt x="560" y="1000"/>
                  </a:cubicBezTo>
                  <a:cubicBezTo>
                    <a:pt x="560" y="880"/>
                    <a:pt x="560" y="880"/>
                    <a:pt x="560" y="880"/>
                  </a:cubicBezTo>
                  <a:lnTo>
                    <a:pt x="640" y="880"/>
                  </a:lnTo>
                  <a:close/>
                  <a:moveTo>
                    <a:pt x="240" y="772"/>
                  </a:moveTo>
                  <a:cubicBezTo>
                    <a:pt x="240" y="268"/>
                    <a:pt x="240" y="268"/>
                    <a:pt x="240" y="268"/>
                  </a:cubicBezTo>
                  <a:cubicBezTo>
                    <a:pt x="240" y="253"/>
                    <a:pt x="253" y="240"/>
                    <a:pt x="268" y="240"/>
                  </a:cubicBezTo>
                  <a:cubicBezTo>
                    <a:pt x="772" y="240"/>
                    <a:pt x="772" y="240"/>
                    <a:pt x="772" y="240"/>
                  </a:cubicBezTo>
                  <a:cubicBezTo>
                    <a:pt x="787" y="240"/>
                    <a:pt x="800" y="253"/>
                    <a:pt x="800" y="268"/>
                  </a:cubicBezTo>
                  <a:cubicBezTo>
                    <a:pt x="800" y="772"/>
                    <a:pt x="800" y="772"/>
                    <a:pt x="800" y="772"/>
                  </a:cubicBezTo>
                  <a:cubicBezTo>
                    <a:pt x="800" y="787"/>
                    <a:pt x="787" y="800"/>
                    <a:pt x="772" y="800"/>
                  </a:cubicBezTo>
                  <a:cubicBezTo>
                    <a:pt x="268" y="800"/>
                    <a:pt x="268" y="800"/>
                    <a:pt x="268" y="800"/>
                  </a:cubicBezTo>
                  <a:cubicBezTo>
                    <a:pt x="253" y="800"/>
                    <a:pt x="240" y="787"/>
                    <a:pt x="240" y="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4667250" y="1400176"/>
              <a:ext cx="1300163" cy="2554288"/>
            </a:xfrm>
            <a:custGeom>
              <a:avLst/>
              <a:gdLst>
                <a:gd name="T0" fmla="*/ 540 w 932"/>
                <a:gd name="T1" fmla="*/ 824 h 1832"/>
                <a:gd name="T2" fmla="*/ 415 w 932"/>
                <a:gd name="T3" fmla="*/ 915 h 1832"/>
                <a:gd name="T4" fmla="*/ 304 w 932"/>
                <a:gd name="T5" fmla="*/ 152 h 1832"/>
                <a:gd name="T6" fmla="*/ 0 w 932"/>
                <a:gd name="T7" fmla="*/ 152 h 1832"/>
                <a:gd name="T8" fmla="*/ 4 w 932"/>
                <a:gd name="T9" fmla="*/ 929 h 1832"/>
                <a:gd name="T10" fmla="*/ 243 w 932"/>
                <a:gd name="T11" fmla="*/ 1310 h 1832"/>
                <a:gd name="T12" fmla="*/ 236 w 932"/>
                <a:gd name="T13" fmla="*/ 1208 h 1832"/>
                <a:gd name="T14" fmla="*/ 403 w 932"/>
                <a:gd name="T15" fmla="*/ 1267 h 1832"/>
                <a:gd name="T16" fmla="*/ 422 w 932"/>
                <a:gd name="T17" fmla="*/ 1576 h 1832"/>
                <a:gd name="T18" fmla="*/ 345 w 932"/>
                <a:gd name="T19" fmla="*/ 1513 h 1832"/>
                <a:gd name="T20" fmla="*/ 362 w 932"/>
                <a:gd name="T21" fmla="*/ 1634 h 1832"/>
                <a:gd name="T22" fmla="*/ 422 w 932"/>
                <a:gd name="T23" fmla="*/ 1656 h 1832"/>
                <a:gd name="T24" fmla="*/ 462 w 932"/>
                <a:gd name="T25" fmla="*/ 1832 h 1832"/>
                <a:gd name="T26" fmla="*/ 502 w 932"/>
                <a:gd name="T27" fmla="*/ 1656 h 1832"/>
                <a:gd name="T28" fmla="*/ 597 w 932"/>
                <a:gd name="T29" fmla="*/ 1792 h 1832"/>
                <a:gd name="T30" fmla="*/ 677 w 932"/>
                <a:gd name="T31" fmla="*/ 1792 h 1832"/>
                <a:gd name="T32" fmla="*/ 774 w 932"/>
                <a:gd name="T33" fmla="*/ 1656 h 1832"/>
                <a:gd name="T34" fmla="*/ 814 w 932"/>
                <a:gd name="T35" fmla="*/ 1832 h 1832"/>
                <a:gd name="T36" fmla="*/ 854 w 932"/>
                <a:gd name="T37" fmla="*/ 1656 h 1832"/>
                <a:gd name="T38" fmla="*/ 932 w 932"/>
                <a:gd name="T39" fmla="*/ 1616 h 1832"/>
                <a:gd name="T40" fmla="*/ 921 w 932"/>
                <a:gd name="T41" fmla="*/ 1142 h 1832"/>
                <a:gd name="T42" fmla="*/ 474 w 932"/>
                <a:gd name="T43" fmla="*/ 1229 h 1832"/>
                <a:gd name="T44" fmla="*/ 195 w 932"/>
                <a:gd name="T45" fmla="*/ 1128 h 1832"/>
                <a:gd name="T46" fmla="*/ 80 w 932"/>
                <a:gd name="T47" fmla="*/ 152 h 1832"/>
                <a:gd name="T48" fmla="*/ 224 w 932"/>
                <a:gd name="T49" fmla="*/ 152 h 1832"/>
                <a:gd name="T50" fmla="*/ 163 w 932"/>
                <a:gd name="T51" fmla="*/ 377 h 1832"/>
                <a:gd name="T52" fmla="*/ 163 w 932"/>
                <a:gd name="T53" fmla="*/ 457 h 1832"/>
                <a:gd name="T54" fmla="*/ 224 w 932"/>
                <a:gd name="T55" fmla="*/ 705 h 1832"/>
                <a:gd name="T56" fmla="*/ 123 w 932"/>
                <a:gd name="T57" fmla="*/ 745 h 1832"/>
                <a:gd name="T58" fmla="*/ 224 w 932"/>
                <a:gd name="T59" fmla="*/ 785 h 1832"/>
                <a:gd name="T60" fmla="*/ 236 w 932"/>
                <a:gd name="T61" fmla="*/ 849 h 1832"/>
                <a:gd name="T62" fmla="*/ 657 w 932"/>
                <a:gd name="T63" fmla="*/ 1270 h 1832"/>
                <a:gd name="T64" fmla="*/ 697 w 932"/>
                <a:gd name="T65" fmla="*/ 1395 h 1832"/>
                <a:gd name="T66" fmla="*/ 737 w 932"/>
                <a:gd name="T67" fmla="*/ 1253 h 1832"/>
                <a:gd name="T68" fmla="*/ 504 w 932"/>
                <a:gd name="T69" fmla="*/ 1004 h 1832"/>
                <a:gd name="T70" fmla="*/ 543 w 932"/>
                <a:gd name="T71" fmla="*/ 904 h 1832"/>
                <a:gd name="T72" fmla="*/ 686 w 932"/>
                <a:gd name="T73" fmla="*/ 1020 h 1832"/>
                <a:gd name="T74" fmla="*/ 666 w 932"/>
                <a:gd name="T75" fmla="*/ 1097 h 1832"/>
                <a:gd name="T76" fmla="*/ 723 w 932"/>
                <a:gd name="T77" fmla="*/ 1097 h 1832"/>
                <a:gd name="T78" fmla="*/ 852 w 932"/>
                <a:gd name="T79" fmla="*/ 1186 h 1832"/>
                <a:gd name="T80" fmla="*/ 661 w 932"/>
                <a:gd name="T81" fmla="*/ 1576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2" h="1832">
                  <a:moveTo>
                    <a:pt x="644" y="865"/>
                  </a:moveTo>
                  <a:cubicBezTo>
                    <a:pt x="616" y="837"/>
                    <a:pt x="579" y="823"/>
                    <a:pt x="540" y="824"/>
                  </a:cubicBezTo>
                  <a:cubicBezTo>
                    <a:pt x="501" y="826"/>
                    <a:pt x="465" y="843"/>
                    <a:pt x="440" y="873"/>
                  </a:cubicBezTo>
                  <a:cubicBezTo>
                    <a:pt x="429" y="886"/>
                    <a:pt x="421" y="900"/>
                    <a:pt x="415" y="915"/>
                  </a:cubicBezTo>
                  <a:cubicBezTo>
                    <a:pt x="304" y="804"/>
                    <a:pt x="304" y="804"/>
                    <a:pt x="304" y="804"/>
                  </a:cubicBezTo>
                  <a:cubicBezTo>
                    <a:pt x="304" y="152"/>
                    <a:pt x="304" y="152"/>
                    <a:pt x="304" y="152"/>
                  </a:cubicBezTo>
                  <a:cubicBezTo>
                    <a:pt x="304" y="68"/>
                    <a:pt x="236" y="0"/>
                    <a:pt x="152" y="0"/>
                  </a:cubicBezTo>
                  <a:cubicBezTo>
                    <a:pt x="68" y="0"/>
                    <a:pt x="0" y="68"/>
                    <a:pt x="0" y="15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17"/>
                    <a:pt x="1" y="923"/>
                    <a:pt x="4" y="929"/>
                  </a:cubicBezTo>
                  <a:cubicBezTo>
                    <a:pt x="189" y="1293"/>
                    <a:pt x="189" y="1293"/>
                    <a:pt x="189" y="1293"/>
                  </a:cubicBezTo>
                  <a:cubicBezTo>
                    <a:pt x="199" y="1312"/>
                    <a:pt x="223" y="1320"/>
                    <a:pt x="243" y="1310"/>
                  </a:cubicBezTo>
                  <a:cubicBezTo>
                    <a:pt x="262" y="1300"/>
                    <a:pt x="270" y="1276"/>
                    <a:pt x="260" y="1257"/>
                  </a:cubicBezTo>
                  <a:cubicBezTo>
                    <a:pt x="236" y="1208"/>
                    <a:pt x="236" y="1208"/>
                    <a:pt x="236" y="1208"/>
                  </a:cubicBezTo>
                  <a:cubicBezTo>
                    <a:pt x="305" y="1208"/>
                    <a:pt x="305" y="1208"/>
                    <a:pt x="305" y="1208"/>
                  </a:cubicBezTo>
                  <a:cubicBezTo>
                    <a:pt x="346" y="1208"/>
                    <a:pt x="384" y="1231"/>
                    <a:pt x="403" y="1267"/>
                  </a:cubicBezTo>
                  <a:cubicBezTo>
                    <a:pt x="570" y="1576"/>
                    <a:pt x="570" y="1576"/>
                    <a:pt x="570" y="1576"/>
                  </a:cubicBezTo>
                  <a:cubicBezTo>
                    <a:pt x="422" y="1576"/>
                    <a:pt x="422" y="1576"/>
                    <a:pt x="422" y="1576"/>
                  </a:cubicBezTo>
                  <a:cubicBezTo>
                    <a:pt x="399" y="1530"/>
                    <a:pt x="399" y="1530"/>
                    <a:pt x="399" y="1530"/>
                  </a:cubicBezTo>
                  <a:cubicBezTo>
                    <a:pt x="389" y="1510"/>
                    <a:pt x="365" y="1503"/>
                    <a:pt x="345" y="1513"/>
                  </a:cubicBezTo>
                  <a:cubicBezTo>
                    <a:pt x="326" y="1523"/>
                    <a:pt x="318" y="1547"/>
                    <a:pt x="328" y="1566"/>
                  </a:cubicBezTo>
                  <a:cubicBezTo>
                    <a:pt x="362" y="1634"/>
                    <a:pt x="362" y="1634"/>
                    <a:pt x="362" y="1634"/>
                  </a:cubicBezTo>
                  <a:cubicBezTo>
                    <a:pt x="369" y="1648"/>
                    <a:pt x="383" y="1656"/>
                    <a:pt x="398" y="1656"/>
                  </a:cubicBezTo>
                  <a:cubicBezTo>
                    <a:pt x="422" y="1656"/>
                    <a:pt x="422" y="1656"/>
                    <a:pt x="422" y="1656"/>
                  </a:cubicBezTo>
                  <a:cubicBezTo>
                    <a:pt x="422" y="1792"/>
                    <a:pt x="422" y="1792"/>
                    <a:pt x="422" y="1792"/>
                  </a:cubicBezTo>
                  <a:cubicBezTo>
                    <a:pt x="422" y="1814"/>
                    <a:pt x="440" y="1832"/>
                    <a:pt x="462" y="1832"/>
                  </a:cubicBezTo>
                  <a:cubicBezTo>
                    <a:pt x="484" y="1832"/>
                    <a:pt x="502" y="1814"/>
                    <a:pt x="502" y="1792"/>
                  </a:cubicBezTo>
                  <a:cubicBezTo>
                    <a:pt x="502" y="1656"/>
                    <a:pt x="502" y="1656"/>
                    <a:pt x="502" y="1656"/>
                  </a:cubicBezTo>
                  <a:cubicBezTo>
                    <a:pt x="597" y="1656"/>
                    <a:pt x="597" y="1656"/>
                    <a:pt x="597" y="1656"/>
                  </a:cubicBezTo>
                  <a:cubicBezTo>
                    <a:pt x="597" y="1792"/>
                    <a:pt x="597" y="1792"/>
                    <a:pt x="597" y="1792"/>
                  </a:cubicBezTo>
                  <a:cubicBezTo>
                    <a:pt x="597" y="1814"/>
                    <a:pt x="615" y="1832"/>
                    <a:pt x="637" y="1832"/>
                  </a:cubicBezTo>
                  <a:cubicBezTo>
                    <a:pt x="659" y="1832"/>
                    <a:pt x="677" y="1814"/>
                    <a:pt x="677" y="1792"/>
                  </a:cubicBezTo>
                  <a:cubicBezTo>
                    <a:pt x="677" y="1656"/>
                    <a:pt x="677" y="1656"/>
                    <a:pt x="677" y="1656"/>
                  </a:cubicBezTo>
                  <a:cubicBezTo>
                    <a:pt x="774" y="1656"/>
                    <a:pt x="774" y="1656"/>
                    <a:pt x="774" y="1656"/>
                  </a:cubicBezTo>
                  <a:cubicBezTo>
                    <a:pt x="774" y="1792"/>
                    <a:pt x="774" y="1792"/>
                    <a:pt x="774" y="1792"/>
                  </a:cubicBezTo>
                  <a:cubicBezTo>
                    <a:pt x="774" y="1814"/>
                    <a:pt x="792" y="1832"/>
                    <a:pt x="814" y="1832"/>
                  </a:cubicBezTo>
                  <a:cubicBezTo>
                    <a:pt x="836" y="1832"/>
                    <a:pt x="854" y="1814"/>
                    <a:pt x="854" y="1792"/>
                  </a:cubicBezTo>
                  <a:cubicBezTo>
                    <a:pt x="854" y="1656"/>
                    <a:pt x="854" y="1656"/>
                    <a:pt x="854" y="1656"/>
                  </a:cubicBezTo>
                  <a:cubicBezTo>
                    <a:pt x="892" y="1656"/>
                    <a:pt x="892" y="1656"/>
                    <a:pt x="892" y="1656"/>
                  </a:cubicBezTo>
                  <a:cubicBezTo>
                    <a:pt x="914" y="1656"/>
                    <a:pt x="932" y="1638"/>
                    <a:pt x="932" y="1616"/>
                  </a:cubicBezTo>
                  <a:cubicBezTo>
                    <a:pt x="932" y="1170"/>
                    <a:pt x="932" y="1170"/>
                    <a:pt x="932" y="1170"/>
                  </a:cubicBezTo>
                  <a:cubicBezTo>
                    <a:pt x="932" y="1159"/>
                    <a:pt x="928" y="1149"/>
                    <a:pt x="921" y="1142"/>
                  </a:cubicBezTo>
                  <a:lnTo>
                    <a:pt x="644" y="865"/>
                  </a:lnTo>
                  <a:close/>
                  <a:moveTo>
                    <a:pt x="474" y="1229"/>
                  </a:moveTo>
                  <a:cubicBezTo>
                    <a:pt x="440" y="1167"/>
                    <a:pt x="376" y="1128"/>
                    <a:pt x="305" y="1128"/>
                  </a:cubicBezTo>
                  <a:cubicBezTo>
                    <a:pt x="195" y="1128"/>
                    <a:pt x="195" y="1128"/>
                    <a:pt x="195" y="1128"/>
                  </a:cubicBezTo>
                  <a:cubicBezTo>
                    <a:pt x="80" y="901"/>
                    <a:pt x="80" y="901"/>
                    <a:pt x="80" y="901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0" y="112"/>
                    <a:pt x="112" y="80"/>
                    <a:pt x="152" y="80"/>
                  </a:cubicBezTo>
                  <a:cubicBezTo>
                    <a:pt x="192" y="80"/>
                    <a:pt x="224" y="112"/>
                    <a:pt x="224" y="152"/>
                  </a:cubicBezTo>
                  <a:cubicBezTo>
                    <a:pt x="224" y="377"/>
                    <a:pt x="224" y="377"/>
                    <a:pt x="224" y="377"/>
                  </a:cubicBezTo>
                  <a:cubicBezTo>
                    <a:pt x="163" y="377"/>
                    <a:pt x="163" y="377"/>
                    <a:pt x="163" y="377"/>
                  </a:cubicBezTo>
                  <a:cubicBezTo>
                    <a:pt x="141" y="377"/>
                    <a:pt x="123" y="395"/>
                    <a:pt x="123" y="417"/>
                  </a:cubicBezTo>
                  <a:cubicBezTo>
                    <a:pt x="123" y="439"/>
                    <a:pt x="141" y="457"/>
                    <a:pt x="163" y="457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24" y="705"/>
                    <a:pt x="224" y="705"/>
                    <a:pt x="224" y="705"/>
                  </a:cubicBezTo>
                  <a:cubicBezTo>
                    <a:pt x="163" y="705"/>
                    <a:pt x="163" y="705"/>
                    <a:pt x="163" y="705"/>
                  </a:cubicBezTo>
                  <a:cubicBezTo>
                    <a:pt x="141" y="705"/>
                    <a:pt x="123" y="723"/>
                    <a:pt x="123" y="745"/>
                  </a:cubicBezTo>
                  <a:cubicBezTo>
                    <a:pt x="123" y="767"/>
                    <a:pt x="141" y="785"/>
                    <a:pt x="163" y="785"/>
                  </a:cubicBezTo>
                  <a:cubicBezTo>
                    <a:pt x="224" y="785"/>
                    <a:pt x="224" y="785"/>
                    <a:pt x="224" y="785"/>
                  </a:cubicBezTo>
                  <a:cubicBezTo>
                    <a:pt x="224" y="820"/>
                    <a:pt x="224" y="820"/>
                    <a:pt x="224" y="820"/>
                  </a:cubicBezTo>
                  <a:cubicBezTo>
                    <a:pt x="224" y="831"/>
                    <a:pt x="228" y="841"/>
                    <a:pt x="236" y="849"/>
                  </a:cubicBezTo>
                  <a:cubicBezTo>
                    <a:pt x="448" y="1061"/>
                    <a:pt x="448" y="1061"/>
                    <a:pt x="448" y="1061"/>
                  </a:cubicBezTo>
                  <a:cubicBezTo>
                    <a:pt x="657" y="1270"/>
                    <a:pt x="657" y="1270"/>
                    <a:pt x="657" y="1270"/>
                  </a:cubicBezTo>
                  <a:cubicBezTo>
                    <a:pt x="657" y="1355"/>
                    <a:pt x="657" y="1355"/>
                    <a:pt x="657" y="1355"/>
                  </a:cubicBezTo>
                  <a:cubicBezTo>
                    <a:pt x="657" y="1377"/>
                    <a:pt x="675" y="1395"/>
                    <a:pt x="697" y="1395"/>
                  </a:cubicBezTo>
                  <a:cubicBezTo>
                    <a:pt x="719" y="1395"/>
                    <a:pt x="737" y="1377"/>
                    <a:pt x="737" y="1355"/>
                  </a:cubicBezTo>
                  <a:cubicBezTo>
                    <a:pt x="737" y="1253"/>
                    <a:pt x="737" y="1253"/>
                    <a:pt x="737" y="1253"/>
                  </a:cubicBezTo>
                  <a:cubicBezTo>
                    <a:pt x="737" y="1243"/>
                    <a:pt x="733" y="1233"/>
                    <a:pt x="725" y="1225"/>
                  </a:cubicBezTo>
                  <a:cubicBezTo>
                    <a:pt x="504" y="1004"/>
                    <a:pt x="504" y="1004"/>
                    <a:pt x="504" y="1004"/>
                  </a:cubicBezTo>
                  <a:cubicBezTo>
                    <a:pt x="483" y="983"/>
                    <a:pt x="481" y="948"/>
                    <a:pt x="501" y="925"/>
                  </a:cubicBezTo>
                  <a:cubicBezTo>
                    <a:pt x="512" y="912"/>
                    <a:pt x="527" y="905"/>
                    <a:pt x="543" y="904"/>
                  </a:cubicBezTo>
                  <a:cubicBezTo>
                    <a:pt x="560" y="903"/>
                    <a:pt x="575" y="909"/>
                    <a:pt x="587" y="921"/>
                  </a:cubicBezTo>
                  <a:cubicBezTo>
                    <a:pt x="686" y="1020"/>
                    <a:pt x="686" y="1020"/>
                    <a:pt x="686" y="1020"/>
                  </a:cubicBezTo>
                  <a:cubicBezTo>
                    <a:pt x="666" y="1040"/>
                    <a:pt x="666" y="1040"/>
                    <a:pt x="666" y="1040"/>
                  </a:cubicBezTo>
                  <a:cubicBezTo>
                    <a:pt x="650" y="1056"/>
                    <a:pt x="650" y="1081"/>
                    <a:pt x="666" y="1097"/>
                  </a:cubicBezTo>
                  <a:cubicBezTo>
                    <a:pt x="674" y="1105"/>
                    <a:pt x="684" y="1109"/>
                    <a:pt x="694" y="1109"/>
                  </a:cubicBezTo>
                  <a:cubicBezTo>
                    <a:pt x="704" y="1109"/>
                    <a:pt x="715" y="1105"/>
                    <a:pt x="723" y="1097"/>
                  </a:cubicBezTo>
                  <a:cubicBezTo>
                    <a:pt x="743" y="1077"/>
                    <a:pt x="743" y="1077"/>
                    <a:pt x="743" y="1077"/>
                  </a:cubicBezTo>
                  <a:cubicBezTo>
                    <a:pt x="852" y="1186"/>
                    <a:pt x="852" y="1186"/>
                    <a:pt x="852" y="1186"/>
                  </a:cubicBezTo>
                  <a:cubicBezTo>
                    <a:pt x="852" y="1576"/>
                    <a:pt x="852" y="1576"/>
                    <a:pt x="852" y="1576"/>
                  </a:cubicBezTo>
                  <a:cubicBezTo>
                    <a:pt x="661" y="1576"/>
                    <a:pt x="661" y="1576"/>
                    <a:pt x="661" y="1576"/>
                  </a:cubicBezTo>
                  <a:lnTo>
                    <a:pt x="474" y="1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5019675" y="3309938"/>
              <a:ext cx="112713" cy="111125"/>
            </a:xfrm>
            <a:custGeom>
              <a:avLst/>
              <a:gdLst>
                <a:gd name="T0" fmla="*/ 69 w 80"/>
                <a:gd name="T1" fmla="*/ 12 h 80"/>
                <a:gd name="T2" fmla="*/ 40 w 80"/>
                <a:gd name="T3" fmla="*/ 0 h 80"/>
                <a:gd name="T4" fmla="*/ 12 w 80"/>
                <a:gd name="T5" fmla="*/ 12 h 80"/>
                <a:gd name="T6" fmla="*/ 0 w 80"/>
                <a:gd name="T7" fmla="*/ 40 h 80"/>
                <a:gd name="T8" fmla="*/ 12 w 80"/>
                <a:gd name="T9" fmla="*/ 69 h 80"/>
                <a:gd name="T10" fmla="*/ 40 w 80"/>
                <a:gd name="T11" fmla="*/ 80 h 80"/>
                <a:gd name="T12" fmla="*/ 69 w 80"/>
                <a:gd name="T13" fmla="*/ 69 h 80"/>
                <a:gd name="T14" fmla="*/ 80 w 80"/>
                <a:gd name="T15" fmla="*/ 40 h 80"/>
                <a:gd name="T16" fmla="*/ 69 w 80"/>
                <a:gd name="T17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69" y="12"/>
                  </a:moveTo>
                  <a:cubicBezTo>
                    <a:pt x="61" y="5"/>
                    <a:pt x="51" y="0"/>
                    <a:pt x="40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0"/>
                  </a:cubicBezTo>
                  <a:cubicBezTo>
                    <a:pt x="0" y="51"/>
                    <a:pt x="5" y="61"/>
                    <a:pt x="12" y="69"/>
                  </a:cubicBezTo>
                  <a:cubicBezTo>
                    <a:pt x="20" y="76"/>
                    <a:pt x="30" y="80"/>
                    <a:pt x="40" y="80"/>
                  </a:cubicBezTo>
                  <a:cubicBezTo>
                    <a:pt x="51" y="80"/>
                    <a:pt x="61" y="76"/>
                    <a:pt x="69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9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25667" y="1565567"/>
            <a:ext cx="116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654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  <p:sldLayoutId id="2147483663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ge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bi.nlm.nih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uswest.ensembl.org/info/data/ftp/index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Step by step 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4" y="2271664"/>
            <a:ext cx="6313582" cy="698591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Preprocessing </a:t>
            </a:r>
            <a:r>
              <a:rPr lang="en-US" altLang="zh-CN" sz="3600" dirty="0" err="1" smtClean="0"/>
              <a:t>scRNA-Seq</a:t>
            </a:r>
            <a:r>
              <a:rPr lang="en-US" altLang="zh-CN" sz="3600" dirty="0" smtClean="0"/>
              <a:t> data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400" dirty="0" smtClean="0"/>
              <a:t>Zongcheng Li</a:t>
            </a:r>
            <a:endParaRPr lang="en-US" altLang="zh-CN" sz="1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400" dirty="0" err="1" smtClean="0"/>
              <a:t>LLLab</a:t>
            </a:r>
            <a:endParaRPr lang="en-US" altLang="en-US" sz="1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7A1B75-53DC-456B-A163-A93FB300D40F}"/>
              </a:ext>
            </a:extLst>
          </p:cNvPr>
          <p:cNvGrpSpPr/>
          <p:nvPr/>
        </p:nvGrpSpPr>
        <p:grpSpPr>
          <a:xfrm>
            <a:off x="5214493" y="5732503"/>
            <a:ext cx="2206168" cy="404772"/>
            <a:chOff x="416689" y="1415352"/>
            <a:chExt cx="5537071" cy="10159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E3765CA-F3D4-49EB-9472-68B3841C2377}"/>
                </a:ext>
              </a:extLst>
            </p:cNvPr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1BA6EF-3FC5-452B-B1AA-175A69DAAAF0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生信小</a:t>
                </a:r>
                <a:r>
                  <a:rPr lang="zh-CN" altLang="en-US" sz="16600" b="1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课堂</a:t>
                </a:r>
                <a:endParaRPr lang="zh-CN" altLang="en-US" sz="166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E9B35A-77E8-4685-B4BB-5CA6304C0458}"/>
                  </a:ext>
                </a:extLst>
              </p:cNvPr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zh-CN" altLang="en-US" sz="16600" noProof="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+mn-lt"/>
                  </a:rPr>
                  <a:t>第二期</a:t>
                </a:r>
                <a:endParaRPr lang="en-US" altLang="zh-CN" sz="16600" noProof="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1A1EDA-57AF-45E2-9C5A-BE244EA1F806}"/>
                </a:ext>
              </a:extLst>
            </p:cNvPr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9600" dirty="0">
                <a:solidFill>
                  <a:schemeClr val="tx2">
                    <a:lumMod val="20000"/>
                    <a:lumOff val="8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78" y="94177"/>
            <a:ext cx="11056442" cy="66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Repository for Microarray &amp; RNA-Seq Data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33667" y="1565567"/>
            <a:ext cx="1169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○"/>
            </a:pPr>
            <a:r>
              <a:rPr lang="en" dirty="0"/>
              <a:t>Example: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Gene Expression Omnibus (GEO)</a:t>
            </a:r>
            <a:r>
              <a:rPr lang="en" dirty="0"/>
              <a:t> (Barrett et al., 2007)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sz="800" dirty="0"/>
          </a:p>
          <a:p>
            <a:pPr>
              <a:spcBef>
                <a:spcPts val="2133"/>
              </a:spcBef>
              <a:buChar char="○"/>
            </a:pPr>
            <a:r>
              <a:rPr lang="en" dirty="0"/>
              <a:t>Includes microarray, RNA-Seq and ChIP-Seq samples</a:t>
            </a:r>
            <a:endParaRPr sz="800" dirty="0"/>
          </a:p>
          <a:p>
            <a:pPr marL="1828754">
              <a:spcBef>
                <a:spcPts val="1333"/>
              </a:spcBef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" dirty="0"/>
              <a:t>Series:		     83,306￼</a:t>
            </a:r>
            <a:endParaRPr dirty="0"/>
          </a:p>
          <a:p>
            <a:pPr marL="1828754"/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" dirty="0"/>
              <a:t>Platforms: 		     17,085</a:t>
            </a:r>
            <a:endParaRPr dirty="0"/>
          </a:p>
          <a:p>
            <a:pPr marL="1828754"/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dirty="0"/>
              <a:t>  Samples: 		2,037,767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400" y="646542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http://girke.bioinformatics.ucr.edu/GEN242/mydoc_slides_02.html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336" y="4283333"/>
            <a:ext cx="7429500" cy="2078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6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21" y="143620"/>
            <a:ext cx="10103357" cy="65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8774" y="15585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Hisat2-build ERCC92_RGC </a:t>
            </a:r>
            <a:r>
              <a:rPr lang="en-US" altLang="zh-CN" dirty="0" err="1" smtClean="0"/>
              <a:t>ERCC92_RGC</a:t>
            </a:r>
            <a:endParaRPr lang="en-US" altLang="zh-CN" dirty="0" smtClean="0"/>
          </a:p>
          <a:p>
            <a:r>
              <a:rPr lang="en-US" altLang="zh-CN" dirty="0" smtClean="0"/>
              <a:t>hisat2 </a:t>
            </a:r>
            <a:r>
              <a:rPr lang="en-US" altLang="zh-CN" dirty="0"/>
              <a:t>-x ERCC92_RGC -S test1.sam -U test1.single.trim.fq.gz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8774" y="2797722"/>
            <a:ext cx="4583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samtools</a:t>
            </a:r>
            <a:r>
              <a:rPr lang="en-US" altLang="zh-CN" dirty="0"/>
              <a:t> view -h -b -o test1.bam </a:t>
            </a:r>
            <a:r>
              <a:rPr lang="en-US" altLang="zh-CN" dirty="0" smtClean="0"/>
              <a:t>test1.sam</a:t>
            </a:r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m</a:t>
            </a:r>
            <a:r>
              <a:rPr lang="en-US" altLang="zh-CN" dirty="0" smtClean="0"/>
              <a:t> test1.sam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8774" y="3429361"/>
            <a:ext cx="495520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samtools</a:t>
            </a:r>
            <a:r>
              <a:rPr lang="en-US" altLang="zh-CN" dirty="0"/>
              <a:t> </a:t>
            </a:r>
            <a:r>
              <a:rPr lang="en-US" altLang="zh-CN" dirty="0" smtClean="0"/>
              <a:t>sort </a:t>
            </a:r>
            <a:r>
              <a:rPr lang="en-US" altLang="zh-CN" dirty="0"/>
              <a:t>-o test1.sorted.bam </a:t>
            </a:r>
            <a:r>
              <a:rPr lang="en-US" altLang="zh-CN" dirty="0" smtClean="0"/>
              <a:t>test1.bam</a:t>
            </a:r>
          </a:p>
          <a:p>
            <a:r>
              <a:rPr lang="en-US" altLang="zh-CN" dirty="0" err="1"/>
              <a:t>samtools</a:t>
            </a:r>
            <a:r>
              <a:rPr lang="en-US" altLang="zh-CN" dirty="0"/>
              <a:t> </a:t>
            </a:r>
            <a:r>
              <a:rPr lang="en-US" altLang="zh-CN" dirty="0" smtClean="0"/>
              <a:t>index test1.sorted.bam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samtools</a:t>
            </a:r>
            <a:r>
              <a:rPr lang="en-US" altLang="zh-CN" dirty="0" smtClean="0"/>
              <a:t> </a:t>
            </a:r>
            <a:r>
              <a:rPr lang="en-US" altLang="zh-CN" dirty="0"/>
              <a:t>sort -n -o test1.sorted.bam test1.bam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288774" y="50766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samtools </a:t>
            </a:r>
            <a:r>
              <a:rPr lang="zh-CN" altLang="en-US" dirty="0"/>
              <a:t>view -h test1.sorted.bam | htseq-count -s no -f sam -otest1.count.sam - ERCC92_RGC.gtf &gt; test1.count.txt</a:t>
            </a:r>
          </a:p>
        </p:txBody>
      </p:sp>
    </p:spTree>
    <p:extLst>
      <p:ext uri="{BB962C8B-B14F-4D97-AF65-F5344CB8AC3E}">
        <p14:creationId xmlns:p14="http://schemas.microsoft.com/office/powerpoint/2010/main" val="33155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03" y="344818"/>
            <a:ext cx="10341195" cy="61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_images/count_m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8836" y="354709"/>
            <a:ext cx="5896841" cy="605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保证备份数据的有效性和一致性（重要）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zh-CN" altLang="en-US" dirty="0" smtClean="0"/>
              <a:t>流程：</a:t>
            </a:r>
            <a:endParaRPr lang="en-US" altLang="zh-CN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</a:t>
            </a:r>
            <a:r>
              <a:rPr lang="zh-CN" altLang="en-US" sz="1400" dirty="0" smtClean="0"/>
              <a:t>中数据</a:t>
            </a:r>
            <a:r>
              <a:rPr lang="en-US" altLang="zh-CN" sz="1400" dirty="0" smtClean="0">
                <a:sym typeface="Wingdings" panose="05000000000000000000" pitchFamily="2" charset="2"/>
              </a:rPr>
              <a:t>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拷贝至</a:t>
            </a:r>
            <a:r>
              <a:rPr lang="en-US" altLang="zh-CN" sz="1400" dirty="0" smtClean="0"/>
              <a:t>B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中数据上传至</a:t>
            </a:r>
            <a:r>
              <a:rPr lang="en-US" altLang="zh-CN" sz="1400" dirty="0" smtClean="0"/>
              <a:t>S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/>
              <a:t>核对</a:t>
            </a:r>
            <a:r>
              <a:rPr lang="en-US" altLang="zh-CN" sz="1400" smtClean="0"/>
              <a:t>B/S</a:t>
            </a:r>
            <a:r>
              <a:rPr lang="zh-CN" altLang="en-US" sz="1400" dirty="0" smtClean="0"/>
              <a:t>上</a:t>
            </a:r>
            <a:r>
              <a:rPr lang="en-US" altLang="zh-CN" sz="1400" dirty="0" err="1" smtClean="0"/>
              <a:t>fastq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md5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中一致</a:t>
            </a:r>
            <a:r>
              <a:rPr lang="zh-CN" altLang="en-US" sz="1400" dirty="0"/>
              <a:t>*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sym typeface="Wingdings" panose="05000000000000000000" pitchFamily="2" charset="2"/>
              </a:rPr>
              <a:t> A</a:t>
            </a:r>
            <a:r>
              <a:rPr lang="zh-CN" altLang="en-US" sz="1400" dirty="0" smtClean="0">
                <a:sym typeface="Wingdings" panose="05000000000000000000" pitchFamily="2" charset="2"/>
              </a:rPr>
              <a:t>归还公司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*如果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中没有</a:t>
            </a:r>
            <a:r>
              <a:rPr lang="en-US" altLang="zh-CN" sz="1400" dirty="0" smtClean="0"/>
              <a:t>MD5</a:t>
            </a:r>
            <a:r>
              <a:rPr lang="zh-CN" altLang="en-US" sz="1400" dirty="0" smtClean="0"/>
              <a:t>文件，自己</a:t>
            </a:r>
            <a:r>
              <a:rPr lang="en-US" altLang="zh-CN" sz="1400" dirty="0" smtClean="0"/>
              <a:t>md5sum</a:t>
            </a:r>
            <a:r>
              <a:rPr lang="zh-CN" altLang="en-US" sz="1400" dirty="0" smtClean="0"/>
              <a:t>下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1) </a:t>
            </a:r>
            <a:r>
              <a:rPr lang="zh-CN" altLang="en-US" sz="1400" dirty="0" smtClean="0"/>
              <a:t>计算</a:t>
            </a:r>
            <a:r>
              <a:rPr lang="en-US" altLang="zh-CN" sz="1400" dirty="0" smtClean="0"/>
              <a:t>md5 </a:t>
            </a:r>
          </a:p>
          <a:p>
            <a:r>
              <a:rPr lang="en-US" altLang="zh-CN" sz="1400" dirty="0" smtClean="0"/>
              <a:t>        </a:t>
            </a:r>
            <a:r>
              <a:rPr lang="en-US" altLang="zh-CN" sz="1400" dirty="0"/>
              <a:t>$</a:t>
            </a:r>
            <a:r>
              <a:rPr lang="en-US" altLang="zh-CN" sz="1400" dirty="0" smtClean="0"/>
              <a:t>cd </a:t>
            </a:r>
            <a:r>
              <a:rPr lang="en-US" altLang="zh-CN" sz="1400" dirty="0" err="1" smtClean="0"/>
              <a:t>path_to_rawdata</a:t>
            </a:r>
            <a:r>
              <a:rPr lang="en-US" altLang="zh-CN" sz="1400" dirty="0" smtClean="0"/>
              <a:t>    </a:t>
            </a:r>
          </a:p>
          <a:p>
            <a:r>
              <a:rPr lang="en-US" altLang="zh-CN" sz="1400" dirty="0" smtClean="0"/>
              <a:t>        $md5sum `find .` &gt; rawdata.md5</a:t>
            </a:r>
          </a:p>
          <a:p>
            <a:r>
              <a:rPr lang="en-US" altLang="zh-CN" sz="1400" dirty="0" smtClean="0"/>
              <a:t>2) </a:t>
            </a:r>
            <a:r>
              <a:rPr lang="zh-CN" altLang="en-US" sz="1400" dirty="0" smtClean="0"/>
              <a:t>校对</a:t>
            </a:r>
            <a:r>
              <a:rPr lang="en-US" altLang="zh-CN" sz="1400" dirty="0" smtClean="0"/>
              <a:t>md5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$cd </a:t>
            </a:r>
            <a:r>
              <a:rPr lang="en-US" altLang="zh-CN" sz="1400" dirty="0" err="1" smtClean="0"/>
              <a:t>path_to_rawdata</a:t>
            </a:r>
            <a:endParaRPr lang="en-US" altLang="zh-CN" sz="1400" dirty="0" smtClean="0"/>
          </a:p>
          <a:p>
            <a:r>
              <a:rPr lang="en-US" altLang="zh-CN" sz="1400" dirty="0" smtClean="0"/>
              <a:t>        $md5sum -c rawdata.md5</a:t>
            </a:r>
          </a:p>
          <a:p>
            <a:endParaRPr lang="en-US" altLang="zh-CN" dirty="0"/>
          </a:p>
          <a:p>
            <a:r>
              <a:rPr lang="zh-CN" altLang="en-US" dirty="0" smtClean="0"/>
              <a:t>可选处理流程：</a:t>
            </a:r>
            <a:endParaRPr lang="en-US" altLang="zh-CN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</a:t>
            </a:r>
            <a:r>
              <a:rPr lang="zh-CN" altLang="en-US" sz="1400" dirty="0"/>
              <a:t>中数据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en-US" altLang="zh-CN" sz="1400" dirty="0"/>
              <a:t> </a:t>
            </a:r>
            <a:r>
              <a:rPr lang="zh-CN" altLang="en-US" sz="1400" dirty="0"/>
              <a:t>拷贝至</a:t>
            </a:r>
            <a:r>
              <a:rPr lang="en-US" altLang="zh-CN" sz="1400" dirty="0"/>
              <a:t>B </a:t>
            </a:r>
            <a:r>
              <a:rPr lang="en-US" altLang="zh-CN" sz="1400" dirty="0">
                <a:sym typeface="Wingdings" panose="05000000000000000000" pitchFamily="2" charset="2"/>
              </a:rPr>
              <a:t> </a:t>
            </a:r>
            <a:r>
              <a:rPr lang="en-US" altLang="zh-CN" sz="1400" dirty="0"/>
              <a:t>B</a:t>
            </a:r>
            <a:r>
              <a:rPr lang="zh-CN" altLang="en-US" sz="1400" dirty="0"/>
              <a:t>中数据上传至</a:t>
            </a:r>
            <a:r>
              <a:rPr lang="en-US" altLang="zh-CN" sz="1400" dirty="0"/>
              <a:t>S </a:t>
            </a:r>
            <a:r>
              <a:rPr lang="en-US" altLang="zh-CN" sz="1400" dirty="0">
                <a:sym typeface="Wingdings" panose="05000000000000000000" pitchFamily="2" charset="2"/>
              </a:rPr>
              <a:t> </a:t>
            </a:r>
            <a:r>
              <a:rPr lang="en-US" altLang="zh-CN" sz="1400" dirty="0" smtClean="0"/>
              <a:t>S</a:t>
            </a:r>
            <a:r>
              <a:rPr lang="zh-CN" altLang="en-US" sz="1400" dirty="0" smtClean="0"/>
              <a:t>上执行</a:t>
            </a:r>
            <a:r>
              <a:rPr lang="en-US" altLang="zh-CN" sz="1400" dirty="0" err="1" smtClean="0"/>
              <a:t>smartliu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cellranger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执行完成，确保未出错</a:t>
            </a:r>
            <a:r>
              <a:rPr lang="en-US" altLang="zh-CN" sz="1400" dirty="0" smtClean="0">
                <a:sym typeface="Wingdings" panose="05000000000000000000" pitchFamily="2" charset="2"/>
              </a:rPr>
              <a:t> A</a:t>
            </a:r>
            <a:r>
              <a:rPr lang="zh-CN" altLang="en-US" sz="1400" dirty="0" smtClean="0">
                <a:sym typeface="Wingdings" panose="05000000000000000000" pitchFamily="2" charset="2"/>
              </a:rPr>
              <a:t>归还公司</a:t>
            </a:r>
            <a:endParaRPr lang="en-US" altLang="zh-CN" sz="1400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3484" y="579986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公司硬盘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; B,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实验室备份硬盘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; S,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实验室服务器。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87" y="2640402"/>
            <a:ext cx="5865385" cy="16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78634" y="1565758"/>
            <a:ext cx="10836753" cy="656792"/>
          </a:xfrm>
        </p:spPr>
        <p:txBody>
          <a:bodyPr anchor="b"/>
          <a:lstStyle/>
          <a:p>
            <a:r>
              <a:rPr lang="zh-CN" altLang="en-US" dirty="0" smtClean="0"/>
              <a:t>学会使用工具，是人类最重要的进化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0" y="2419773"/>
            <a:ext cx="99822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取彼之长，为我所用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9924" y="136466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吾尝终日而思矣，不如须臾之所学也；吾尝跂而望矣，不如登高之博见也。</a:t>
            </a:r>
            <a:r>
              <a:rPr lang="zh-CN" altLang="en-US" sz="2800" dirty="0">
                <a:solidFill>
                  <a:srgbClr val="FFC000"/>
                </a:solidFill>
              </a:rPr>
              <a:t>登高而招，臂非加长也，而见者远；顺风而呼，声非加疾也，而闻者彰。</a:t>
            </a:r>
            <a:r>
              <a:rPr lang="zh-CN" altLang="en-US" sz="2800" dirty="0">
                <a:solidFill>
                  <a:srgbClr val="0070C0"/>
                </a:solidFill>
              </a:rPr>
              <a:t>假舆马者，非利足也，而致千里</a:t>
            </a:r>
            <a:r>
              <a:rPr lang="zh-CN" altLang="en-US" sz="2800" dirty="0" smtClean="0">
                <a:solidFill>
                  <a:srgbClr val="0070C0"/>
                </a:solidFill>
              </a:rPr>
              <a:t>；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</a:rPr>
              <a:t>假</a:t>
            </a:r>
            <a:r>
              <a:rPr lang="zh-CN" altLang="en-US" sz="2800" dirty="0">
                <a:solidFill>
                  <a:srgbClr val="0070C0"/>
                </a:solidFill>
              </a:rPr>
              <a:t>舟楫者，非能水也，而绝江河</a:t>
            </a:r>
            <a:r>
              <a:rPr lang="zh-CN" altLang="en-US" sz="2800" dirty="0" smtClean="0">
                <a:solidFill>
                  <a:srgbClr val="0070C0"/>
                </a:solidFill>
              </a:rPr>
              <a:t>。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君子</a:t>
            </a:r>
            <a:r>
              <a:rPr lang="zh-CN" altLang="en-US" sz="2800" b="1" dirty="0"/>
              <a:t>生非异也，善假于物也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algn="r">
              <a:lnSpc>
                <a:spcPct val="150000"/>
              </a:lnSpc>
            </a:pPr>
            <a:r>
              <a:rPr lang="en-US" altLang="zh-CN" sz="2800" dirty="0" smtClean="0"/>
              <a:t>《</a:t>
            </a:r>
            <a:r>
              <a:rPr lang="zh-CN" altLang="en-US" sz="2800" dirty="0" smtClean="0"/>
              <a:t>劝学</a:t>
            </a:r>
            <a:r>
              <a:rPr lang="en-US" altLang="zh-CN" sz="2800" dirty="0" smtClean="0"/>
              <a:t>》 </a:t>
            </a:r>
            <a:r>
              <a:rPr lang="zh-CN" altLang="en-US" sz="2800" dirty="0" smtClean="0"/>
              <a:t>荀子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15" y="1551059"/>
            <a:ext cx="4293765" cy="42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521113" y="1770226"/>
            <a:ext cx="6178972" cy="3890077"/>
            <a:chOff x="5341515" y="1689543"/>
            <a:chExt cx="6178972" cy="3890077"/>
          </a:xfrm>
        </p:grpSpPr>
        <p:grpSp>
          <p:nvGrpSpPr>
            <p:cNvPr id="8" name="组合 7"/>
            <p:cNvGrpSpPr/>
            <p:nvPr/>
          </p:nvGrpSpPr>
          <p:grpSpPr>
            <a:xfrm>
              <a:off x="6795776" y="1689543"/>
              <a:ext cx="3348000" cy="188259"/>
              <a:chOff x="1416424" y="1506069"/>
              <a:chExt cx="3348000" cy="18825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16424" y="1506069"/>
                <a:ext cx="612000" cy="1882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028424" y="1506069"/>
                <a:ext cx="1980000" cy="18825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008424" y="1506069"/>
                <a:ext cx="756000" cy="18825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407776" y="2559119"/>
              <a:ext cx="1980000" cy="18825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41515" y="3705995"/>
              <a:ext cx="6156000" cy="543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733023" y="2670875"/>
              <a:ext cx="674753" cy="10527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723023" y="2670875"/>
              <a:ext cx="674753" cy="10527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397776" y="2670875"/>
              <a:ext cx="674753" cy="10527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397199" y="2670875"/>
              <a:ext cx="674753" cy="105274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270777" y="3563168"/>
              <a:ext cx="1452246" cy="34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072529" y="3563168"/>
              <a:ext cx="1452246" cy="34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64487" y="5381788"/>
              <a:ext cx="6156000" cy="543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93749" y="5238961"/>
              <a:ext cx="1452246" cy="34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095501" y="5238961"/>
              <a:ext cx="1452246" cy="340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450929" y="4983219"/>
              <a:ext cx="741390" cy="151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199917" y="4731713"/>
              <a:ext cx="741390" cy="151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472824" y="4478089"/>
              <a:ext cx="741390" cy="151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7404" y="1712342"/>
            <a:ext cx="24454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Read1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@</a:t>
            </a:r>
            <a:r>
              <a:rPr lang="en-US" altLang="zh-CN" sz="1400" dirty="0" err="1" smtClean="0"/>
              <a:t>seqname</a:t>
            </a:r>
            <a:endParaRPr lang="en-US" altLang="zh-CN" sz="1400" dirty="0" smtClean="0"/>
          </a:p>
          <a:p>
            <a:r>
              <a:rPr lang="en-US" altLang="zh-CN" sz="1400" dirty="0" smtClean="0"/>
              <a:t>ATGC…</a:t>
            </a:r>
          </a:p>
          <a:p>
            <a:r>
              <a:rPr lang="en-US" altLang="zh-CN" sz="1400" dirty="0" smtClean="0"/>
              <a:t>+</a:t>
            </a:r>
          </a:p>
          <a:p>
            <a:r>
              <a:rPr lang="en-US" altLang="zh-CN" sz="1400" dirty="0" smtClean="0"/>
              <a:t>HHHH…</a:t>
            </a:r>
          </a:p>
          <a:p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326521" y="1712342"/>
            <a:ext cx="359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Read2 (with </a:t>
            </a:r>
            <a:r>
              <a:rPr lang="en-US" altLang="zh-CN" sz="1400" dirty="0" err="1" smtClean="0"/>
              <a:t>Barcode+UMI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@</a:t>
            </a:r>
            <a:r>
              <a:rPr lang="en-US" altLang="zh-CN" sz="1400" dirty="0" err="1" smtClean="0"/>
              <a:t>seqname</a:t>
            </a:r>
            <a:endParaRPr lang="en-US" altLang="zh-CN" sz="1400" dirty="0" smtClean="0"/>
          </a:p>
          <a:p>
            <a:r>
              <a:rPr lang="en-US" altLang="zh-CN" sz="1400" dirty="0" smtClean="0"/>
              <a:t>GCTCATCGTGCAGTACTTTTT…</a:t>
            </a:r>
          </a:p>
          <a:p>
            <a:r>
              <a:rPr lang="en-US" altLang="zh-CN" sz="1400" dirty="0" smtClean="0"/>
              <a:t>+</a:t>
            </a:r>
          </a:p>
          <a:p>
            <a:r>
              <a:rPr lang="en-US" altLang="zh-CN" sz="1400" dirty="0" smtClean="0"/>
              <a:t>H+A?&gt;@....</a:t>
            </a:r>
            <a:endParaRPr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58504" y="3719206"/>
            <a:ext cx="45423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New single Read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@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GCTCATCGTGCAGTACTTTTT@seqname</a:t>
            </a:r>
            <a:endParaRPr lang="en-US" altLang="zh-CN" sz="1400" dirty="0" smtClean="0"/>
          </a:p>
          <a:p>
            <a:r>
              <a:rPr lang="en-US" altLang="zh-CN" sz="1400" dirty="0" smtClean="0"/>
              <a:t>ATGC…</a:t>
            </a:r>
          </a:p>
          <a:p>
            <a:r>
              <a:rPr lang="en-US" altLang="zh-CN" sz="1400" dirty="0" smtClean="0"/>
              <a:t>+</a:t>
            </a:r>
          </a:p>
          <a:p>
            <a:r>
              <a:rPr lang="en-US" altLang="zh-CN" sz="1400" dirty="0" smtClean="0"/>
              <a:t>HHHH…</a:t>
            </a:r>
          </a:p>
          <a:p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77404" y="131995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Paired to Single</a:t>
            </a:r>
            <a:endParaRPr lang="zh-CN" altLang="en-US" b="1" dirty="0"/>
          </a:p>
        </p:txBody>
      </p:sp>
      <p:sp>
        <p:nvSpPr>
          <p:cNvPr id="36" name="下箭头 35"/>
          <p:cNvSpPr/>
          <p:nvPr/>
        </p:nvSpPr>
        <p:spPr>
          <a:xfrm>
            <a:off x="1800144" y="3191435"/>
            <a:ext cx="369315" cy="4524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8414455" y="2068924"/>
            <a:ext cx="369315" cy="4524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8402139" y="3045773"/>
            <a:ext cx="369315" cy="4524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8414454" y="4257428"/>
            <a:ext cx="369315" cy="4524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759049" y="208758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Clean reads</a:t>
            </a:r>
            <a:endParaRPr lang="zh-CN" altLang="en-US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5763782" y="297619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Read mapping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789491" y="4340512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Count UMI of</a:t>
            </a:r>
          </a:p>
          <a:p>
            <a:r>
              <a:rPr lang="en-US" altLang="zh-CN" b="1" dirty="0" smtClean="0"/>
              <a:t>each gene in each cell 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486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0134" y="538701"/>
            <a:ext cx="96487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$bash Anaconda********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--add channels https://mirrors.tuna.tsinghua.edu.cn/anaconda/pkgs/free/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--add channels https://mirrors.tuna.tsinghua.edu.cn/anaconda/pkgs/main/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--set </a:t>
            </a:r>
            <a:r>
              <a:rPr lang="en-US" altLang="zh-CN" dirty="0" err="1" smtClean="0"/>
              <a:t>show_channel_urls</a:t>
            </a:r>
            <a:r>
              <a:rPr lang="en-US" altLang="zh-CN" dirty="0" smtClean="0"/>
              <a:t> yes</a:t>
            </a:r>
          </a:p>
          <a:p>
            <a:r>
              <a:rPr lang="en-US" altLang="zh-CN" dirty="0" smtClean="0"/>
              <a:t>$</a:t>
            </a:r>
            <a:r>
              <a:rPr lang="it-IT" altLang="zh-CN" dirty="0" smtClean="0"/>
              <a:t>conda config --add channels https://mirrors.tuna.tsinghua.edu.cn/anaconda/cloud/bioconda/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fastqc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cutadapt</a:t>
            </a:r>
            <a:r>
              <a:rPr lang="en-US" altLang="zh-CN" dirty="0" smtClean="0"/>
              <a:t> hisat2 </a:t>
            </a:r>
            <a:r>
              <a:rPr lang="en-US" altLang="zh-CN" dirty="0" err="1" smtClean="0"/>
              <a:t>samtools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htseq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perl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https</a:t>
            </a:r>
            <a:r>
              <a:rPr lang="en-US" altLang="zh-CN" dirty="0"/>
              <a:t>://github.com/lizc07/bioinfoClass/raw/master/Materials/03_preprocessing.zip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$cd</a:t>
            </a:r>
          </a:p>
          <a:p>
            <a:r>
              <a:rPr lang="en-US" altLang="zh-CN" dirty="0" smtClean="0"/>
              <a:t>$alias</a:t>
            </a:r>
          </a:p>
          <a:p>
            <a:r>
              <a:rPr lang="en-US" altLang="zh-CN" dirty="0" smtClean="0"/>
              <a:t>$vi .profile</a:t>
            </a:r>
          </a:p>
          <a:p>
            <a:r>
              <a:rPr lang="en-US" altLang="zh-CN" dirty="0" smtClean="0"/>
              <a:t>: alias </a:t>
            </a:r>
            <a:r>
              <a:rPr lang="en-US" altLang="zh-CN" dirty="0" err="1" smtClean="0"/>
              <a:t>wk</a:t>
            </a:r>
            <a:r>
              <a:rPr lang="en-US" altLang="zh-CN" dirty="0" smtClean="0"/>
              <a:t>=‘cd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/c/Users/Hazard/Desktop’</a:t>
            </a:r>
          </a:p>
          <a:p>
            <a:r>
              <a:rPr lang="en-US" altLang="zh-CN" dirty="0" smtClean="0"/>
              <a:t>$source .profile</a:t>
            </a:r>
          </a:p>
          <a:p>
            <a:r>
              <a:rPr lang="en-US" altLang="zh-CN" dirty="0" smtClean="0"/>
              <a:t>$alias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wk</a:t>
            </a:r>
            <a:endParaRPr lang="en-US" altLang="zh-CN" dirty="0" smtClean="0"/>
          </a:p>
          <a:p>
            <a:r>
              <a:rPr lang="en-US" altLang="zh-CN" dirty="0" smtClean="0"/>
              <a:t>$cd</a:t>
            </a:r>
          </a:p>
          <a:p>
            <a:r>
              <a:rPr lang="en-US" altLang="zh-CN" dirty="0" smtClean="0"/>
              <a:t>$ln –s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/c/Users/Hazard/Desktop </a:t>
            </a:r>
            <a:r>
              <a:rPr lang="en-US" altLang="zh-CN" dirty="0" err="1" smtClean="0"/>
              <a:t>desktop</a:t>
            </a:r>
            <a:endParaRPr lang="en-US" altLang="zh-CN" dirty="0" smtClean="0"/>
          </a:p>
          <a:p>
            <a:r>
              <a:rPr lang="en-US" altLang="zh-CN" dirty="0" smtClean="0"/>
              <a:t>$cd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9120" y="140692"/>
            <a:ext cx="36576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Split index if needed</a:t>
            </a:r>
          </a:p>
          <a:p>
            <a:r>
              <a:rPr lang="en-US" altLang="zh-CN" sz="1600" dirty="0" smtClean="0"/>
              <a:t>Raw data</a:t>
            </a:r>
          </a:p>
          <a:p>
            <a:pPr marL="285750" indent="-285750">
              <a:buFontTx/>
              <a:buChar char="-"/>
            </a:pPr>
            <a:r>
              <a:rPr lang="en-US" altLang="zh-CN" sz="1600" b="1" dirty="0" err="1" smtClean="0"/>
              <a:t>fastqc</a:t>
            </a:r>
            <a:endParaRPr lang="en-US" altLang="zh-CN" sz="1600" b="1" dirty="0" smtClean="0"/>
          </a:p>
          <a:p>
            <a:pPr marL="285750" indent="-285750">
              <a:buFontTx/>
              <a:buChar char="-"/>
            </a:pPr>
            <a:r>
              <a:rPr lang="en-US" altLang="zh-CN" sz="1600" dirty="0" smtClean="0"/>
              <a:t>Paired to single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 smtClean="0"/>
              <a:t>Remove 5’ TSO, 3’ </a:t>
            </a:r>
            <a:r>
              <a:rPr lang="en-US" altLang="zh-CN" sz="1600" dirty="0" err="1" smtClean="0"/>
              <a:t>PolyA</a:t>
            </a:r>
            <a:endParaRPr lang="en-US" altLang="zh-CN" sz="1600" dirty="0" smtClean="0"/>
          </a:p>
          <a:p>
            <a:pPr marL="742950" lvl="1" indent="-285750">
              <a:buFontTx/>
              <a:buChar char="-"/>
            </a:pPr>
            <a:r>
              <a:rPr lang="en-US" altLang="zh-CN" sz="1600" dirty="0" smtClean="0"/>
              <a:t>Custom script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 err="1" smtClean="0"/>
              <a:t>Romove</a:t>
            </a:r>
            <a:r>
              <a:rPr lang="en-US" altLang="zh-CN" sz="1600" dirty="0" smtClean="0"/>
              <a:t> 3’ Adaptor</a:t>
            </a:r>
          </a:p>
          <a:p>
            <a:pPr marL="742950" lvl="1" indent="-285750">
              <a:buFontTx/>
              <a:buChar char="-"/>
            </a:pPr>
            <a:r>
              <a:rPr lang="en-US" altLang="zh-CN" sz="1600" b="1" dirty="0" err="1" smtClean="0"/>
              <a:t>cutadapt</a:t>
            </a:r>
            <a:endParaRPr lang="en-US" altLang="zh-CN" sz="1600" b="1" dirty="0" smtClean="0"/>
          </a:p>
          <a:p>
            <a:r>
              <a:rPr lang="en-US" altLang="zh-CN" sz="1600" dirty="0" smtClean="0"/>
              <a:t>Clean data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 smtClean="0"/>
              <a:t>Read mapping</a:t>
            </a:r>
          </a:p>
          <a:p>
            <a:pPr marL="742950" lvl="1" indent="-285750">
              <a:buFontTx/>
              <a:buChar char="-"/>
            </a:pPr>
            <a:r>
              <a:rPr lang="en-US" altLang="zh-CN" sz="1600" b="1" dirty="0" smtClean="0"/>
              <a:t>hisat2</a:t>
            </a:r>
            <a:endParaRPr lang="en-US" altLang="zh-CN" sz="1600" dirty="0" smtClean="0"/>
          </a:p>
          <a:p>
            <a:pPr marL="742950" lvl="1" indent="-285750">
              <a:buFontTx/>
              <a:buChar char="-"/>
            </a:pPr>
            <a:r>
              <a:rPr lang="en-US" altLang="zh-CN" sz="1600" dirty="0" smtClean="0"/>
              <a:t>Build reference</a:t>
            </a:r>
          </a:p>
          <a:p>
            <a:pPr marL="1200150" lvl="2" indent="-285750">
              <a:buFontTx/>
              <a:buChar char="-"/>
            </a:pPr>
            <a:r>
              <a:rPr lang="en-US" altLang="zh-CN" sz="1600" dirty="0" smtClean="0"/>
              <a:t>Hisat2-build</a:t>
            </a:r>
          </a:p>
          <a:p>
            <a:pPr marL="1200150" lvl="2" indent="-285750">
              <a:buFontTx/>
              <a:buChar char="-"/>
            </a:pPr>
            <a:r>
              <a:rPr lang="en-US" altLang="zh-CN" sz="1600" dirty="0" smtClean="0"/>
              <a:t>Genome</a:t>
            </a:r>
          </a:p>
          <a:p>
            <a:pPr marL="1657350" lvl="3" indent="-285750">
              <a:buFontTx/>
              <a:buChar char="-"/>
            </a:pPr>
            <a:r>
              <a:rPr lang="en-US" altLang="zh-CN" sz="1600" dirty="0"/>
              <a:t>m</a:t>
            </a:r>
            <a:r>
              <a:rPr lang="en-US" altLang="zh-CN" sz="1600" dirty="0" smtClean="0"/>
              <a:t>m10</a:t>
            </a:r>
          </a:p>
          <a:p>
            <a:pPr marL="1657350" lvl="3" indent="-285750">
              <a:buFontTx/>
              <a:buChar char="-"/>
            </a:pPr>
            <a:r>
              <a:rPr lang="en-US" altLang="zh-CN" sz="1600" dirty="0" smtClean="0"/>
              <a:t>Grcm37</a:t>
            </a:r>
          </a:p>
          <a:p>
            <a:pPr marL="1200150" lvl="2" indent="-285750">
              <a:buFontTx/>
              <a:buChar char="-"/>
            </a:pPr>
            <a:r>
              <a:rPr lang="en-US" altLang="zh-CN" sz="1600" dirty="0" smtClean="0"/>
              <a:t>Transcriptome</a:t>
            </a:r>
          </a:p>
          <a:p>
            <a:pPr marL="1657350" lvl="3" indent="-285750">
              <a:buFontTx/>
              <a:buChar char="-"/>
            </a:pPr>
            <a:r>
              <a:rPr lang="en-US" altLang="zh-CN" sz="1600" dirty="0" err="1" smtClean="0"/>
              <a:t>refGene</a:t>
            </a:r>
            <a:endParaRPr lang="en-US" altLang="zh-CN" sz="1600" dirty="0" smtClean="0"/>
          </a:p>
          <a:p>
            <a:pPr marL="1657350" lvl="3" indent="-285750">
              <a:buFontTx/>
              <a:buChar char="-"/>
            </a:pPr>
            <a:r>
              <a:rPr lang="en-US" altLang="zh-CN" sz="1600" dirty="0" err="1" smtClean="0"/>
              <a:t>Gencode</a:t>
            </a:r>
            <a:endParaRPr lang="en-US" altLang="zh-CN" sz="1600" dirty="0" smtClean="0"/>
          </a:p>
          <a:p>
            <a:pPr marL="1657350" lvl="3" indent="-285750">
              <a:buFontTx/>
              <a:buChar char="-"/>
            </a:pPr>
            <a:r>
              <a:rPr lang="en-US" altLang="zh-CN" sz="1600" dirty="0" err="1" smtClean="0"/>
              <a:t>lncRNA</a:t>
            </a:r>
            <a:endParaRPr lang="en-US" altLang="zh-CN" sz="1600" dirty="0" smtClean="0"/>
          </a:p>
          <a:p>
            <a:pPr marL="285750" indent="-285750">
              <a:buFontTx/>
              <a:buChar char="-"/>
            </a:pPr>
            <a:r>
              <a:rPr lang="en-US" altLang="zh-CN" sz="1600" dirty="0" smtClean="0"/>
              <a:t>Sam to bam</a:t>
            </a:r>
          </a:p>
          <a:p>
            <a:pPr marL="742950" lvl="1" indent="-285750">
              <a:buFontTx/>
              <a:buChar char="-"/>
            </a:pPr>
            <a:r>
              <a:rPr lang="en-US" altLang="zh-CN" sz="1600" b="1" dirty="0" err="1"/>
              <a:t>s</a:t>
            </a:r>
            <a:r>
              <a:rPr lang="en-US" altLang="zh-CN" sz="1600" b="1" dirty="0" err="1" smtClean="0"/>
              <a:t>amtools</a:t>
            </a:r>
            <a:endParaRPr lang="en-US" altLang="zh-CN" sz="1600" b="1" dirty="0" smtClean="0"/>
          </a:p>
          <a:p>
            <a:r>
              <a:rPr lang="en-US" altLang="zh-CN" sz="1600" dirty="0" smtClean="0"/>
              <a:t>Mapped reads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 smtClean="0"/>
              <a:t>Count UMI</a:t>
            </a:r>
          </a:p>
          <a:p>
            <a:pPr marL="742950" lvl="1" indent="-285750">
              <a:buFontTx/>
              <a:buChar char="-"/>
            </a:pPr>
            <a:r>
              <a:rPr lang="en-US" altLang="zh-CN" sz="1600" b="1" dirty="0" err="1"/>
              <a:t>h</a:t>
            </a:r>
            <a:r>
              <a:rPr lang="en-US" altLang="zh-CN" sz="1600" b="1" dirty="0" err="1" smtClean="0"/>
              <a:t>tseq</a:t>
            </a:r>
            <a:endParaRPr lang="en-US" altLang="zh-CN" sz="1600" b="1" dirty="0" smtClean="0"/>
          </a:p>
          <a:p>
            <a:pPr marL="742950" lvl="1" indent="-285750">
              <a:buFontTx/>
              <a:buChar char="-"/>
            </a:pPr>
            <a:r>
              <a:rPr lang="en-US" altLang="zh-CN" sz="1600" dirty="0" smtClean="0"/>
              <a:t>Custom script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161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8" y="1290878"/>
            <a:ext cx="938212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598" y="2741774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install make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cpanm</a:t>
            </a:r>
            <a:r>
              <a:rPr lang="en-US" altLang="zh-CN" dirty="0" smtClean="0"/>
              <a:t> JSON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598" y="1633778"/>
            <a:ext cx="3698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conda</a:t>
            </a:r>
            <a:r>
              <a:rPr lang="en-US" altLang="zh-CN" dirty="0"/>
              <a:t> install </a:t>
            </a:r>
            <a:r>
              <a:rPr lang="en-US" altLang="zh-CN" dirty="0" err="1" smtClean="0"/>
              <a:t>perl</a:t>
            </a:r>
            <a:r>
              <a:rPr lang="en-US" altLang="zh-CN" dirty="0" smtClean="0"/>
              <a:t>-app-</a:t>
            </a:r>
            <a:r>
              <a:rPr lang="en-US" altLang="zh-CN" dirty="0" err="1" smtClean="0"/>
              <a:t>cpanminus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cpanm</a:t>
            </a:r>
            <a:r>
              <a:rPr lang="en-US" altLang="zh-CN" dirty="0" smtClean="0"/>
              <a:t> JSON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80598" y="908330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perl</a:t>
            </a:r>
            <a:r>
              <a:rPr lang="en-US" altLang="zh-CN" dirty="0" smtClean="0"/>
              <a:t> paired2single.pl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06" y="2280109"/>
            <a:ext cx="9163050" cy="4000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0598" y="300758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https://bioconda.github.io/recipes.html#recipes</a:t>
            </a:r>
          </a:p>
        </p:txBody>
      </p:sp>
      <p:sp>
        <p:nvSpPr>
          <p:cNvPr id="8" name="矩形 7"/>
          <p:cNvSpPr/>
          <p:nvPr/>
        </p:nvSpPr>
        <p:spPr>
          <a:xfrm>
            <a:off x="480598" y="3388105"/>
            <a:ext cx="89187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perl</a:t>
            </a:r>
            <a:r>
              <a:rPr lang="en-US" altLang="zh-CN" sz="1200" dirty="0"/>
              <a:t> paired2single.pl test1_1.fq.gz test1_2.fq.gz AACGTGAT,AAACTAA,AGTGGTCA,ACCACTGT,ACATTGGC,CAGATCTG,CATCAAGT,CGCTGATC,ACAAGCTA,CTGTAGCC,AGTACAAG,AACAACCA,AACCGAGA,AACGCTTA,AAGACGGA,AAGGTACA,ACACAGAA,ACAGCAGA,ACCTCCAA,ACGCTCGA,ACGTATCA,ACTATGCA,AGAGTCAA,AGATCGCA,AGCAGGAA,AGTCACTA,ATCCTGTA,ATTGAGGA,CAACCACA,CAAGACTA,CAATGGAA,CACTTCGA,CAGCGTTA,CATACCAA,CCAGTTCA,CCGAAGTA,CCGTGAGA,CCTCCTGA,CGAACTTA,CGACTGGA,CGCATACA,CTCAATGA,CTGAGCCA,CTGGCATA,GAATCTGA,GACTAGTA,GAGCTGAA,GATAGACA,GCCACATA,GCGAGTAA,GCTAACGA,GCTCGGTA,GGAGAACA,GGTGCGAA,GTACGCAA,GTCGTAGA,GTCTGTCA,GTGTTCTA,TAGGATGA,TATCAGCA,TCCGTCTA,TCTTCACA,TGAAGAGA,TGGAACAA,TGGCTTCA,TGGTGGTA,TTCACGCA,AACTCACC,AAGAGATC,AAGGACAC,AATCCGTC,AATGTTGC,ACACGACC,ACAGATTC,AGATGTAC,AGCACCTC,AGCCATGC,AGGCTAAC,ATAGCGAC,ATCATTCC,ATTGGCTC,CAAGGAGC,CACCTTAC,CCATCCTC,CCGACAAC,CCTAATCC,CCTCTATC,CGACACAC,CGGATTGC,CTAAGGTC,GAACAGGC,GACAGTGC,GAGTTAGC,GATGAATC,GCCAAGAC 1 test1.single.fq.gz test1.others.fq.gz TGGTATCAACGCAGAGTACAT AAAAAAAAAAAAAAA 40 test1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04191" y="58788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cutadapt</a:t>
            </a:r>
            <a:r>
              <a:rPr lang="en-US" altLang="zh-CN" dirty="0"/>
              <a:t> -a AGATCGGAAGAGC -a GCTCTTCCGATCT --max-n=0.1 -o test1.single.trim.fq.gz test1.single.fq.gz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3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Genome Sequences and Annotations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28867" y="1260767"/>
            <a:ext cx="11690400" cy="33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○"/>
            </a:pPr>
            <a:r>
              <a:rPr lang="en"/>
              <a:t>Important resource for many NGS data analysis routines</a:t>
            </a:r>
            <a:endParaRPr/>
          </a:p>
          <a:p>
            <a:pPr lvl="1">
              <a:spcBef>
                <a:spcPts val="1333"/>
              </a:spcBef>
            </a:pPr>
            <a:r>
              <a:rPr lang="en"/>
              <a:t>Example NCBI FTP site for sequence download: </a:t>
            </a:r>
            <a:r>
              <a:rPr lang="en" u="sng">
                <a:solidFill>
                  <a:schemeClr val="hlink"/>
                </a:solidFill>
                <a:hlinkClick r:id="rId3"/>
              </a:rPr>
              <a:t>ftp://ftp.ncbi.nlm.nih.gov</a:t>
            </a:r>
            <a:endParaRPr/>
          </a:p>
          <a:p>
            <a:pPr>
              <a:spcBef>
                <a:spcPts val="1333"/>
              </a:spcBef>
              <a:buChar char="○"/>
            </a:pPr>
            <a:r>
              <a:rPr lang="en"/>
              <a:t>Most genomes have their own community database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Problem: inconsistent annotations across organisms</a:t>
            </a:r>
            <a:endParaRPr/>
          </a:p>
          <a:p>
            <a:pPr>
              <a:spcBef>
                <a:spcPts val="1333"/>
              </a:spcBef>
              <a:buChar char="○"/>
            </a:pPr>
            <a:r>
              <a:rPr lang="en"/>
              <a:t>Ensembl contains many genomes consistently organized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Batch downloads via FTP: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http://uswest.ensembl.org/info/data/ftp/index.html</a:t>
            </a:r>
            <a:endParaRPr/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Significance:</a:t>
            </a:r>
            <a:r>
              <a:rPr lang="en"/>
              <a:t> many NGS routines (</a:t>
            </a:r>
            <a:r>
              <a:rPr lang="en" i="1"/>
              <a:t>e.g.</a:t>
            </a:r>
            <a:r>
              <a:rPr lang="en"/>
              <a:t> read mapping and counting) require FASTA file for genome sequence plus GFF/GTF file for annotations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Example for NGS workflow, such a read counting step in RNA-Seq: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703933" y="5375367"/>
            <a:ext cx="8463200" cy="10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2857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download.file(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DD1144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"some_ensembl.gff.gz"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DD1144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"my.gff"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# Download annotations from Ensembl</a:t>
            </a:r>
            <a:b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txdb </a:t>
            </a:r>
            <a:r>
              <a:rPr kumimoji="0" lang="en" sz="1333" b="1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makeTxDbFromGFF(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DD1144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"my.gff"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...) # Generate txdb</a:t>
            </a:r>
            <a:b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</a:b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read_counts </a:t>
            </a:r>
            <a:r>
              <a:rPr kumimoji="0" lang="en" sz="1333" b="1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summarizeOverlaps(ebyg, 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DD1144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"bam_file.list"</a:t>
            </a: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77777A"/>
                </a:solidFill>
                <a:effectLst/>
                <a:highlight>
                  <a:srgbClr val="F5F5F5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...) # Read counting</a:t>
            </a:r>
            <a:endParaRPr kumimoji="0" sz="1333" b="1" i="0" u="none" strike="noStrike" kern="1200" cap="none" spc="0" normalizeH="0" baseline="0" noProof="0">
              <a:ln>
                <a:noFill/>
              </a:ln>
              <a:solidFill>
                <a:srgbClr val="77777A"/>
              </a:solidFill>
              <a:effectLst/>
              <a:highlight>
                <a:srgbClr val="F5F5F5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39751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endParaRPr kumimoji="0" sz="1333" b="1" i="0" u="none" strike="noStrike" kern="1200" cap="none" spc="0" normalizeH="0" baseline="0" noProof="0">
              <a:ln>
                <a:noFill/>
              </a:ln>
              <a:solidFill>
                <a:srgbClr val="77777A"/>
              </a:solidFill>
              <a:effectLst/>
              <a:highlight>
                <a:srgbClr val="F5F5F5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400" y="646542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http://girke.bioinformatics.ucr.edu/GEN242/mydoc_slides_02.html</a:t>
            </a:r>
          </a:p>
        </p:txBody>
      </p:sp>
    </p:spTree>
    <p:extLst>
      <p:ext uri="{BB962C8B-B14F-4D97-AF65-F5344CB8AC3E}">
        <p14:creationId xmlns:p14="http://schemas.microsoft.com/office/powerpoint/2010/main" val="33929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88" y="104911"/>
            <a:ext cx="11092224" cy="66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14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10002f62-42de-4f8b-8edd-45b71f638da1"/>
</p:tagLst>
</file>

<file path=ppt/theme/theme1.xml><?xml version="1.0" encoding="utf-8"?>
<a:theme xmlns:a="http://schemas.openxmlformats.org/drawingml/2006/main" name="主题5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B4"/>
      </a:accent1>
      <a:accent2>
        <a:srgbClr val="D24852"/>
      </a:accent2>
      <a:accent3>
        <a:srgbClr val="79B670"/>
      </a:accent3>
      <a:accent4>
        <a:srgbClr val="946735"/>
      </a:accent4>
      <a:accent5>
        <a:srgbClr val="CAC691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231</TotalTime>
  <Words>781</Words>
  <Application>Microsoft Office PowerPoint</Application>
  <PresentationFormat>宽屏</PresentationFormat>
  <Paragraphs>144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Consolas</vt:lpstr>
      <vt:lpstr>Courier New</vt:lpstr>
      <vt:lpstr>Impact</vt:lpstr>
      <vt:lpstr>Wingdings</vt:lpstr>
      <vt:lpstr>主题5</vt:lpstr>
      <vt:lpstr>Preprocessing scRNA-Seq data</vt:lpstr>
      <vt:lpstr>学会使用工具，是人类最重要的进化</vt:lpstr>
      <vt:lpstr>取彼之长，为我所用</vt:lpstr>
      <vt:lpstr>Workflow</vt:lpstr>
      <vt:lpstr>PowerPoint 演示文稿</vt:lpstr>
      <vt:lpstr>PowerPoint 演示文稿</vt:lpstr>
      <vt:lpstr>PowerPoint 演示文稿</vt:lpstr>
      <vt:lpstr>Genome Sequences and Annotations</vt:lpstr>
      <vt:lpstr>PowerPoint 演示文稿</vt:lpstr>
      <vt:lpstr>PowerPoint 演示文稿</vt:lpstr>
      <vt:lpstr>Repository for Microarray &amp; RNA-Seq Data</vt:lpstr>
      <vt:lpstr>PowerPoint 演示文稿</vt:lpstr>
      <vt:lpstr>PowerPoint 演示文稿</vt:lpstr>
      <vt:lpstr>PowerPoint 演示文稿</vt:lpstr>
      <vt:lpstr>PowerPoint 演示文稿</vt:lpstr>
      <vt:lpstr>保证备份数据的有效性和一致性（重要）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 Zongcheng</cp:lastModifiedBy>
  <cp:revision>24</cp:revision>
  <cp:lastPrinted>2017-12-25T16:00:00Z</cp:lastPrinted>
  <dcterms:created xsi:type="dcterms:W3CDTF">2017-12-25T16:00:00Z</dcterms:created>
  <dcterms:modified xsi:type="dcterms:W3CDTF">2018-06-24T05:59:40Z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