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Syncopate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Syncopate-bold.fntdata"/><Relationship Id="rId12" Type="http://schemas.openxmlformats.org/officeDocument/2006/relationships/font" Target="fonts/Syncopat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5200"/>
              <a:buNone/>
              <a:defRPr sz="5200">
                <a:solidFill>
                  <a:srgbClr val="2A528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3600"/>
              <a:buNone/>
              <a:defRPr sz="3600">
                <a:solidFill>
                  <a:srgbClr val="2A52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3600"/>
              <a:buNone/>
              <a:defRPr sz="3600">
                <a:solidFill>
                  <a:srgbClr val="2A528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>
                <a:solidFill>
                  <a:srgbClr val="2A528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94250" y="1174175"/>
            <a:ext cx="876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 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Shape 9"/>
          <p:cNvSpPr txBox="1"/>
          <p:nvPr/>
        </p:nvSpPr>
        <p:spPr>
          <a:xfrm>
            <a:off x="8065425" y="-82775"/>
            <a:ext cx="11514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F5B9D"/>
                </a:solidFill>
                <a:latin typeface="Syncopate"/>
                <a:ea typeface="Syncopate"/>
                <a:cs typeface="Syncopate"/>
                <a:sym typeface="Syncopate"/>
              </a:rPr>
              <a:t>GEN</a:t>
            </a:r>
            <a:endParaRPr sz="2400">
              <a:solidFill>
                <a:srgbClr val="2F5B9D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F5B9D"/>
                </a:solidFill>
                <a:latin typeface="Syncopate"/>
                <a:ea typeface="Syncopate"/>
                <a:cs typeface="Syncopate"/>
                <a:sym typeface="Syncopate"/>
              </a:rPr>
              <a:t>242</a:t>
            </a:r>
            <a:endParaRPr sz="2400">
              <a:solidFill>
                <a:srgbClr val="2F5B9D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girke.bioinformatics.ucr.edu/GEN242/mydoc_tutorial_01.html#git-basics-from-command-line" TargetMode="External"/><Relationship Id="rId4" Type="http://schemas.openxmlformats.org/officeDocument/2006/relationships/hyperlink" Target="http://girke.bioinformatics.ucr.edu/GEN242/mydoc_tutorial_01.html#using-github-from-rstudio" TargetMode="External"/><Relationship Id="rId5" Type="http://schemas.openxmlformats.org/officeDocument/2006/relationships/hyperlink" Target="http://girke.bioinformatics.ucr.edu/GEN242/mydoc_tutorial_02.html#nvim-r-tmux-essential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girke.bioinformatics.ucr.edu/GEN242/mydoc_Programming_in_R_01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6683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2F5B9D"/>
                </a:solidFill>
              </a:rPr>
              <a:t>Programming in R</a:t>
            </a:r>
            <a:endParaRPr sz="3600"/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276025" y="3696350"/>
            <a:ext cx="83280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Thomas Girke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April 19, 2018</a:t>
            </a:r>
            <a:endParaRPr sz="1800">
              <a:solidFill>
                <a:schemeClr val="dk2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11700" y="2072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Data Analysis in Genome Biology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GEN242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6250" y="1174175"/>
            <a:ext cx="8767800" cy="22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Some Unfinished topics</a:t>
            </a:r>
            <a:endParaRPr sz="16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GitHub from command-line and RStudio </a:t>
            </a:r>
            <a:endParaRPr sz="16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Running R in a terminal on local and remote systems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Programming in R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800"/>
              <a:buChar char=" "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Some Unfinished Topics</a:t>
            </a:r>
            <a:endParaRPr sz="2600"/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90850" y="1174175"/>
            <a:ext cx="846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975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>
                <a:highlight>
                  <a:srgbClr val="FFFFFF"/>
                </a:highlight>
              </a:rPr>
              <a:t>These are some shorter topics we need to finish up:</a:t>
            </a:r>
            <a:endParaRPr>
              <a:highlight>
                <a:srgbClr val="FFFFFF"/>
              </a:highlight>
            </a:endParaRPr>
          </a:p>
          <a:p>
            <a:pPr indent="-342900" lvl="0" marL="457200" rtl="0">
              <a:lnSpc>
                <a:spcPct val="139751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>
                <a:highlight>
                  <a:srgbClr val="FFFFFF"/>
                </a:highlight>
              </a:rPr>
              <a:t>Git &amp; GitHub from command-line -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URL</a:t>
            </a:r>
            <a:endParaRPr>
              <a:highlight>
                <a:srgbClr val="FFFFFF"/>
              </a:highlight>
            </a:endParaRPr>
          </a:p>
          <a:p>
            <a:pPr indent="-301625" lvl="0" marL="457200" rtl="0">
              <a:lnSpc>
                <a:spcPct val="13975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○"/>
            </a:pPr>
            <a:r>
              <a:rPr lang="en">
                <a:highlight>
                  <a:srgbClr val="FFFFFF"/>
                </a:highlight>
              </a:rPr>
              <a:t>Git &amp; GitHub from RStudio -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URL</a:t>
            </a:r>
            <a:endParaRPr>
              <a:highlight>
                <a:srgbClr val="FFFFFF"/>
              </a:highlight>
            </a:endParaRPr>
          </a:p>
          <a:p>
            <a:pPr indent="-342900" lvl="0" marL="457200" rtl="0">
              <a:lnSpc>
                <a:spcPct val="13975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>
                <a:highlight>
                  <a:srgbClr val="FFFFFF"/>
                </a:highlight>
              </a:rPr>
              <a:t>Running R in a terminal on local or remote systems -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URL</a:t>
            </a:r>
            <a:endParaRPr>
              <a:highlight>
                <a:srgbClr val="FFFFFF"/>
              </a:highlight>
            </a:endParaRPr>
          </a:p>
          <a:p>
            <a:pPr indent="0" lvl="0" marL="0" rtl="0">
              <a:lnSpc>
                <a:spcPct val="139751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856250" y="1174175"/>
            <a:ext cx="8767800" cy="22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Some Unfinished topics</a:t>
            </a:r>
            <a:endParaRPr sz="1600">
              <a:solidFill>
                <a:srgbClr val="999999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GitHub from command-line and RStudio </a:t>
            </a:r>
            <a:endParaRPr sz="1600">
              <a:solidFill>
                <a:srgbClr val="999999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Running R in a terminal on local and remote systems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Programming in R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800"/>
              <a:buChar char=" "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Why Programming in R?</a:t>
            </a:r>
            <a:endParaRPr sz="2600"/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38450" y="1174175"/>
            <a:ext cx="876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Powerful statistical environment and programming language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Facilitates reproducible research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Efficient data structures make programming very easy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Ease of implementing custom functions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Powerful graphics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Access to fast growing number of analysis packages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Most widely used language in bioinformatics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Is standard for data mining and biostatistical analysis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Technical advantages: free, open-source, available for all OSs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Online Programming Tutorial</a:t>
            </a:r>
            <a:endParaRPr sz="2600"/>
          </a:p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2596050" y="2016000"/>
            <a:ext cx="4392300" cy="1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Continue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 sz="2400"/>
              <a:t>!</a:t>
            </a:r>
            <a:endParaRPr sz="2400"/>
          </a:p>
          <a:p>
            <a:pPr indent="0" lvl="0" marL="0" rtl="0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and Books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0750" y="1399225"/>
            <a:ext cx="857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Huber W, Carey VJ, Gentleman R, Anders S, Carlson M, Carvalho BS, …, et al (2015) Orchestrating high-throughput genomic analysis with Bioconductor. Nat Methods 12: 115–121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