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Una ecuación de inversión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14 febrero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64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Consideremos un ejemplo basado en los siguientes datos macroeconómicos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160"/>
            <a:ext cx="11094460" cy="36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* Realizar la siguiente regresión</a:t>
            </a:r>
            <a:br>
              <a:rPr lang="es-MX" dirty="0"/>
            </a:br>
            <a:r>
              <a:rPr lang="es-MX" dirty="0" err="1" smtClean="0"/>
              <a:t>reg</a:t>
            </a:r>
            <a:r>
              <a:rPr lang="es-MX" dirty="0" smtClean="0"/>
              <a:t>  </a:t>
            </a:r>
            <a:r>
              <a:rPr lang="es-MX" dirty="0"/>
              <a:t>r  TT GNPR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586637" y="2588653"/>
                <a:ext cx="5861904" cy="369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𝐺𝑁𝑃𝑅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… (1)</a:t>
                </a:r>
                <a:endParaRPr lang="es-MX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37" y="2588653"/>
                <a:ext cx="5861904" cy="369653"/>
              </a:xfrm>
              <a:prstGeom prst="rect">
                <a:avLst/>
              </a:prstGeom>
              <a:blipFill rotWithShape="0">
                <a:blip r:embed="rId2"/>
                <a:stretch>
                  <a:fillRect l="-1871" t="-176667" r="-2391" b="-26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622738" y="3235043"/>
                <a:ext cx="7651264" cy="389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𝐺𝑁𝑃𝑅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𝑇𝑇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… (2)</a:t>
                </a:r>
                <a:endParaRPr lang="es-MX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38" y="3235043"/>
                <a:ext cx="7651264" cy="389402"/>
              </a:xfrm>
              <a:prstGeom prst="rect">
                <a:avLst/>
              </a:prstGeom>
              <a:blipFill rotWithShape="0">
                <a:blip r:embed="rId3"/>
                <a:stretch>
                  <a:fillRect t="-21875" r="-80" b="-43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058278" y="3901182"/>
                <a:ext cx="8665271" cy="389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𝐺𝑁𝑃𝑅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𝑇𝑇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𝐺𝑁𝑃𝑅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𝐺𝑁𝑃𝑅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𝐺𝑁𝑃𝑅</m:t>
                                </m:r>
                              </m:e>
                              <m:sub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… </a:t>
                </a:r>
                <a:r>
                  <a:rPr lang="es-MX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(3)</a:t>
                </a:r>
                <a:endParaRPr lang="es-MX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78" y="3901182"/>
                <a:ext cx="8665271" cy="389402"/>
              </a:xfrm>
              <a:prstGeom prst="rect">
                <a:avLst/>
              </a:prstGeom>
              <a:blipFill rotWithShape="0">
                <a:blip r:embed="rId4"/>
                <a:stretch>
                  <a:fillRect t="-21875" r="-1830" b="-43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22033" y="2315135"/>
                <a:ext cx="8596668" cy="3880773"/>
              </a:xfrm>
            </p:spPr>
            <p:txBody>
              <a:bodyPr/>
              <a:lstStyle/>
              <a:p>
                <a:r>
                  <a:rPr lang="es-MX" dirty="0" smtClean="0"/>
                  <a:t>Para obtener una solución primero se divide (1) por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𝐺𝑁𝑃𝑅</m:t>
                        </m:r>
                      </m:e>
                    </m:acc>
                  </m:oMath>
                </a14:m>
                <a:r>
                  <a:rPr lang="es-MX" dirty="0" smtClean="0"/>
                  <a:t>     … (4)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2333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2873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Realizando los cálculos vistos en la clase pasada se obtienen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dirty="0" smtClean="0"/>
                  <a:t> </a:t>
                </a:r>
              </a:p>
              <a:p>
                <a:r>
                  <a:rPr lang="es-MX" dirty="0" smtClean="0">
                    <a:solidFill>
                      <a:srgbClr val="9966FF"/>
                    </a:solidFill>
                  </a:rPr>
                  <a:t>Tarea: obtener estimadores con (2), (3) y (4)</a:t>
                </a:r>
              </a:p>
              <a:p>
                <a:r>
                  <a:rPr lang="es-MX" dirty="0" smtClean="0"/>
                  <a:t>Donde: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017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653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Con base en los resultados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dirty="0" smtClean="0"/>
                  <a:t> se puede obtener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033" y="2315135"/>
                <a:ext cx="8596668" cy="3880773"/>
              </a:xfrm>
              <a:blipFill rotWithShape="0"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Regresando al ejercicio de Promedio de Calificaciones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Obtener el error estándar de la regresión.</a:t>
            </a:r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12"/>
              <p:cNvSpPr txBox="1"/>
              <p:nvPr/>
            </p:nvSpPr>
            <p:spPr>
              <a:xfrm>
                <a:off x="3670479" y="3256869"/>
                <a:ext cx="2778438" cy="100142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32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 b="0" i="1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3200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s-MX" sz="3200"/>
              </a:p>
            </p:txBody>
          </p:sp>
        </mc:Choice>
        <mc:Fallback>
          <p:sp>
            <p:nvSpPr>
              <p:cNvPr id="4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79" y="3256869"/>
                <a:ext cx="2778438" cy="1001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746975"/>
                <a:ext cx="8596668" cy="5294387"/>
              </a:xfrm>
            </p:spPr>
            <p:txBody>
              <a:bodyPr/>
              <a:lstStyle/>
              <a:p>
                <a:r>
                  <a:rPr lang="es-MX" dirty="0" smtClean="0"/>
                  <a:t>El error estándar de la regresión </a:t>
                </a:r>
                <a:r>
                  <a:rPr lang="es-MX" i="1" dirty="0" smtClean="0"/>
                  <a:t>s</a:t>
                </a:r>
                <a:r>
                  <a:rPr lang="es-MX" dirty="0" smtClean="0"/>
                  <a:t>, es igual a 0.33. </a:t>
                </a:r>
              </a:p>
              <a:p>
                <a:endParaRPr lang="es-MX" dirty="0" smtClean="0"/>
              </a:p>
              <a:p>
                <a:r>
                  <a:rPr lang="es-MX" dirty="0" smtClean="0"/>
                  <a:t>Representa el 11% de la media del promedio de calificaciones.</a:t>
                </a:r>
              </a:p>
              <a:p>
                <a:endParaRPr lang="es-MX" dirty="0"/>
              </a:p>
              <a:p>
                <a:r>
                  <a:rPr lang="es-MX" dirty="0" smtClean="0"/>
                  <a:t>Entre menor sea el cociente de </a:t>
                </a:r>
                <a:r>
                  <a:rPr lang="es-MX" i="1" dirty="0" smtClean="0"/>
                  <a:t>s</a:t>
                </a:r>
                <a:r>
                  <a:rPr lang="es-MX" dirty="0" smtClean="0"/>
                  <a:t> con la media de la variable dependiente, se ajustan en forma más estrecha los datos a la recta de regresión.</a:t>
                </a:r>
              </a:p>
              <a:p>
                <a:endParaRPr lang="es-MX" dirty="0"/>
              </a:p>
              <a:p>
                <a:r>
                  <a:rPr lang="es-MX" dirty="0" smtClean="0"/>
                  <a:t>Ahora se tiene que calcular el error estándar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endParaRPr lang="es-MX" dirty="0" smtClean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746975"/>
                <a:ext cx="8596668" cy="5294387"/>
              </a:xfrm>
              <a:blipFill rotWithShape="0">
                <a:blip r:embed="rId2"/>
                <a:stretch>
                  <a:fillRect l="-142" t="-8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15"/>
              <p:cNvSpPr txBox="1"/>
              <p:nvPr/>
            </p:nvSpPr>
            <p:spPr>
              <a:xfrm>
                <a:off x="4173694" y="4601250"/>
                <a:ext cx="1809750" cy="83837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sub>
                        <m:sup>
                          <m:r>
                            <a:rPr lang="es-MX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MX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4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94" y="4601250"/>
                <a:ext cx="1809750" cy="838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9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811369"/>
                <a:ext cx="8596668" cy="5229993"/>
              </a:xfrm>
            </p:spPr>
            <p:txBody>
              <a:bodyPr/>
              <a:lstStyle/>
              <a:p>
                <a:r>
                  <a:rPr lang="es-MX" dirty="0" smtClean="0"/>
                  <a:t>Calcular el error estándar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/>
              </a:p>
              <a:p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Suponiendo errores normales, se determina </a:t>
                </a:r>
              </a:p>
              <a:p>
                <a:pPr lvl="1"/>
                <a:endParaRPr lang="es-MX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es-MX" dirty="0" smtClean="0"/>
                  <a:t> está distribuida en forma normal con media 0.12 y desviación estándar 0.026</a:t>
                </a:r>
              </a:p>
              <a:p>
                <a:pPr lvl="1"/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r>
                  <a:rPr lang="es-MX" dirty="0" smtClean="0"/>
                  <a:t> está distribuida en forma normal con media 1.375 y desviación estándar 0.369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11369"/>
                <a:ext cx="8596668" cy="5229993"/>
              </a:xfrm>
              <a:blipFill rotWithShape="0">
                <a:blip r:embed="rId2"/>
                <a:stretch>
                  <a:fillRect l="-142" t="-6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16"/>
              <p:cNvSpPr txBox="1"/>
              <p:nvPr/>
            </p:nvSpPr>
            <p:spPr>
              <a:xfrm>
                <a:off x="3613123" y="1455214"/>
                <a:ext cx="2725090" cy="9681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acc>
                        </m:sub>
                        <m:sup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MX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MX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es-MX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2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s-MX" sz="2800"/>
              </a:p>
            </p:txBody>
          </p:sp>
        </mc:Choice>
        <mc:Fallback>
          <p:sp>
            <p:nvSpPr>
              <p:cNvPr id="4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23" y="1455214"/>
                <a:ext cx="2725090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1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Nota: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</m:d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s-MX" sz="3200" dirty="0" smtClean="0"/>
              </a:p>
              <a:p>
                <a:pPr algn="ctr"/>
                <a:endParaRPr lang="es-MX" sz="3200" dirty="0"/>
              </a:p>
              <a:p>
                <a:pPr algn="ctr"/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acc>
                      </m:e>
                    </m:d>
                    <m:r>
                      <a:rPr lang="es-MX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s-MX" sz="32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40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</TotalTime>
  <Words>119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Faceta</vt:lpstr>
      <vt:lpstr>Una ecuación de inversión</vt:lpstr>
      <vt:lpstr>Consideremos un ejemplo basado en los siguientes datos macroeconómicos</vt:lpstr>
      <vt:lpstr>* Realizar la siguiente regresión reg  r  TT GNPR</vt:lpstr>
      <vt:lpstr>Presentación de PowerPoint</vt:lpstr>
      <vt:lpstr>Regresando al ejercicio de Promedio de Calificaciones</vt:lpstr>
      <vt:lpstr>Presentación de PowerPoint</vt:lpstr>
      <vt:lpstr>Presentación de PowerPoint</vt:lpstr>
      <vt:lpstr>Nota: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 Contreras</dc:creator>
  <cp:lastModifiedBy>Lizbeth Contreras Figueroa</cp:lastModifiedBy>
  <cp:revision>24</cp:revision>
  <dcterms:created xsi:type="dcterms:W3CDTF">2015-02-06T20:52:08Z</dcterms:created>
  <dcterms:modified xsi:type="dcterms:W3CDTF">2015-02-14T03:01:48Z</dcterms:modified>
</cp:coreProperties>
</file>