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313"/>
    <a:srgbClr val="F4D717"/>
    <a:srgbClr val="FFFFFF"/>
    <a:srgbClr val="F2D414"/>
    <a:srgbClr val="FCD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FAE97-D11B-4A48-B9AF-9D6BCB3BAE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323EE-F6FD-40EB-B301-4CA926838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5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323EE-F6FD-40EB-B301-4CA926838C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323EE-F6FD-40EB-B301-4CA926838C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6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323EE-F6FD-40EB-B301-4CA926838C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8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6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8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7214" y="210259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01</a:t>
            </a:r>
            <a:endParaRPr lang="zh-CN" altLang="en-US" sz="1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61034" y="210259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标注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项目名称</a:t>
            </a:r>
            <a:endParaRPr lang="zh-CN" altLang="en-US" sz="1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940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7214" y="210259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01</a:t>
            </a:r>
            <a:endParaRPr lang="zh-CN" altLang="en-US" sz="1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61034" y="210259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标注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项目名称</a:t>
            </a:r>
            <a:endParaRPr lang="zh-CN" altLang="en-US" sz="1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15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3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6" y="261505"/>
            <a:ext cx="1121105" cy="4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1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9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6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0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0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2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2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5FC7-5B6A-4086-B1A1-C3E37BFFE6D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74C2-5EFB-430B-9CA6-502413038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3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4844"/>
            <a:ext cx="1309944" cy="472156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140556" y="5142194"/>
            <a:ext cx="5653645" cy="388509"/>
            <a:chOff x="2139696" y="4498848"/>
            <a:chExt cx="4855464" cy="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139696" y="4498848"/>
              <a:ext cx="16184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758184" y="4498848"/>
              <a:ext cx="16184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376672" y="4498848"/>
              <a:ext cx="16184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4145787" y="4246598"/>
            <a:ext cx="3904488" cy="844374"/>
            <a:chOff x="4145787" y="1376498"/>
            <a:chExt cx="3904488" cy="844374"/>
          </a:xfrm>
        </p:grpSpPr>
        <p:sp>
          <p:nvSpPr>
            <p:cNvPr id="11" name="矩形 10"/>
            <p:cNvSpPr/>
            <p:nvPr/>
          </p:nvSpPr>
          <p:spPr>
            <a:xfrm>
              <a:off x="4772561" y="1376498"/>
              <a:ext cx="26468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32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员工转正述职</a:t>
              </a:r>
              <a:endParaRPr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45787" y="1882318"/>
              <a:ext cx="3904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THE PERSONAL POSITIVE DEBRIEFING</a:t>
              </a:r>
              <a:endParaRPr lang="zh-CN" altLang="en-US" sz="1600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974840" y="5583910"/>
            <a:ext cx="3050264" cy="663441"/>
            <a:chOff x="1478026" y="5582690"/>
            <a:chExt cx="2055007" cy="663441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026" y="5582690"/>
              <a:ext cx="547624" cy="547624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974235" y="5661356"/>
              <a:ext cx="1558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归属部门：海外事业部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632913" y="5589018"/>
            <a:ext cx="2556969" cy="658333"/>
            <a:chOff x="8794201" y="5589018"/>
            <a:chExt cx="1936493" cy="658333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201" y="5589018"/>
              <a:ext cx="622768" cy="523549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9359857" y="5662576"/>
              <a:ext cx="137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述职人：李泽华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140556" y="2188626"/>
            <a:ext cx="5653645" cy="1344170"/>
            <a:chOff x="2935224" y="2240278"/>
            <a:chExt cx="5653645" cy="1344170"/>
          </a:xfrm>
        </p:grpSpPr>
        <p:grpSp>
          <p:nvGrpSpPr>
            <p:cNvPr id="71" name="组合 70"/>
            <p:cNvGrpSpPr/>
            <p:nvPr/>
          </p:nvGrpSpPr>
          <p:grpSpPr>
            <a:xfrm>
              <a:off x="2935224" y="2240280"/>
              <a:ext cx="1408176" cy="1344168"/>
              <a:chOff x="1490472" y="2258568"/>
              <a:chExt cx="1865376" cy="176479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490472" y="2258568"/>
                <a:ext cx="1865376" cy="1764792"/>
              </a:xfrm>
              <a:prstGeom prst="ellipse">
                <a:avLst/>
              </a:prstGeom>
              <a:solidFill>
                <a:srgbClr val="F1D31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773936" y="2537460"/>
                <a:ext cx="1298448" cy="1207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述</a:t>
                </a:r>
                <a:endParaRPr lang="zh-CN" altLang="en-US" sz="3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343400" y="2240279"/>
              <a:ext cx="1408176" cy="1344168"/>
              <a:chOff x="1490472" y="2258568"/>
              <a:chExt cx="1865376" cy="176479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1490472" y="2258568"/>
                <a:ext cx="1865376" cy="1764792"/>
              </a:xfrm>
              <a:prstGeom prst="ellipse">
                <a:avLst/>
              </a:prstGeom>
              <a:solidFill>
                <a:srgbClr val="F1D31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773936" y="2537460"/>
                <a:ext cx="1298448" cy="1207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职</a:t>
                </a:r>
                <a:endParaRPr lang="zh-CN" altLang="en-US" sz="3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751576" y="2240280"/>
              <a:ext cx="1408176" cy="1344168"/>
              <a:chOff x="1490472" y="2258568"/>
              <a:chExt cx="1865376" cy="176479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1490472" y="2258568"/>
                <a:ext cx="1865376" cy="1764792"/>
              </a:xfrm>
              <a:prstGeom prst="ellipse">
                <a:avLst/>
              </a:prstGeom>
              <a:solidFill>
                <a:srgbClr val="F1D31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773936" y="2537460"/>
                <a:ext cx="1298448" cy="1207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</a:t>
                </a:r>
                <a:endParaRPr lang="zh-CN" altLang="en-US" sz="3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7180693" y="2240278"/>
              <a:ext cx="1408176" cy="1344168"/>
              <a:chOff x="1490472" y="2258568"/>
              <a:chExt cx="1865376" cy="176479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490472" y="2258568"/>
                <a:ext cx="1865376" cy="1764792"/>
              </a:xfrm>
              <a:prstGeom prst="ellipse">
                <a:avLst/>
              </a:prstGeom>
              <a:solidFill>
                <a:srgbClr val="F1D31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773936" y="2537460"/>
                <a:ext cx="1298448" cy="1207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8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告</a:t>
                </a:r>
                <a:endParaRPr lang="zh-CN" altLang="en-US" sz="3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3" name="文本框 82"/>
          <p:cNvSpPr txBox="1"/>
          <p:nvPr/>
        </p:nvSpPr>
        <p:spPr>
          <a:xfrm>
            <a:off x="5683624" y="5661356"/>
            <a:ext cx="1852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岗位：研发工程师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960" b="63040" l="23176" r="392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47200" r="58736" b="35200"/>
          <a:stretch/>
        </p:blipFill>
        <p:spPr>
          <a:xfrm>
            <a:off x="5247455" y="5621640"/>
            <a:ext cx="484632" cy="4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/>
          <p:cNvCxnSpPr/>
          <p:nvPr/>
        </p:nvCxnSpPr>
        <p:spPr>
          <a:xfrm>
            <a:off x="383309" y="774700"/>
            <a:ext cx="11326091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67"/>
          <a:stretch/>
        </p:blipFill>
        <p:spPr>
          <a:xfrm>
            <a:off x="442387" y="1564965"/>
            <a:ext cx="764535" cy="632252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60367" y="2227550"/>
            <a:ext cx="178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此处请添加照片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695106" y="1538561"/>
            <a:ext cx="1883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小黑鱼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833104" y="248106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自我介绍及试用期回顾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96810" y="2209022"/>
            <a:ext cx="1054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李泽华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58155" y="2711823"/>
            <a:ext cx="3220615" cy="20215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简述过往工作及学习</a:t>
            </a:r>
            <a:r>
              <a:rPr lang="zh-CN" altLang="en-US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经历</a:t>
            </a:r>
            <a:endParaRPr lang="en-US" altLang="zh-CN" sz="12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本人于</a:t>
            </a:r>
            <a:r>
              <a:rPr lang="en-US" altLang="zh-CN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年就读于大连理工大学软件工程专业。期间学习了计算机基础知识，包括编程语言、算法、数学基础等</a:t>
            </a:r>
            <a:endParaRPr lang="en-US" altLang="zh-CN" sz="12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2018</a:t>
            </a:r>
            <a:r>
              <a:rPr lang="zh-CN" altLang="en-US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年在大连华宇信息技术有限公司研发部工作一年，期间参与了多个项目研发，并出色得完成了任务。积累了重要的工作经验。</a:t>
            </a:r>
            <a:endParaRPr lang="en-US" altLang="zh-CN" sz="12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42387" y="4844299"/>
            <a:ext cx="3208956" cy="1698920"/>
          </a:xfrm>
          <a:prstGeom prst="roundRect">
            <a:avLst/>
          </a:prstGeom>
          <a:solidFill>
            <a:srgbClr val="F1D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填写个人标签（不少于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乐观积极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乐于沟通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认真好学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261104" y="1728216"/>
            <a:ext cx="7448296" cy="4773168"/>
          </a:xfrm>
          <a:prstGeom prst="roundRect">
            <a:avLst/>
          </a:prstGeom>
          <a:noFill/>
          <a:ln w="28575">
            <a:solidFill>
              <a:srgbClr val="F1D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46354" y="1343755"/>
            <a:ext cx="3976325" cy="80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三个月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学习工作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640342" y="2227550"/>
            <a:ext cx="6753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此处描述试用期期间学习和工作的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（指导意见：以结果为导向、结合数据体现，避免假大空，要求真细实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8939" y="3043409"/>
            <a:ext cx="6311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工作成果：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完成了模型分配置功能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完成了自有业务系统的数据接口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完成了运营系统上线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实现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弹窗的接口并完成与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端的对接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学习成果：</a:t>
            </a:r>
            <a:endParaRPr lang="en-US" altLang="zh-CN" sz="1200" dirty="0" smtClean="0"/>
          </a:p>
          <a:p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学习了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css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js</a:t>
            </a:r>
            <a:r>
              <a:rPr lang="zh-CN" altLang="en-US" sz="1200" dirty="0" smtClean="0"/>
              <a:t>基础知识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学习了</a:t>
            </a:r>
            <a:r>
              <a:rPr lang="en-US" altLang="zh-CN" sz="1200" dirty="0" err="1" smtClean="0"/>
              <a:t>vue</a:t>
            </a:r>
            <a:r>
              <a:rPr lang="zh-CN" altLang="en-US" sz="1200" dirty="0" smtClean="0"/>
              <a:t>基础知识，以及与</a:t>
            </a:r>
            <a:r>
              <a:rPr lang="en-US" altLang="zh-CN" sz="1200" dirty="0" smtClean="0"/>
              <a:t>element</a:t>
            </a:r>
            <a:r>
              <a:rPr lang="zh-CN" altLang="en-US" sz="1200" dirty="0" smtClean="0"/>
              <a:t>组件的集成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学习了</a:t>
            </a:r>
            <a:r>
              <a:rPr lang="en-US" altLang="zh-CN" sz="1200" dirty="0" err="1" smtClean="0"/>
              <a:t>springboot</a:t>
            </a:r>
            <a:r>
              <a:rPr lang="zh-CN" altLang="en-US" sz="1200" dirty="0" smtClean="0"/>
              <a:t>的多数据源配置，连接多个数据库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代码的构建与优化。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编码的规范</a:t>
            </a:r>
            <a:r>
              <a:rPr lang="en-US" altLang="zh-CN" sz="1200" dirty="0" smtClean="0"/>
              <a:t>             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3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/>
          <p:cNvCxnSpPr/>
          <p:nvPr/>
        </p:nvCxnSpPr>
        <p:spPr>
          <a:xfrm>
            <a:off x="383309" y="774700"/>
            <a:ext cx="11326091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89779" y="2003498"/>
            <a:ext cx="3137429" cy="4302168"/>
          </a:xfrm>
          <a:prstGeom prst="roundRect">
            <a:avLst/>
          </a:prstGeom>
          <a:noFill/>
          <a:ln w="28575">
            <a:solidFill>
              <a:srgbClr val="F1D3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516507" y="1516612"/>
            <a:ext cx="1083972" cy="9873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4351" y="2553566"/>
            <a:ext cx="294973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总结自身情况，对胜任本岗位的优势是什么？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31212" y="255883"/>
            <a:ext cx="1455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24830" y="2553566"/>
            <a:ext cx="28796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总结自身情况，对胜任本岗尚不足之处是什么？</a:t>
            </a:r>
            <a:endParaRPr lang="en-US" altLang="zh-CN" sz="14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工作经验不是很足</a:t>
            </a:r>
            <a:endParaRPr lang="en-US" altLang="zh-CN" sz="14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技术栈不是很深，需要加强学习</a:t>
            </a:r>
            <a:endParaRPr lang="en-US" altLang="zh-CN" sz="14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业务了解还不够全面深入，需要进一步加深</a:t>
            </a:r>
            <a:endParaRPr lang="en-US" altLang="zh-CN" sz="14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77639" y="1993204"/>
            <a:ext cx="3137429" cy="4302168"/>
          </a:xfrm>
          <a:prstGeom prst="roundRect">
            <a:avLst/>
          </a:prstGeom>
          <a:noFill/>
          <a:ln w="28575">
            <a:solidFill>
              <a:srgbClr val="F1D3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04367" y="1516612"/>
            <a:ext cx="1083972" cy="9873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15883" y="2517464"/>
            <a:ext cx="2828770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胜任本岗位，请制定个人提升计划。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持续学习，针对工作上需要的技术点进行加强深入的学习，工作上暂时没有用到的技术也要在课余时间进行学习了解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定期归纳总结，前面犯过的错误以后要避免，对学到的新知识要归纳，学以致用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通过与同事沟通，学习，更进一步加强业务学习。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465499" y="2003498"/>
            <a:ext cx="3137429" cy="4302168"/>
          </a:xfrm>
          <a:prstGeom prst="roundRect">
            <a:avLst/>
          </a:prstGeom>
          <a:noFill/>
          <a:ln w="28575">
            <a:solidFill>
              <a:srgbClr val="F1D3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579083" y="1516612"/>
            <a:ext cx="1083972" cy="9873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提升计划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046" y="3442448"/>
            <a:ext cx="2820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对从事的岗位以及工作的热爱与兴趣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具有极强的自我提升学习的渴望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对公司的文化及氛围的认可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对自己所从事的工作具有高度责任感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对同事的认可并且可以和他们融洽相处，积极沟通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能意识到并接受别人指出自己的缺点，并且会想办法加以改正，力求不断完善自我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57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/>
          <p:cNvCxnSpPr/>
          <p:nvPr/>
        </p:nvCxnSpPr>
        <p:spPr>
          <a:xfrm>
            <a:off x="383309" y="774700"/>
            <a:ext cx="11326091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628632" y="234709"/>
            <a:ext cx="2377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未来工作计划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8056" y="888794"/>
            <a:ext cx="5047488" cy="5347414"/>
            <a:chOff x="448056" y="961946"/>
            <a:chExt cx="5047488" cy="5274262"/>
          </a:xfrm>
        </p:grpSpPr>
        <p:sp>
          <p:nvSpPr>
            <p:cNvPr id="10" name="矩形 9"/>
            <p:cNvSpPr/>
            <p:nvPr/>
          </p:nvSpPr>
          <p:spPr>
            <a:xfrm>
              <a:off x="448056" y="1710814"/>
              <a:ext cx="5047488" cy="4525394"/>
            </a:xfrm>
            <a:prstGeom prst="rect">
              <a:avLst/>
            </a:prstGeom>
            <a:solidFill>
              <a:srgbClr val="F1D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64723" y="961946"/>
              <a:ext cx="1587904" cy="1411809"/>
              <a:chOff x="1494661" y="1046375"/>
              <a:chExt cx="1587904" cy="1411809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575707" y="1114016"/>
                <a:ext cx="1408176" cy="1344168"/>
                <a:chOff x="1490472" y="2258568"/>
                <a:chExt cx="1865376" cy="1764792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1490472" y="2258568"/>
                  <a:ext cx="1865376" cy="1764792"/>
                </a:xfrm>
                <a:prstGeom prst="ellipse">
                  <a:avLst/>
                </a:prstGeom>
                <a:solidFill>
                  <a:srgbClr val="F1D313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1773936" y="2537460"/>
                  <a:ext cx="1298448" cy="1207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" name="矩形 4"/>
              <p:cNvSpPr/>
              <p:nvPr/>
            </p:nvSpPr>
            <p:spPr>
              <a:xfrm>
                <a:off x="1494661" y="1046375"/>
                <a:ext cx="1587904" cy="7447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661912" y="1643840"/>
            <a:ext cx="5047488" cy="5337085"/>
            <a:chOff x="6561328" y="1587888"/>
            <a:chExt cx="5047488" cy="5270112"/>
          </a:xfrm>
        </p:grpSpPr>
        <p:sp>
          <p:nvSpPr>
            <p:cNvPr id="39" name="矩形 38"/>
            <p:cNvSpPr/>
            <p:nvPr/>
          </p:nvSpPr>
          <p:spPr>
            <a:xfrm>
              <a:off x="6561328" y="1587888"/>
              <a:ext cx="5047488" cy="4534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 rot="10800000">
              <a:off x="9210701" y="5446191"/>
              <a:ext cx="1587904" cy="1411809"/>
              <a:chOff x="1494661" y="1046375"/>
              <a:chExt cx="1587904" cy="1411809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575707" y="1114016"/>
                <a:ext cx="1408176" cy="1344168"/>
                <a:chOff x="1490472" y="2258568"/>
                <a:chExt cx="1865376" cy="1764792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1490472" y="2258568"/>
                  <a:ext cx="1865376" cy="1764792"/>
                </a:xfrm>
                <a:prstGeom prst="ellipse">
                  <a:avLst/>
                </a:prstGeom>
                <a:solidFill>
                  <a:srgbClr val="F1D313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1773936" y="2537460"/>
                  <a:ext cx="1298448" cy="1207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" name="矩形 33"/>
              <p:cNvSpPr/>
              <p:nvPr/>
            </p:nvSpPr>
            <p:spPr>
              <a:xfrm>
                <a:off x="1494661" y="1046375"/>
                <a:ext cx="1587904" cy="7447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6751320" y="1899724"/>
            <a:ext cx="4868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结合自己岗位，描述未来工作如何开展，才能体现小黑鱼文化</a:t>
            </a:r>
            <a:r>
              <a:rPr lang="zh-CN" altLang="en-US" sz="14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是要有担当，有激情，这来自与对小黑鱼的认可，对自己所从事的工作的认可。保持学习保持进步，踏实肯干，力求创新。希望与小黑鱼一起进步，实现自己的升华，以自己的小梦去拼凑小黑鱼的大梦！做又专又红的员工！</a:t>
            </a:r>
            <a:endParaRPr lang="zh-CN" altLang="en-US" sz="1400" dirty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19272" y="1812210"/>
            <a:ext cx="1728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379491" y="5695362"/>
            <a:ext cx="1728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文化体现</a:t>
            </a:r>
            <a:endParaRPr lang="zh-CN" altLang="en-US" sz="2200" b="1" dirty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37464" y="2593225"/>
            <a:ext cx="4868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结合上级领导安排，制定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6-12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个月工作计划及期望成效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在预定的期限内完成安排的开发任务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定期汇报任务完成情况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明确自己任务计划于进程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主动接受复杂的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期望达到的成效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能够出色完成工作的同时也要有自己的思考力求变通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在工作中成长，在成长后更出色得完成工作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能够承担更重要的工作，成为研发的主力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/>
          <p:cNvCxnSpPr/>
          <p:nvPr/>
        </p:nvCxnSpPr>
        <p:spPr>
          <a:xfrm>
            <a:off x="383309" y="774700"/>
            <a:ext cx="11326091" cy="0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628632" y="234709"/>
            <a:ext cx="2377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对小黑鱼的建议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67"/>
          <a:stretch/>
        </p:blipFill>
        <p:spPr>
          <a:xfrm>
            <a:off x="5331465" y="3055393"/>
            <a:ext cx="1874007" cy="1549759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383309" y="1286610"/>
            <a:ext cx="4161940" cy="2160678"/>
          </a:xfrm>
          <a:prstGeom prst="wedgeRoundRectCallout">
            <a:avLst>
              <a:gd name="adj1" fmla="val 56083"/>
              <a:gd name="adj2" fmla="val 37106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我认为小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黑鱼</a:t>
            </a:r>
            <a:r>
              <a:rPr lang="zh-CN" altLang="en-US" sz="1600" b="1" dirty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1600" b="1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可改善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可以多组织一些活动，加强同事之间的交流，丰富生活</a:t>
            </a:r>
            <a:endParaRPr lang="zh-CN" altLang="en-US" sz="1200" dirty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659624" y="1286610"/>
            <a:ext cx="4161940" cy="2160678"/>
          </a:xfrm>
          <a:prstGeom prst="wedgeRoundRectCallout">
            <a:avLst>
              <a:gd name="adj1" fmla="val -53551"/>
              <a:gd name="adj2" fmla="val 36260"/>
              <a:gd name="adj3" fmla="val 16667"/>
            </a:avLst>
          </a:prstGeom>
          <a:solidFill>
            <a:srgbClr val="F1D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带教师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：楼冠冠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的带教课程内容概括：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协助我完成研发任务；指出我工作上不足指出；教授我研发上的知识；讲解业务上的知识；定期检查我的工作完成情况。给出我学习以及工作建议。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我对我的带教师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打分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9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分（满分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83309" y="4397299"/>
            <a:ext cx="4161940" cy="2160678"/>
          </a:xfrm>
          <a:prstGeom prst="wedgeRoundRectCallout">
            <a:avLst>
              <a:gd name="adj1" fmla="val 55644"/>
              <a:gd name="adj2" fmla="val -36531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我认为小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黑鱼</a:t>
            </a:r>
            <a:r>
              <a:rPr lang="zh-CN" altLang="en-US" sz="1600" b="1" dirty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600" b="1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可改善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1D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产品可以更加智能一点，比如说可以根据平时用户搜索的东西进行相同类型的产品推荐</a:t>
            </a:r>
            <a:endParaRPr lang="zh-CN" altLang="en-US" sz="1200" dirty="0">
              <a:solidFill>
                <a:srgbClr val="F1D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659624" y="4397299"/>
            <a:ext cx="4161940" cy="2160678"/>
          </a:xfrm>
          <a:prstGeom prst="wedgeRoundRectCallout">
            <a:avLst>
              <a:gd name="adj1" fmla="val -53551"/>
              <a:gd name="adj2" fmla="val -37800"/>
              <a:gd name="adj3" fmla="val 16667"/>
            </a:avLst>
          </a:prstGeom>
          <a:solidFill>
            <a:srgbClr val="F1D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我认为新员工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带教可改善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的地方：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课程设计可以更加具体一点，比如说可以说具体去学习那一块的知识能更快的运用到工作当中去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7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22047" y="2980227"/>
            <a:ext cx="87479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我的</a:t>
            </a:r>
            <a:r>
              <a:rPr kumimoji="1" lang="en-US" altLang="zh-CN" sz="4400" dirty="0" smtClean="0">
                <a:latin typeface="Microsoft YaHei" charset="-122"/>
                <a:ea typeface="Microsoft YaHei" charset="-122"/>
                <a:cs typeface="Microsoft YaHei" charset="-122"/>
              </a:rPr>
              <a:t>slogan</a:t>
            </a:r>
            <a:r>
              <a:rPr kumimoji="1" lang="zh-CN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：相信自己，认识自己</a:t>
            </a:r>
            <a:endParaRPr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1203" y="3813676"/>
            <a:ext cx="4201283" cy="28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此处填写一句个人口号，帮助大家更好地认识你、了解你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831</Words>
  <Application>Microsoft Office PowerPoint</Application>
  <PresentationFormat>宽屏</PresentationFormat>
  <Paragraphs>103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PingFang SC</vt:lpstr>
      <vt:lpstr>黑体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Shirley Zhuang (庄谐)</dc:creator>
  <cp:lastModifiedBy>Zehua Li (李泽华)</cp:lastModifiedBy>
  <cp:revision>144</cp:revision>
  <dcterms:created xsi:type="dcterms:W3CDTF">2019-03-23T08:25:46Z</dcterms:created>
  <dcterms:modified xsi:type="dcterms:W3CDTF">2019-10-09T06:11:00Z</dcterms:modified>
</cp:coreProperties>
</file>