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442B7AF-CBD8-4C4F-A231-AAC1B308DEA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HELL WORLD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7120" y="0"/>
            <a:ext cx="774576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7120" y="0"/>
            <a:ext cx="7745760" cy="756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