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A7A-F57B-6919-DD2F-E8BCAE7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E331-93B9-B414-E0EE-BA2347B3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352-8FB3-F1CE-95B4-04A2B6B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14D5-FBF3-79FB-3645-D1143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D6A9-E8DB-DC7F-9390-87F1CF5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DB3-E317-0D42-5174-FA4778D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ACC3-BAE2-D055-3D5E-ADF21067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6BB9-97BE-6BED-0789-65E5508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6F8-3C6A-B1F0-C2CC-2A053DD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A81-4067-B1A6-3BC0-529A5B1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6A9D-DDA5-A6AD-9E37-A41C0DD3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F85D-2CF6-0EE2-9FC1-299A1ED6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4E7F-99EE-2466-02BD-B83DCEA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AAF4-2CE4-65C0-212F-F05368E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B651-64CC-0EEC-88C0-4FA7F8C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E99-2B8B-C440-917C-82F4285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15-B8A5-3DD1-169A-02B5E191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0F08-E994-AFE7-F56C-C0CFDF1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A67-D849-D487-6610-5E1AE8D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DCF6-2D9A-E61F-B491-72CDEBF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9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F9C-5177-93EC-7FB5-B2551FE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B092-E716-9EF8-BAA9-8F18D67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C6-B0E7-08DF-AEF2-EEA1161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F670-F3A0-55EC-315D-0D6F67F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A89-871A-E1CE-64B1-8BD289A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4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687-A472-715F-6612-4EB53AF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82B-B964-EF53-27EC-258D4420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ED-9AC2-DB0E-0666-FA591AA2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03A5-B63D-0AD9-C048-0CC59D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F4DF-0AED-649F-C747-B85B263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FC8C-1E27-328D-AEFD-4D13397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9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80-AD43-4268-DDA2-C1BA0CA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F9A9-3585-58A0-1521-F9C163F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8183-1341-30C2-C468-D2603F65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2853-9094-E605-BEC3-848A260F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6185-7F18-E437-F4D1-DC23D2D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2C08-DDBF-C028-2613-8A1500B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B9F-CCC1-634B-AF3E-CCE309E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4D0-D99E-2EC3-4D73-09AD76C4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D33-4EC7-9510-1979-9571F0C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C86-C83C-C6BB-7ED0-B8F8813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AC07-2B67-FF58-B69D-66981DD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5314-8721-B594-AB4C-48BAC3E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48DC-234E-D625-6ABA-40D93EE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70F6-BD0A-F214-971D-DB8A2E3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D785-11B5-ED0B-3CB1-2EF2B0B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8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DED-9D9A-48FE-970B-21C03B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3DF-DC39-7A2E-8D6D-784929A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F26-A9FD-0C01-3BAD-7DF54C2A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0AAD-3B9B-DFE8-AC23-AEBD689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100C-E153-9C37-5A18-1600180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62E-7B28-2BE1-AC52-BE835F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826-7CB0-F0D0-12FB-03AB270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3CB71-BB74-317C-3FA9-04D87B6C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00BE-1A92-DBFC-AC6D-40FA3787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ED88-722C-6A59-B9E4-5F9E653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BDF-75E6-4C9F-1187-601FCB39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87D7-6F51-A53A-0323-42AE3B5B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2574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3CA4-A24B-3A6D-3EDA-82E2AA8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1E86-E61A-AB34-5988-A2EBF05F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37B-1151-D275-7EEC-8249FF9F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9F1-2163-01C8-697C-A52341F4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68E-3A78-278A-7579-951FCBF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9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40324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Steyn</dc:creator>
  <cp:lastModifiedBy>Lizé Steyn</cp:lastModifiedBy>
  <cp:revision>3</cp:revision>
  <dcterms:created xsi:type="dcterms:W3CDTF">2024-05-25T11:43:47Z</dcterms:created>
  <dcterms:modified xsi:type="dcterms:W3CDTF">2024-05-27T08:24:26Z</dcterms:modified>
</cp:coreProperties>
</file>