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Daily Activity Score per Segment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1.9124503287942076</c:v>
                </c:pt>
                <c:pt idx="1">
                  <c:v>1.7629376557059053</c:v>
                </c:pt>
                <c:pt idx="2">
                  <c:v>1.6789408194384026</c:v>
                </c:pt>
                <c:pt idx="3">
                  <c:v>1.5542256039964475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Activity Rate per Segment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Nananas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0.06852055585944943</c:v>
                </c:pt>
                <c:pt idx="1">
                  <c:v>0.06679645045452935</c:v>
                </c:pt>
                <c:pt idx="2">
                  <c:v>0.06981834137033431</c:v>
                </c:pt>
                <c:pt idx="3">
                  <c:v>0.06423027837780554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Woestersous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Nananas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0.06852055585944943</c:v>
                </c:pt>
                <c:pt idx="1">
                  <c:v>0.06679645045452935</c:v>
                </c:pt>
                <c:pt idx="2">
                  <c:v>0.06981834137033431</c:v>
                </c:pt>
                <c:pt idx="3">
                  <c:v>0.06423027837780554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Items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9144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87828">
                <a:tc>
                  <a:txBody>
                    <a:bodyPr/>
                    <a:lstStyle/>
                    <a:p>
                      <a:r>
                        <a:t>35515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446620663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(1.833, 2.0]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(0.0455, 0.0568]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(9.0, 11.0]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26808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200005707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(1.667, 1.833]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(0.0341, 0.0455]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(6.0, 7.0]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0.933203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25115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168281826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(2.833,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(5.0, 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0.917907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29669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259775928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(1.5, 1.667]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(0.0795, 0.557]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(11.0, 16.0]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0.909165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36317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483508836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(2.0,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0.89467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37978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23050559118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(0.0227, 0.0341]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(3.0, 4.0]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0.892845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Activity Score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Rate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Souskluie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Items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9144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87828">
                <a:tc>
                  <a:txBody>
                    <a:bodyPr/>
                    <a:lstStyle/>
                    <a:p>
                      <a:r>
                        <a:t>35515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446620663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(1.833, 2.0]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(0.0455, 0.0568]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(9.0, 11.0]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26808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200005707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(1.667, 1.833]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(0.0341, 0.0455]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(6.0, 7.0]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0.933203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25115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168281826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(2.833,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(5.0, 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0.917907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29669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259775928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(1.5, 1.667]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(0.0795, 0.557]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(11.0, 16.0]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0.909165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36317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483508836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(2.0,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0.89467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37978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23050559118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(0.0227, 0.0341]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(3.0, 4.0]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0.892845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Items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228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587828">
                <a:tc>
                  <a:txBody>
                    <a:bodyPr/>
                    <a:lstStyle/>
                    <a:p>
                      <a:r>
                        <a:t>35515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446620663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(1.833, 2.0]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(0.0455, 0.0568]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(9.0, 11.0]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26808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200005707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(1.667, 1.833]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(0.0341, 0.0455]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(6.0, 7.0]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0.933203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25115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168281826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(2.833,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(5.0, 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0.917907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29669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259775928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(1.5, 1.667]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(0.0795, 0.557]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(11.0, 16.0]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0.909165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36317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483508836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(2.0,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0.89467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37978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23050559118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(0.0227, 0.0341]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(3.0, 4.0]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0.892845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Items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9144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87828">
                <a:tc>
                  <a:txBody>
                    <a:bodyPr/>
                    <a:lstStyle/>
                    <a:p>
                      <a:r>
                        <a:t>35515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446620663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(1.833, 2.0]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(0.0455, 0.0568]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(9.0, 11.0]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26808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200005707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(1.667, 1.833]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(0.0341, 0.0455]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(6.0, 7.0]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0.933203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25115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168281826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(2.833,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(5.0, 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0.917907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29669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259775928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(1.5, 1.667]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(0.0795, 0.557]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(11.0, 16.0]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0.909165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36317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483508836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(0.0104, 0.0227]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(2.0, 3.0]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0.89467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37978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23050559118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(1.25, 1.5]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(0.0227, 0.0341]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(3.0, 4.0]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0.892845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