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21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54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49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419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554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191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58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77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51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3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12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70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70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7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60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0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625F37-200F-4DA9-B6D0-C5664F85D68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ED19-1263-4881-9BD1-CA26C05F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464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8800" dirty="0" smtClean="0">
                <a:latin typeface="Arial Rounded MT Bold" panose="020F0704030504030204" pitchFamily="34" charset="0"/>
              </a:rPr>
              <a:t>CONDICIONAL IF</a:t>
            </a:r>
            <a:endParaRPr lang="es-ES" sz="8800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9181" y="5811049"/>
            <a:ext cx="8825658" cy="861420"/>
          </a:xfrm>
        </p:spPr>
        <p:txBody>
          <a:bodyPr/>
          <a:lstStyle/>
          <a:p>
            <a:r>
              <a:rPr lang="es-ES" b="1" dirty="0" smtClean="0">
                <a:latin typeface="Arial Rounded MT Bold" panose="020F0704030504030204" pitchFamily="34" charset="0"/>
              </a:rPr>
              <a:t>LIZETH LORENA CAICEDO MORA</a:t>
            </a:r>
            <a:endParaRPr lang="es-E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039"/>
          </a:xfrm>
        </p:spPr>
        <p:txBody>
          <a:bodyPr/>
          <a:lstStyle/>
          <a:p>
            <a:pPr algn="ctr"/>
            <a:r>
              <a:rPr lang="es-ES" sz="6000" dirty="0" smtClean="0">
                <a:latin typeface="Arial Rounded MT Bold" panose="020F0704030504030204" pitchFamily="34" charset="0"/>
              </a:rPr>
              <a:t>C#</a:t>
            </a:r>
            <a:endParaRPr lang="es-ES" sz="6000" dirty="0">
              <a:latin typeface="Arial Rounded MT Bold" panose="020F0704030504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4"/>
          <a:stretch/>
        </p:blipFill>
        <p:spPr>
          <a:xfrm>
            <a:off x="1126435" y="1853248"/>
            <a:ext cx="8256104" cy="46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 smtClean="0">
                <a:latin typeface="Arial Rounded MT Bold" panose="020F0704030504030204" pitchFamily="34" charset="0"/>
              </a:rPr>
              <a:t>JAVA</a:t>
            </a:r>
            <a:endParaRPr lang="es-ES" sz="6600" dirty="0">
              <a:latin typeface="Arial Rounded MT Bold" panose="020F0704030504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34" y="1853248"/>
            <a:ext cx="7897076" cy="4547552"/>
          </a:xfrm>
        </p:spPr>
      </p:pic>
    </p:spTree>
    <p:extLst>
      <p:ext uri="{BB962C8B-B14F-4D97-AF65-F5344CB8AC3E}">
        <p14:creationId xmlns:p14="http://schemas.microsoft.com/office/powerpoint/2010/main" val="29501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 smtClean="0">
                <a:latin typeface="Arial Rounded MT Bold" panose="020F0704030504030204" pitchFamily="34" charset="0"/>
              </a:rPr>
              <a:t>PHYTON</a:t>
            </a:r>
            <a:endParaRPr lang="es-ES" sz="6600" dirty="0">
              <a:latin typeface="Arial Rounded MT Bold" panose="020F0704030504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115" y="2080592"/>
            <a:ext cx="7598902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 smtClean="0">
                <a:latin typeface="Arial Rounded MT Bold" panose="020F0704030504030204" pitchFamily="34" charset="0"/>
              </a:rPr>
              <a:t>JavaScript</a:t>
            </a:r>
            <a:endParaRPr lang="es-ES" sz="6600" dirty="0">
              <a:latin typeface="Arial Rounded MT Bold" panose="020F0704030504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546" y="1853248"/>
            <a:ext cx="8005288" cy="40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600" dirty="0" smtClean="0">
                <a:latin typeface="Arial Rounded MT Bold" panose="020F0704030504030204" pitchFamily="34" charset="0"/>
              </a:rPr>
              <a:t>PHP</a:t>
            </a:r>
            <a:endParaRPr lang="es-ES" sz="6600" dirty="0">
              <a:latin typeface="Arial Rounded MT Bold" panose="020F0704030504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1853248"/>
            <a:ext cx="7421217" cy="4245183"/>
          </a:xfrm>
        </p:spPr>
      </p:pic>
    </p:spTree>
    <p:extLst>
      <p:ext uri="{BB962C8B-B14F-4D97-AF65-F5344CB8AC3E}">
        <p14:creationId xmlns:p14="http://schemas.microsoft.com/office/powerpoint/2010/main" val="35496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12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Century Gothic</vt:lpstr>
      <vt:lpstr>Wingdings 3</vt:lpstr>
      <vt:lpstr>Ion</vt:lpstr>
      <vt:lpstr>CONDICIONAL IF</vt:lpstr>
      <vt:lpstr>C#</vt:lpstr>
      <vt:lpstr>JAVA</vt:lpstr>
      <vt:lpstr>PHYTON</vt:lpstr>
      <vt:lpstr>JavaScript</vt:lpstr>
      <vt:lpstr>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CONDICIONAL IF</dc:title>
  <dc:creator>LARTE GAMER</dc:creator>
  <cp:lastModifiedBy>LARTE GAMER</cp:lastModifiedBy>
  <cp:revision>3</cp:revision>
  <dcterms:created xsi:type="dcterms:W3CDTF">2024-08-23T22:01:42Z</dcterms:created>
  <dcterms:modified xsi:type="dcterms:W3CDTF">2024-08-23T22:28:58Z</dcterms:modified>
</cp:coreProperties>
</file>