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3" r:id="rId2"/>
    <p:sldId id="325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27" r:id="rId11"/>
    <p:sldId id="330" r:id="rId12"/>
    <p:sldId id="328" r:id="rId13"/>
    <p:sldId id="338" r:id="rId14"/>
    <p:sldId id="339" r:id="rId1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993" autoAdjust="0"/>
  </p:normalViewPr>
  <p:slideViewPr>
    <p:cSldViewPr snapToGrid="0" snapToObjects="1">
      <p:cViewPr varScale="1">
        <p:scale>
          <a:sx n="47" d="100"/>
          <a:sy n="47" d="100"/>
        </p:scale>
        <p:origin x="16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13/04/2016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13/04/2016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rgbClr val="FF0000"/>
                </a:solidFill>
              </a:rPr>
              <a:t> Plan de instalación,  plan de respaldo y plan de migración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rgbClr val="FF0000"/>
                </a:solidFill>
              </a:rPr>
              <a:t> Plan de instalación,  plan de respaldo y plan de migración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8131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rgbClr val="FF0000"/>
                </a:solidFill>
              </a:rPr>
              <a:t> Plan de instalación,  plan de respaldo y plan de migración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9038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13/04/2016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13/04/2016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13/04/2016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 smtClean="0">
                <a:solidFill>
                  <a:schemeClr val="accent5">
                    <a:lumMod val="75000"/>
                  </a:schemeClr>
                </a:solidFill>
              </a:rPr>
              <a:t>Proyectos Cuarto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Trimestre ADSI Diurno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Pruebas: Utilizando una técnica que se acople a la herramienta tecnológica según el lenguaje de programación utilizado. (Implementar como mínimo una al proyecto)</a:t>
            </a: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Técnicas:</a:t>
            </a: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unitarias         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de humo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caja negra      -Pruebas regresión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caja blanca     -Pruebas del sistema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funcionales    -Pruebas de stress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49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de desempeño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de integridad de datos y bases de 			datos      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de seguridad y control de acceso    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de GUI(Interfaces graficas de 				usuario)    </a:t>
            </a:r>
          </a:p>
          <a:p>
            <a:pPr marL="457200" lvl="1" indent="0">
              <a:buNone/>
            </a:pPr>
            <a:r>
              <a:rPr lang="es-CO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Metodología SCRUM: Pruebas de TDD y BDD</a:t>
            </a:r>
          </a:p>
        </p:txBody>
      </p:sp>
    </p:spTree>
    <p:extLst>
      <p:ext uri="{BB962C8B-B14F-4D97-AF65-F5344CB8AC3E}">
        <p14:creationId xmlns:p14="http://schemas.microsoft.com/office/powerpoint/2010/main" val="425988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Implementación del diagrama de distribución</a:t>
            </a:r>
          </a:p>
          <a:p>
            <a:pPr marL="457200" lvl="1" indent="0">
              <a:buNone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-Despliegue de la aplicación en un servidor dependiendo del lenguaje de programación</a:t>
            </a: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Manuales de usuario y de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operación</a:t>
            </a:r>
          </a:p>
          <a:p>
            <a:pPr marL="457200" lvl="1" indent="0">
              <a:buNone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>
              <a:buFont typeface="Wingdings" pitchFamily="2" charset="2"/>
              <a:buChar char="q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Documentación de las pruebas</a:t>
            </a: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48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Cuadro comparativo de los diferentes proveedores donde se va a adquirir el hardware o software necesario para el desarrollo del sistema de información.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Realización de contratos de desarrollo de software.</a:t>
            </a: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31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Aplicar algún modelo de calidad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1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Metodológico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467284" y="2559695"/>
            <a:ext cx="5503295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Nombre proyecto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Planteamiento del problema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Alcance del proyecto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Técnicas del levantamiento de información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Mapa de procesos </a:t>
            </a: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-BPMN o diagrama de flujo de proceso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Hardware, software con el que cuenta el cliente. (Inventario)</a:t>
            </a:r>
          </a:p>
        </p:txBody>
      </p:sp>
    </p:spTree>
    <p:extLst>
      <p:ext uri="{BB962C8B-B14F-4D97-AF65-F5344CB8AC3E}">
        <p14:creationId xmlns:p14="http://schemas.microsoft.com/office/powerpoint/2010/main" val="291115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Informe de Requerimientos(Estándar IEEE 830)</a:t>
            </a:r>
          </a:p>
          <a:p>
            <a:pPr marL="457200" lvl="1" indent="0">
              <a:buNone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-Requerimientos funcionales </a:t>
            </a:r>
          </a:p>
          <a:p>
            <a:pPr marL="457200" lvl="1" indent="0">
              <a:buNone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-Requerimientos 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funcionales</a:t>
            </a: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Casos de Uso</a:t>
            </a:r>
          </a:p>
          <a:p>
            <a:pPr marL="457200" lvl="1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-Diagrama de Casos de 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 </a:t>
            </a:r>
          </a:p>
          <a:p>
            <a:pPr marL="457200" lvl="1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-Formato Casos de Uso Extendido</a:t>
            </a: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806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Modelo Entidad Relación</a:t>
            </a: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MER Notación </a:t>
            </a:r>
            <a:r>
              <a:rPr lang="es-CO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crow´s</a:t>
            </a: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foot</a:t>
            </a: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-Normalización del MER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Diccionario de datos</a:t>
            </a: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1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</a:t>
            </a: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Gantt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-Cronograma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-Presupuesto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-Selección del personal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-Informes de uso de </a:t>
            </a: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recursos</a:t>
            </a:r>
          </a:p>
          <a:p>
            <a:pPr marL="457200" lvl="1" indent="0">
              <a:buNone/>
            </a:pPr>
            <a:r>
              <a:rPr lang="es-CO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s-ES" i="1" dirty="0" smtClean="0"/>
              <a:t>se recomienda </a:t>
            </a:r>
            <a:r>
              <a:rPr lang="es-ES" i="1" dirty="0"/>
              <a:t>usar </a:t>
            </a:r>
            <a:r>
              <a:rPr lang="es-ES" i="1" dirty="0" err="1"/>
              <a:t>project</a:t>
            </a:r>
            <a:r>
              <a:rPr lang="es-ES" i="1" dirty="0"/>
              <a:t> para </a:t>
            </a:r>
            <a:r>
              <a:rPr lang="es-ES" i="1" dirty="0" smtClean="0"/>
              <a:t>realizar </a:t>
            </a:r>
            <a:r>
              <a:rPr lang="es-ES" i="1" dirty="0"/>
              <a:t>esta actividad diagrama de </a:t>
            </a:r>
            <a:r>
              <a:rPr lang="es-ES" i="1" dirty="0" err="1"/>
              <a:t>gantt</a:t>
            </a:r>
            <a:r>
              <a:rPr lang="es-ES" i="1" dirty="0"/>
              <a:t>, informes de uso de recursos y presupuestos) </a:t>
            </a:r>
          </a:p>
          <a:p>
            <a:pPr marL="457200" lvl="1" indent="0">
              <a:buNone/>
            </a:pP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877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clases (Estándar UML 2,4,1 o superior)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Prototipo (Mockups, Wireframes o html)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distribución(Estándar UML 2.4.1 o superior)</a:t>
            </a:r>
          </a:p>
          <a:p>
            <a:pPr>
              <a:buFont typeface="Wingdings" pitchFamily="2" charset="2"/>
              <a:buChar char="q"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77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Sistemas de control de versiones</a:t>
            </a: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Sistemas de integración continua(Opcional)</a:t>
            </a: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Informes de costos (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estos dependen del hardware y software, usar 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roject para generar dichos informes a partir del Gantt)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08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 de Datos</a:t>
            </a: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-Construcción de la Base de Datos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-Datos insertados en la Base de Datos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-Consultas y </a:t>
            </a:r>
            <a:r>
              <a:rPr lang="es-CO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joins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 la Base de Datos</a:t>
            </a:r>
          </a:p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Prototipo 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funcional: usando un lenguaje de programación, escritorio o WEB.</a:t>
            </a: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3273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315</Words>
  <Application>Microsoft Office PowerPoint</Application>
  <PresentationFormat>Presentación en pantalla (4:3)</PresentationFormat>
  <Paragraphs>137</Paragraphs>
  <Slides>14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WS10</cp:lastModifiedBy>
  <cp:revision>158</cp:revision>
  <dcterms:created xsi:type="dcterms:W3CDTF">2014-06-25T16:18:26Z</dcterms:created>
  <dcterms:modified xsi:type="dcterms:W3CDTF">2016-04-13T18:33:45Z</dcterms:modified>
</cp:coreProperties>
</file>