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3" r:id="rId2"/>
    <p:sldId id="618" r:id="rId3"/>
    <p:sldId id="620" r:id="rId4"/>
    <p:sldId id="622" r:id="rId5"/>
    <p:sldId id="623" r:id="rId6"/>
    <p:sldId id="703" r:id="rId7"/>
    <p:sldId id="624" r:id="rId8"/>
    <p:sldId id="625" r:id="rId9"/>
    <p:sldId id="627" r:id="rId10"/>
    <p:sldId id="628" r:id="rId11"/>
    <p:sldId id="729" r:id="rId12"/>
    <p:sldId id="730" r:id="rId13"/>
    <p:sldId id="731" r:id="rId14"/>
    <p:sldId id="732" r:id="rId15"/>
    <p:sldId id="733" r:id="rId16"/>
    <p:sldId id="734" r:id="rId17"/>
    <p:sldId id="694" r:id="rId18"/>
    <p:sldId id="695" r:id="rId19"/>
    <p:sldId id="696" r:id="rId20"/>
    <p:sldId id="631" r:id="rId21"/>
    <p:sldId id="633" r:id="rId22"/>
    <p:sldId id="636" r:id="rId23"/>
    <p:sldId id="665" r:id="rId24"/>
    <p:sldId id="637" r:id="rId25"/>
    <p:sldId id="638" r:id="rId26"/>
    <p:sldId id="639" r:id="rId27"/>
    <p:sldId id="640" r:id="rId28"/>
    <p:sldId id="641" r:id="rId29"/>
    <p:sldId id="642" r:id="rId30"/>
    <p:sldId id="725" r:id="rId31"/>
    <p:sldId id="728" r:id="rId32"/>
    <p:sldId id="726" r:id="rId33"/>
    <p:sldId id="643" r:id="rId34"/>
    <p:sldId id="632" r:id="rId35"/>
    <p:sldId id="647" r:id="rId36"/>
    <p:sldId id="649" r:id="rId37"/>
    <p:sldId id="650" r:id="rId38"/>
    <p:sldId id="651" r:id="rId39"/>
    <p:sldId id="652" r:id="rId40"/>
    <p:sldId id="653" r:id="rId41"/>
    <p:sldId id="654" r:id="rId42"/>
    <p:sldId id="717" r:id="rId43"/>
    <p:sldId id="714" r:id="rId44"/>
    <p:sldId id="735" r:id="rId45"/>
    <p:sldId id="716" r:id="rId46"/>
    <p:sldId id="282" r:id="rId4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>
      <p:cViewPr varScale="1">
        <p:scale>
          <a:sx n="120" d="100"/>
          <a:sy n="120" d="100"/>
        </p:scale>
        <p:origin x="8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376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20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52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51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525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426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8073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5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202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7520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729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09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272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932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349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42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Módulo 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A13954DE-EEDD-4C44-9D3B-6C3A81F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4320480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663706" y="1802272"/>
            <a:ext cx="7632848" cy="32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u="sng" dirty="0">
              <a:solidFill>
                <a:srgbClr val="000000"/>
              </a:solidFill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subn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es similar al anterior pero además de devolver el nuevo texto, también devuelve el numero de reemplazos que realizó.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92B394-963B-4356-AD56-AC5F6787A3D4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Modificando el texto de entrada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E960688C-D058-4288-BF5C-739DFB46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29" y="4437112"/>
            <a:ext cx="4181448" cy="16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7" y="1905146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el texto mientras no encuentre un carácter alfanumérico.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66D3C9-053F-4EFB-A0F8-196F5C716363}"/>
              </a:ext>
            </a:extLst>
          </p:cNvPr>
          <p:cNvSpPr txBox="1"/>
          <p:nvPr/>
        </p:nvSpPr>
        <p:spPr>
          <a:xfrm>
            <a:off x="442122" y="1103175"/>
            <a:ext cx="8259756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D483A6-926B-4E64-881F-0176505B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0" y="2527124"/>
            <a:ext cx="6786500" cy="38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6" y="1116562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por línea.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76B235-E2D1-469A-947D-F9464CBB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6" y="1844824"/>
            <a:ext cx="766302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F64E0-F78B-484B-9422-F5BEB2D4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56228"/>
            <a:ext cx="4205242" cy="41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0324B-F321-4275-804E-DE20DE03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248472" cy="3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557497"/>
            <a:ext cx="756084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Convertir un número (442)-223-78-90 por 4422237890.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D4951-7D82-4326-A909-ADAEFEF0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92" y="2505670"/>
            <a:ext cx="49258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re y 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69546" y="1111789"/>
            <a:ext cx="820490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4" y="2308904"/>
            <a:ext cx="8168897" cy="42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87246" y="1268760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1600" b="1" dirty="0">
                <a:solidFill>
                  <a:srgbClr val="FF0000"/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Python.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93FE48-623D-42B8-BED7-05AD9ED8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7123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Importar el módulo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82" y="4276701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caracteres en minúsculas.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9592" y="1583777"/>
            <a:ext cx="46838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números.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888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503A3F-E9DA-4811-B06F-68C27D84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1" y="2615298"/>
            <a:ext cx="7581900" cy="2781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3FB26-AAEE-4512-8152-582C6C8E3508}"/>
              </a:ext>
            </a:extLst>
          </p:cNvPr>
          <p:cNvSpPr txBox="1"/>
          <p:nvPr/>
        </p:nvSpPr>
        <p:spPr>
          <a:xfrm>
            <a:off x="891027" y="1744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4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BEA311-D141-4761-9657-1E9AB156D83F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23664" y="1643589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</a:t>
            </a:r>
            <a:r>
              <a:rPr lang="es-ES" sz="2000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3664" y="2267744"/>
            <a:ext cx="7920880" cy="230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575233" y="4913123"/>
            <a:ext cx="7617742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parámetros: la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expresión a evaluar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 el </a:t>
            </a:r>
            <a:r>
              <a:rPr lang="es-ES" sz="2000" b="1" dirty="0">
                <a:solidFill>
                  <a:srgbClr val="FF0000"/>
                </a:solidFill>
              </a:rPr>
              <a:t>texto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5B10D-C612-427D-B4F2-796382C7C728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Buscando coincidencias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1" y="2315538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6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final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9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final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0" y="3212976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Letras ma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yúsculas y minúsculas.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7"/>
            <a:ext cx="8010163" cy="26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32480"/>
            <a:ext cx="7399987" cy="25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195736" y="950207"/>
            <a:ext cx="460851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cinco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D5B816-F41C-4A41-AFAA-8D2B5C1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996952"/>
            <a:ext cx="7632848" cy="2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8" y="19051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“Hola” en un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Match.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match,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match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67D70-F93E-4B84-B819-E8E5EC2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789828"/>
            <a:ext cx="7892890" cy="3183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611560" y="2089768"/>
            <a:ext cx="8041433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Obtenemos una lista de tuplas.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150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2" y="3326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390364" y="2057342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573BAB-42E1-0167-AC1B-ED1685C4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3" y="3203973"/>
            <a:ext cx="7762875" cy="3200400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9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e.M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Multilínea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840710-FB86-4DB4-A256-41715E3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7" y="3143086"/>
            <a:ext cx="5940985" cy="30639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tomar texto multilínea. Que lea cada línea por separado.</a:t>
            </a:r>
          </a:p>
        </p:txBody>
      </p:sp>
    </p:spTree>
    <p:extLst>
      <p:ext uri="{BB962C8B-B14F-4D97-AF65-F5344CB8AC3E}">
        <p14:creationId xmlns:p14="http://schemas.microsoft.com/office/powerpoint/2010/main" val="2690599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86" y="2819811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7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000D1-793C-4308-A9B3-DF526B99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25806"/>
            <a:ext cx="5955072" cy="3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9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46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34466" y="4568126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2160806"/>
            <a:ext cx="6811828" cy="197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99306B-5F4C-4CE5-9D39-071EAF21F009}"/>
              </a:ext>
            </a:extLst>
          </p:cNvPr>
          <p:cNvSpPr txBox="1"/>
          <p:nvPr/>
        </p:nvSpPr>
        <p:spPr>
          <a:xfrm>
            <a:off x="769959" y="1376501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2:</a:t>
            </a:r>
            <a:r>
              <a:rPr lang="es-MX" sz="2000" dirty="0"/>
              <a:t> Busca la palabra Adiós en un texto.</a:t>
            </a:r>
          </a:p>
        </p:txBody>
      </p:sp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834726" y="159819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3:</a:t>
            </a:r>
            <a:r>
              <a:rPr lang="es-MX" sz="2000" dirty="0"/>
              <a:t> Busca la palabra Python y que 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3E41A-47B6-4AB6-B5CA-C3D9BBF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2548082"/>
            <a:ext cx="7380312" cy="36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552719" y="1405411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8936</TotalTime>
  <Words>1659</Words>
  <Application>Microsoft Office PowerPoint</Application>
  <PresentationFormat>On-screen Show (4:3)</PresentationFormat>
  <Paragraphs>236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findall</vt:lpstr>
      <vt:lpstr>Método findall</vt:lpstr>
      <vt:lpstr>¿Cómo usar las expresiones regulares?</vt:lpstr>
      <vt:lpstr>Método split</vt:lpstr>
      <vt:lpstr>Método split</vt:lpstr>
      <vt:lpstr>Método sub</vt:lpstr>
      <vt:lpstr>Método sub</vt:lpstr>
      <vt:lpstr>Método sub</vt:lpstr>
      <vt:lpstr>Método re y 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Metacaracteres</vt:lpstr>
      <vt:lpstr>PowerPoint Presentation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Ejercicio</vt:lpstr>
      <vt:lpstr>Flags</vt:lpstr>
      <vt:lpstr>Flags</vt:lpstr>
      <vt:lpstr>Flags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305</cp:revision>
  <dcterms:created xsi:type="dcterms:W3CDTF">2013-06-24T20:15:42Z</dcterms:created>
  <dcterms:modified xsi:type="dcterms:W3CDTF">2024-03-07T20:30:04Z</dcterms:modified>
</cp:coreProperties>
</file>