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728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27" r:id="rId28"/>
    <p:sldId id="702" r:id="rId29"/>
    <p:sldId id="704" r:id="rId30"/>
    <p:sldId id="705" r:id="rId31"/>
    <p:sldId id="706" r:id="rId32"/>
    <p:sldId id="707" r:id="rId33"/>
    <p:sldId id="680" r:id="rId34"/>
    <p:sldId id="681" r:id="rId35"/>
    <p:sldId id="682" r:id="rId36"/>
    <p:sldId id="683" r:id="rId37"/>
    <p:sldId id="708" r:id="rId38"/>
    <p:sldId id="684" r:id="rId39"/>
    <p:sldId id="709" r:id="rId40"/>
    <p:sldId id="710" r:id="rId41"/>
    <p:sldId id="711" r:id="rId42"/>
    <p:sldId id="712" r:id="rId43"/>
    <p:sldId id="713" r:id="rId44"/>
    <p:sldId id="688" r:id="rId45"/>
    <p:sldId id="687" r:id="rId46"/>
    <p:sldId id="674" r:id="rId47"/>
    <p:sldId id="685" r:id="rId48"/>
    <p:sldId id="689" r:id="rId49"/>
    <p:sldId id="686" r:id="rId50"/>
    <p:sldId id="691" r:id="rId51"/>
    <p:sldId id="282" r:id="rId5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74" d="100"/>
          <a:sy n="74" d="100"/>
        </p:scale>
        <p:origin x="55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577489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873202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397209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3132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7" y="1733044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" y="3366144"/>
            <a:ext cx="4374990" cy="28491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145553" y="2713911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D1C6E-EE42-B43B-9084-CF731AF9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3367076"/>
            <a:ext cx="3824203" cy="30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91683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0254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4893839" y="117606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6283121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6BB48-B869-405B-B875-B9A19BA0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1" y="2018540"/>
            <a:ext cx="3616671" cy="4274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1C595-39E7-4C6D-9549-7B441256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43" y="2002516"/>
            <a:ext cx="4824536" cy="42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3" y="3041322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45024"/>
            <a:ext cx="7272808" cy="21917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</p:spTree>
    <p:extLst>
      <p:ext uri="{BB962C8B-B14F-4D97-AF65-F5344CB8AC3E}">
        <p14:creationId xmlns:p14="http://schemas.microsoft.com/office/powerpoint/2010/main" val="13878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9281</TotalTime>
  <Words>1711</Words>
  <Application>Microsoft Office PowerPoint</Application>
  <PresentationFormat>On-screen Show (4:3)</PresentationFormat>
  <Paragraphs>238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Módulo regex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303</cp:revision>
  <cp:lastPrinted>2023-08-30T21:08:32Z</cp:lastPrinted>
  <dcterms:created xsi:type="dcterms:W3CDTF">2013-06-24T20:15:42Z</dcterms:created>
  <dcterms:modified xsi:type="dcterms:W3CDTF">2024-03-05T20:21:30Z</dcterms:modified>
</cp:coreProperties>
</file>