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725" r:id="rId34"/>
    <p:sldId id="728" r:id="rId35"/>
    <p:sldId id="726" r:id="rId36"/>
    <p:sldId id="643" r:id="rId37"/>
    <p:sldId id="632" r:id="rId38"/>
    <p:sldId id="647" r:id="rId39"/>
    <p:sldId id="649" r:id="rId40"/>
    <p:sldId id="650" r:id="rId41"/>
    <p:sldId id="651" r:id="rId42"/>
    <p:sldId id="652" r:id="rId43"/>
    <p:sldId id="653" r:id="rId44"/>
    <p:sldId id="654" r:id="rId45"/>
    <p:sldId id="717" r:id="rId46"/>
    <p:sldId id="714" r:id="rId47"/>
    <p:sldId id="735" r:id="rId48"/>
    <p:sldId id="716" r:id="rId49"/>
    <p:sldId id="282" r:id="rId5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20" d="100"/>
          <a:sy n="120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573BAB-42E1-0167-AC1B-ED1685C4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" y="3203973"/>
            <a:ext cx="7762875" cy="3200400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1778</Words>
  <Application>Microsoft Office PowerPoint</Application>
  <PresentationFormat>On-screen Show (4:3)</PresentationFormat>
  <Paragraphs>250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PowerPoint Presentation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304</cp:revision>
  <dcterms:created xsi:type="dcterms:W3CDTF">2013-06-24T20:15:42Z</dcterms:created>
  <dcterms:modified xsi:type="dcterms:W3CDTF">2024-03-06T19:02:44Z</dcterms:modified>
</cp:coreProperties>
</file>