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92" r:id="rId9"/>
    <p:sldId id="263" r:id="rId10"/>
    <p:sldId id="284" r:id="rId11"/>
    <p:sldId id="285" r:id="rId12"/>
    <p:sldId id="286" r:id="rId13"/>
    <p:sldId id="289" r:id="rId14"/>
    <p:sldId id="290" r:id="rId15"/>
    <p:sldId id="287" r:id="rId16"/>
    <p:sldId id="288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99" d="100"/>
          <a:sy n="99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96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F414F1-9B12-4E69-9FCF-158B78F85A7C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82450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37745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9744" y="3345184"/>
            <a:ext cx="230425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052736"/>
            <a:ext cx="7366636" cy="54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(cadena, letra)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if</a:t>
            </a:r>
            <a:r>
              <a:rPr lang="es-ES_tradnl" sz="2000" dirty="0">
                <a:latin typeface="Arial" pitchFamily="34" charset="0"/>
              </a:rPr>
              <a:t> (</a:t>
            </a:r>
            <a:r>
              <a:rPr lang="es-ES_tradnl" sz="2000" dirty="0" err="1">
                <a:latin typeface="Arial" pitchFamily="34" charset="0"/>
              </a:rPr>
              <a:t>letra.lower</a:t>
            </a:r>
            <a:r>
              <a:rPr lang="es-ES_tradnl" sz="2000" dirty="0">
                <a:latin typeface="Arial" pitchFamily="34" charset="0"/>
              </a:rPr>
              <a:t>() == cadena[i].</a:t>
            </a:r>
            <a:r>
              <a:rPr lang="es-ES_tradnl" sz="2000" dirty="0" err="1">
                <a:latin typeface="Arial" pitchFamily="34" charset="0"/>
              </a:rPr>
              <a:t>lower</a:t>
            </a:r>
            <a:r>
              <a:rPr lang="es-ES_tradnl" sz="2000" dirty="0">
                <a:latin typeface="Arial" pitchFamily="34" charset="0"/>
              </a:rPr>
              <a:t>()):       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letra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letra: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(frase, letra)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"caracteres", letra)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0" y="1901746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1315</Words>
  <Application>Microsoft Office PowerPoint</Application>
  <PresentationFormat>Presentación en pantalla (4:3)</PresentationFormat>
  <Paragraphs>249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Función: cuantasRepeticiones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75</cp:revision>
  <dcterms:created xsi:type="dcterms:W3CDTF">2013-07-08T20:17:54Z</dcterms:created>
  <dcterms:modified xsi:type="dcterms:W3CDTF">2022-08-17T19:31:34Z</dcterms:modified>
</cp:coreProperties>
</file>