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287" r:id="rId3"/>
    <p:sldId id="299" r:id="rId4"/>
    <p:sldId id="300" r:id="rId5"/>
    <p:sldId id="301" r:id="rId6"/>
    <p:sldId id="302" r:id="rId7"/>
    <p:sldId id="303" r:id="rId8"/>
    <p:sldId id="304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116" d="100"/>
          <a:sy n="116" d="100"/>
        </p:scale>
        <p:origin x="3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integradora 1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C34A6B-5E28-4137-8098-B8030AC7A23E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66982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Imagen 8" descr="Imagen que contiene lego, juguete, interior, viendo&#10;&#10;Descripción generada automáticamente">
            <a:extLst>
              <a:ext uri="{FF2B5EF4-FFF2-40B4-BE49-F238E27FC236}">
                <a16:creationId xmlns:a16="http://schemas.microsoft.com/office/drawing/2014/main" id="{60C9DC84-3B4D-4A61-968E-A45C76928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24944"/>
            <a:ext cx="419703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crea_archivo</a:t>
            </a:r>
            <a:r>
              <a:rPr lang="es-ES" sz="2800" b="1" dirty="0">
                <a:solidFill>
                  <a:srgbClr val="FF0000"/>
                </a:solidFill>
              </a:rPr>
              <a:t> ()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crea el archivo de texto </a:t>
            </a:r>
            <a:r>
              <a:rPr lang="es-ES" sz="2800" b="1" dirty="0">
                <a:solidFill>
                  <a:schemeClr val="bg2">
                    <a:lumMod val="25000"/>
                  </a:schemeClr>
                </a:solidFill>
              </a:rPr>
              <a:t>prueba.txt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. La función le pedirá dos frases al usuario y la guardará en el archivo de texto.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5659A1-C44D-4329-809C-12F5F8C5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49" y="3356992"/>
            <a:ext cx="4947101" cy="28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crea_lista_palabras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abre el archivo </a:t>
            </a:r>
            <a:r>
              <a:rPr lang="es-ES" sz="2800" b="1" dirty="0">
                <a:solidFill>
                  <a:schemeClr val="bg2">
                    <a:lumMod val="25000"/>
                  </a:schemeClr>
                </a:solidFill>
              </a:rPr>
              <a:t>prueba.txt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y regresa una lista con las palabras que contiene el archivo de texto. 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2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EFB2F4-44B3-4F1D-9312-155635E7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449" y="3356992"/>
            <a:ext cx="4947101" cy="28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484784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suma_caracteres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recibe una lista de palabras y regresa la suma total de caracteres de todas las palabras contenidas en la lista.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3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C8F68E9A-2FBF-46A0-854A-071B82BBF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29000"/>
            <a:ext cx="5684570" cy="3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cuenta_vocales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recibe una lista de palabras y regresa el número de palabras que comienzan con una vocal.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4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FA0AF525-2171-46D1-A719-63C3911D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5684570" cy="3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182231"/>
            <a:ext cx="7127875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diccionario_vocales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recibe una lista de palabras y regrese un diccionario donde las llaves son las vocales y cada elemento una lista de las palabras que comienzan con dicha vocal. 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0815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5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FA0AF525-2171-46D1-A719-63C3911D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284984"/>
            <a:ext cx="5684570" cy="3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 err="1">
                <a:solidFill>
                  <a:srgbClr val="FF0000"/>
                </a:solidFill>
              </a:rPr>
              <a:t>imprime_diccionario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imprime el diccionario como tabla, con una tabulación entre la clave y la lista.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6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FA0AF525-2171-46D1-A719-63C3911D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60"/>
            <a:ext cx="5684570" cy="3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La función </a:t>
            </a:r>
            <a:r>
              <a:rPr lang="es-ES" sz="2800" b="1" dirty="0">
                <a:solidFill>
                  <a:srgbClr val="FF0000"/>
                </a:solidFill>
              </a:rPr>
              <a:t>cuenta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que abre el archivo prueba.txt e imprime el conteo de </a:t>
            </a:r>
            <a:r>
              <a:rPr lang="es-ES" sz="2800" b="1" dirty="0">
                <a:solidFill>
                  <a:schemeClr val="bg2">
                    <a:lumMod val="25000"/>
                  </a:schemeClr>
                </a:solidFill>
              </a:rPr>
              <a:t>espacios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sz="2800" b="1" dirty="0">
                <a:solidFill>
                  <a:schemeClr val="bg2">
                    <a:lumMod val="25000"/>
                  </a:schemeClr>
                </a:solidFill>
              </a:rPr>
              <a:t>saltos de línea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</a:rPr>
              <a:t>que contiene el archivo de texto.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7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FA0AF525-2171-46D1-A719-63C3911D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183589"/>
            <a:ext cx="5684570" cy="3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2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229</Words>
  <Application>Microsoft Office PowerPoint</Application>
  <PresentationFormat>Presentación en pantalla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2013-06-24T20:15:42Z</dcterms:created>
  <dcterms:modified xsi:type="dcterms:W3CDTF">2022-08-23T04:22:54Z</dcterms:modified>
</cp:coreProperties>
</file>