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3" r:id="rId2"/>
    <p:sldId id="324" r:id="rId3"/>
    <p:sldId id="325" r:id="rId4"/>
    <p:sldId id="326" r:id="rId5"/>
    <p:sldId id="327" r:id="rId6"/>
    <p:sldId id="328" r:id="rId7"/>
    <p:sldId id="329" r:id="rId8"/>
    <p:sldId id="259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282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3657" autoAdjust="0"/>
  </p:normalViewPr>
  <p:slideViewPr>
    <p:cSldViewPr>
      <p:cViewPr varScale="1">
        <p:scale>
          <a:sx n="71" d="100"/>
          <a:sy n="71" d="100"/>
        </p:scale>
        <p:origin x="102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24/02/2023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0094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1803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0041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3860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377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521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448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7101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392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38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9038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656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2453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2964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22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308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24/02/2023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24/02/2023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24/02/2023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24/02/2023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24/02/2023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24/02/2023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24/02/2023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24/02/2023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24/02/2023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24/02/2023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24/02/2023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24/02/2023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Diccionarios y Tuplas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0" name="Imagen 9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0FF3639-457C-4E56-9B67-B96B04565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27" y="3140968"/>
            <a:ext cx="4545789" cy="282317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BAFA35F-C11B-4B08-A294-DA8C5325E232}"/>
              </a:ext>
            </a:extLst>
          </p:cNvPr>
          <p:cNvSpPr txBox="1">
            <a:spLocks/>
          </p:cNvSpPr>
          <p:nvPr/>
        </p:nvSpPr>
        <p:spPr>
          <a:xfrm>
            <a:off x="611560" y="332656"/>
            <a:ext cx="7992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7" y="1340768"/>
            <a:ext cx="8140757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 startAt="2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Podemos acceder al elemento de un diccionario mediante la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este elemento: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FCAE92-95CB-4215-BD69-59B5AFCC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3" y="2780928"/>
            <a:ext cx="7976551" cy="2361914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AF431C36-C5E7-4163-9382-54BE0B62C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59" y="4941168"/>
            <a:ext cx="2171651" cy="13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68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7835890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 startAt="3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acceder a cada uno de los elementos de una lista dentro de un diccionario, usamos los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índices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42CDF1-5E08-4367-B01F-3DE46D4CE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708920"/>
            <a:ext cx="7414622" cy="216024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5C5C66F-D552-4235-AD84-69FDEF5D6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095" y="4869160"/>
            <a:ext cx="2171651" cy="13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18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7835890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 startAt="4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recorrer todo el diccionario, podemos utilizar el ciclo </a:t>
            </a: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70B9BD-9B9D-404A-90B5-8BAEF192B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4" y="2663788"/>
            <a:ext cx="7890970" cy="223224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E41141-685A-46C2-B54A-9A0BE63A0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943" y="4860440"/>
            <a:ext cx="2171651" cy="13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62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items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Devuelve una lista de tuplas, cada tupla se compone de dos elementos: el primero es la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su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977B00-3CF3-4415-BFD2-E3F91AA8B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7" y="3429000"/>
            <a:ext cx="8279739" cy="1512168"/>
          </a:xfrm>
          <a:prstGeom prst="rect">
            <a:avLst/>
          </a:prstGeom>
        </p:spPr>
      </p:pic>
      <p:pic>
        <p:nvPicPr>
          <p:cNvPr id="6" name="Imagen 5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41435B6-2F1A-4756-863D-9DC1FA44E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09" y="5013176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9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Retorna una lista de elementos, que serán los valores de un diccionario.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58DB07-F5FF-43AC-BB9E-8282A293E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11" y="3212976"/>
            <a:ext cx="8049383" cy="1860713"/>
          </a:xfrm>
          <a:prstGeom prst="rect">
            <a:avLst/>
          </a:prstGeom>
        </p:spPr>
      </p:pic>
      <p:pic>
        <p:nvPicPr>
          <p:cNvPr id="11" name="Imagen 10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37CC95D-5638-4288-A9FD-08710F16A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095190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clear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Elimina todos los elementos del diccionario dejándolo vacío. diccionario.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949077-86CF-4E3A-851A-262D90096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33" y="3212976"/>
            <a:ext cx="7899759" cy="1800200"/>
          </a:xfrm>
          <a:prstGeom prst="rect">
            <a:avLst/>
          </a:prstGeom>
        </p:spPr>
      </p:pic>
      <p:pic>
        <p:nvPicPr>
          <p:cNvPr id="6" name="Imagen 5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03E07F4-C217-4AF5-BAAC-31537844B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84" y="4905164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Recibe como parámetro una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devuelve el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la clave. Si no lo encuentra, devuelve un objeto </a:t>
            </a:r>
            <a:r>
              <a:rPr lang="es-ES" sz="23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None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93183C-1994-4D5E-8DB4-8AF5096E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8" y="3212976"/>
            <a:ext cx="8140756" cy="1843581"/>
          </a:xfrm>
          <a:prstGeom prst="rect">
            <a:avLst/>
          </a:prstGeom>
        </p:spPr>
      </p:pic>
      <p:pic>
        <p:nvPicPr>
          <p:cNvPr id="10" name="Imagen 9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1011B36-C108-495C-A573-BB870CAF1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27" y="4941168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6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setdefault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sirve para agregar un nuevo elemento a un diccionario.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2B8FA2-54D9-4F76-B1B7-96E69FBF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2720687"/>
            <a:ext cx="7776865" cy="1416625"/>
          </a:xfrm>
          <a:prstGeom prst="rect">
            <a:avLst/>
          </a:prstGeom>
        </p:spPr>
      </p:pic>
      <p:pic>
        <p:nvPicPr>
          <p:cNvPr id="8" name="Imagen 7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83303D3-5AD9-4516-B5C4-B1F6CF603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10" y="4797152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7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41176" y="1241615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pop()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Recibe como parámetro una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elimina esta y devuelve su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8" name="Imagen 7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83303D3-5AD9-4516-B5C4-B1F6CF603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397736"/>
            <a:ext cx="1971067" cy="122413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14665A0-A08D-4B9C-88E9-CAE880B38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54" y="2996952"/>
            <a:ext cx="8280400" cy="21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15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" sz="23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tupla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estructura que puede almacenar varios elementos de distintos tipos, pero una vez declarada, no se puede modificar. Le llamamos una estructura *inmutable*.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F4FA51-1246-48B6-AF89-E9FBB4B95B64}"/>
              </a:ext>
            </a:extLst>
          </p:cNvPr>
          <p:cNvSpPr txBox="1"/>
          <p:nvPr/>
        </p:nvSpPr>
        <p:spPr>
          <a:xfrm>
            <a:off x="912440" y="4077072"/>
            <a:ext cx="8052048" cy="772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= (1, 2, 3)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t2 = ('a', 1, 2.1, [1, 2, 3])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7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762000" y="1743705"/>
            <a:ext cx="7620000" cy="55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 tamaño está dado por la función </a:t>
            </a:r>
            <a:r>
              <a:rPr lang="es-MX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F4FA51-1246-48B6-AF89-E9FBB4B95B64}"/>
              </a:ext>
            </a:extLst>
          </p:cNvPr>
          <p:cNvSpPr txBox="1"/>
          <p:nvPr/>
        </p:nvSpPr>
        <p:spPr>
          <a:xfrm>
            <a:off x="1475656" y="2699304"/>
            <a:ext cx="2513856" cy="836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0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= (1, 2, 3)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000" b="1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20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2000" b="1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s-MX" sz="20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8C909D77-17C8-4C1E-B92A-9D0EC1336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56" y="3933056"/>
            <a:ext cx="31432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5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97F976-7886-4F69-9FC7-79E90B4E2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40" y="1696298"/>
            <a:ext cx="7620000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Tiene algunas funciones básicas como </a:t>
            </a:r>
            <a:r>
              <a:rPr lang="es-MX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count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 </a:t>
            </a:r>
            <a:r>
              <a:rPr lang="es-MX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index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MX" sz="23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just" eaLnBrk="0" hangingPunct="0">
              <a:lnSpc>
                <a:spcPct val="150000"/>
              </a:lnSpc>
            </a:pP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8D3250-287C-4B62-B500-50A4DB01B236}"/>
              </a:ext>
            </a:extLst>
          </p:cNvPr>
          <p:cNvSpPr txBox="1"/>
          <p:nvPr/>
        </p:nvSpPr>
        <p:spPr>
          <a:xfrm>
            <a:off x="804392" y="3364967"/>
            <a:ext cx="7862316" cy="1165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nums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(1, 1, 1, 2, 2, 2, 3, 3, 3)</a:t>
            </a:r>
            <a:endParaRPr lang="es-MX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nums.count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(2))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MX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Cuenta el numero de elementos que son 2.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nums.index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(3))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MX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#Retorna el índice del primer 3 que encuentra.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7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97F976-7886-4F69-9FC7-79E90B4E2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40" y="1696298"/>
            <a:ext cx="7620000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igualdad de las tuplas se puede evaluar con el operador 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==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8D3250-287C-4B62-B500-50A4DB01B236}"/>
              </a:ext>
            </a:extLst>
          </p:cNvPr>
          <p:cNvSpPr txBox="1"/>
          <p:nvPr/>
        </p:nvSpPr>
        <p:spPr>
          <a:xfrm>
            <a:off x="804392" y="3364967"/>
            <a:ext cx="7862316" cy="768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((1, 2, 3) == (1, 2, 3))  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True  / Son iguales.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((1, 2) == (1,))          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False / No son iguales</a:t>
            </a:r>
            <a:r>
              <a:rPr lang="es-MX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051380-CCF3-40FA-9557-FB6B5017EEE9}"/>
              </a:ext>
            </a:extLst>
          </p:cNvPr>
          <p:cNvSpPr txBox="1"/>
          <p:nvPr/>
        </p:nvSpPr>
        <p:spPr>
          <a:xfrm>
            <a:off x="827584" y="4818835"/>
            <a:ext cx="7488832" cy="82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tuplas se pueden iterar de una manera similar a las listas, pero 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 se pueden modificar los valores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50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97F976-7886-4F69-9FC7-79E90B4E2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40" y="1696298"/>
            <a:ext cx="7620000" cy="55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Convertir una estructura en una tupla: </a:t>
            </a:r>
            <a:r>
              <a:rPr lang="es-MX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tuple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8D3250-287C-4B62-B500-50A4DB01B236}"/>
              </a:ext>
            </a:extLst>
          </p:cNvPr>
          <p:cNvSpPr txBox="1"/>
          <p:nvPr/>
        </p:nvSpPr>
        <p:spPr>
          <a:xfrm>
            <a:off x="814140" y="2780315"/>
            <a:ext cx="6278140" cy="1963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[1,2,2,2,3,3,4]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# Generamos una lista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MX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tuple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# La convertimos a tupla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97F976-7886-4F69-9FC7-79E90B4E2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56" y="1552457"/>
            <a:ext cx="7620000" cy="55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Imprimir el contenido de una tupla con un ciclo </a:t>
            </a:r>
            <a:r>
              <a:rPr lang="es-MX" sz="23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8D3250-287C-4B62-B500-50A4DB01B236}"/>
              </a:ext>
            </a:extLst>
          </p:cNvPr>
          <p:cNvSpPr txBox="1"/>
          <p:nvPr/>
        </p:nvSpPr>
        <p:spPr>
          <a:xfrm>
            <a:off x="726256" y="2383357"/>
            <a:ext cx="6278140" cy="1463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tupla = (1, 2, 3, 4)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b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MX" sz="2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 in </a:t>
            </a:r>
            <a:r>
              <a:rPr lang="es-MX" sz="2400" b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range</a:t>
            </a:r>
            <a:r>
              <a:rPr lang="es-MX" sz="2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2400" b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s-MX" sz="2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(tupla)):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s-MX" sz="24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24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(tupla[i])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BC86F9-E2B0-FBB2-9B08-9E929B0D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4019668"/>
            <a:ext cx="42100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1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88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diccionario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estructura de datos y un tipo de dato en Python que nos permite almacenar cualquier tipo de valor como: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enteros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cadenas</a:t>
            </a:r>
            <a:r>
              <a:rPr lang="es-ES" sz="23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listas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0" hangingPunct="0">
              <a:lnSpc>
                <a:spcPct val="150000"/>
              </a:lnSpc>
            </a:pPr>
            <a:endParaRPr lang="es-ES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Estos diccionarios nos permiten además identificar cada elemento por una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 (</a:t>
            </a:r>
            <a:r>
              <a:rPr lang="es-ES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6" name="Imagen 5" descr="Texto, Pizarra&#10;&#10;Descripción generada automáticamente">
            <a:extLst>
              <a:ext uri="{FF2B5EF4-FFF2-40B4-BE49-F238E27FC236}">
                <a16:creationId xmlns:a16="http://schemas.microsoft.com/office/drawing/2014/main" id="{0315F9BE-45FF-4975-8DA6-E2C32DDE2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75" y="4005064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01621" y="1212103"/>
            <a:ext cx="8140757" cy="215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definir un diccionario: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encierra el listado de valores entre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llaves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parejas de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separan con </a:t>
            </a:r>
            <a:r>
              <a:rPr lang="es-ES" sz="2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comas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clave y el valor se separan con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dos puntos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EEC96F-DB83-4980-9B76-7A08C6F1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25" y="3861048"/>
            <a:ext cx="9152925" cy="198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ts val="3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diccionario =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"nombre"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"Laura"</a:t>
            </a:r>
            <a:r>
              <a:rPr lang="es-ES" sz="2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"edad"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25</a:t>
            </a:r>
            <a:r>
              <a:rPr lang="es-ES" sz="2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"materias"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["Computación", "Física", "Química"]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30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7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7551</TotalTime>
  <Words>618</Words>
  <Application>Microsoft Office PowerPoint</Application>
  <PresentationFormat>Presentación en pantalla (4:3)</PresentationFormat>
  <Paragraphs>72</Paragraphs>
  <Slides>19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135</cp:revision>
  <dcterms:created xsi:type="dcterms:W3CDTF">2013-07-09T14:45:06Z</dcterms:created>
  <dcterms:modified xsi:type="dcterms:W3CDTF">2023-02-25T00:50:18Z</dcterms:modified>
</cp:coreProperties>
</file>