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661" r:id="rId9"/>
    <p:sldId id="662" r:id="rId10"/>
    <p:sldId id="663" r:id="rId11"/>
    <p:sldId id="669" r:id="rId12"/>
    <p:sldId id="666" r:id="rId13"/>
    <p:sldId id="667" r:id="rId14"/>
    <p:sldId id="668" r:id="rId15"/>
    <p:sldId id="670" r:id="rId16"/>
    <p:sldId id="671" r:id="rId17"/>
    <p:sldId id="672" r:id="rId18"/>
    <p:sldId id="673" r:id="rId19"/>
    <p:sldId id="675" r:id="rId20"/>
    <p:sldId id="676" r:id="rId21"/>
    <p:sldId id="699" r:id="rId22"/>
    <p:sldId id="698" r:id="rId23"/>
    <p:sldId id="697" r:id="rId24"/>
    <p:sldId id="677" r:id="rId25"/>
    <p:sldId id="678" r:id="rId26"/>
    <p:sldId id="727" r:id="rId27"/>
    <p:sldId id="702" r:id="rId28"/>
    <p:sldId id="704" r:id="rId29"/>
    <p:sldId id="705" r:id="rId30"/>
    <p:sldId id="706" r:id="rId31"/>
    <p:sldId id="707" r:id="rId32"/>
    <p:sldId id="680" r:id="rId33"/>
    <p:sldId id="681" r:id="rId34"/>
    <p:sldId id="682" r:id="rId35"/>
    <p:sldId id="683" r:id="rId36"/>
    <p:sldId id="708" r:id="rId37"/>
    <p:sldId id="684" r:id="rId38"/>
    <p:sldId id="709" r:id="rId39"/>
    <p:sldId id="710" r:id="rId40"/>
    <p:sldId id="711" r:id="rId41"/>
    <p:sldId id="712" r:id="rId42"/>
    <p:sldId id="713" r:id="rId43"/>
    <p:sldId id="688" r:id="rId44"/>
    <p:sldId id="687" r:id="rId45"/>
    <p:sldId id="674" r:id="rId46"/>
    <p:sldId id="730" r:id="rId47"/>
    <p:sldId id="685" r:id="rId48"/>
    <p:sldId id="731" r:id="rId49"/>
    <p:sldId id="689" r:id="rId50"/>
    <p:sldId id="729" r:id="rId51"/>
    <p:sldId id="691" r:id="rId52"/>
    <p:sldId id="728" r:id="rId53"/>
    <p:sldId id="282" r:id="rId54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43" d="100"/>
          <a:sy n="43" d="100"/>
        </p:scale>
        <p:origin x="48" y="4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383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3BE30-960E-5F3D-F99F-B27E95C8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0AE22D-79F9-5A37-5E1F-33A603E1A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249C304-BEF3-1091-90C4-64AD00EF8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F62BCB-2777-0E45-D3DC-D196CA5D42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9388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3097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05/03/2025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70485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“Mundo”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texto multilínea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Que lea cada línea por separado.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212976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259" y="2434662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11560" y="152970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43" y="2314290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03942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manipular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340768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636481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124744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50667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B840A6-3E96-5996-0981-8414C3D40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777" y="2708920"/>
            <a:ext cx="499179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08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con corchetes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840A6-3E96-5996-0981-8414C3D4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276872"/>
            <a:ext cx="499179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4EF7D-CE70-9F12-DB17-DA0DD4E4E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>
            <a:extLst>
              <a:ext uri="{FF2B5EF4-FFF2-40B4-BE49-F238E27FC236}">
                <a16:creationId xmlns:a16="http://schemas.microsoft.com/office/drawing/2014/main" id="{C42EA85E-C48A-5514-808A-0406F775A2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A604F61-CD8F-5A49-7485-14EB3FA2437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con corchetes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702EAEE-BBD0-8C5E-0A10-A1D1FF543E4C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C2B97-16C8-1C98-0153-0AA49C426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492896"/>
            <a:ext cx="4229690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187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9" y="1582957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4: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8" y="3217137"/>
            <a:ext cx="4374990" cy="28491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353799" y="2564904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D1C6E-EE42-B43B-9084-CF731AF9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269" y="3218069"/>
            <a:ext cx="3824203" cy="3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84186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2757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5292080" y="1052736"/>
            <a:ext cx="356219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55978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5DF4-656B-1B0A-FF2A-737F9C05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2816"/>
            <a:ext cx="5472608" cy="47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17609" y="2959830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3E9F-5AE3-8E90-1C0E-62D7DC7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99" y="3567414"/>
            <a:ext cx="6524202" cy="25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94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expresiones regulares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una 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 a buscar dentro de nuestro texto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coincidencias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Pero ¿q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ué es una coincidencia?, que el texto de arriba sea el mismo que el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10991</TotalTime>
  <Words>1790</Words>
  <Application>Microsoft Office PowerPoint</Application>
  <PresentationFormat>On-screen Show (4:3)</PresentationFormat>
  <Paragraphs>246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Módulo regex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310</cp:revision>
  <cp:lastPrinted>2023-08-30T21:08:32Z</cp:lastPrinted>
  <dcterms:created xsi:type="dcterms:W3CDTF">2013-06-24T20:15:42Z</dcterms:created>
  <dcterms:modified xsi:type="dcterms:W3CDTF">2025-03-05T21:15:10Z</dcterms:modified>
</cp:coreProperties>
</file>