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6" r:id="rId3"/>
    <p:sldId id="258" r:id="rId4"/>
    <p:sldId id="302" r:id="rId5"/>
    <p:sldId id="305" r:id="rId6"/>
    <p:sldId id="313" r:id="rId7"/>
    <p:sldId id="314" r:id="rId8"/>
    <p:sldId id="340" r:id="rId9"/>
    <p:sldId id="306" r:id="rId10"/>
    <p:sldId id="307" r:id="rId11"/>
    <p:sldId id="351" r:id="rId12"/>
    <p:sldId id="308" r:id="rId13"/>
    <p:sldId id="320" r:id="rId14"/>
    <p:sldId id="348" r:id="rId15"/>
    <p:sldId id="272" r:id="rId16"/>
    <p:sldId id="353" r:id="rId17"/>
    <p:sldId id="271" r:id="rId18"/>
    <p:sldId id="358" r:id="rId19"/>
    <p:sldId id="285" r:id="rId20"/>
    <p:sldId id="278" r:id="rId21"/>
    <p:sldId id="354" r:id="rId22"/>
    <p:sldId id="280" r:id="rId23"/>
    <p:sldId id="355" r:id="rId24"/>
    <p:sldId id="356" r:id="rId25"/>
    <p:sldId id="282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3817" autoAdjust="0"/>
  </p:normalViewPr>
  <p:slideViewPr>
    <p:cSldViewPr>
      <p:cViewPr varScale="1">
        <p:scale>
          <a:sx n="56" d="100"/>
          <a:sy n="56" d="100"/>
        </p:scale>
        <p:origin x="155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00" y="401611"/>
            <a:ext cx="7774632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</a:t>
            </a:r>
            <a:r>
              <a:rPr lang="es-ES" sz="2400">
                <a:latin typeface="Arial" panose="020B0604020202020204" pitchFamily="34" charset="0"/>
                <a:cs typeface="Arial" panose="020B0604020202020204" pitchFamily="34" charset="0"/>
              </a:rPr>
              <a:t>: ")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7" grpId="0" autoUpdateAnimBg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844824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1001</Words>
  <Application>Microsoft Office PowerPoint</Application>
  <PresentationFormat>On-screen Show (4:3)</PresentationFormat>
  <Paragraphs>210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Dom Casual</vt:lpstr>
      <vt:lpstr>Impact</vt:lpstr>
      <vt:lpstr>Times New Roman</vt:lpstr>
      <vt:lpstr>Wingdings</vt:lpstr>
      <vt:lpstr>Tema de Office</vt:lpstr>
      <vt:lpstr>TC 3001 C Analítica de datos y herramientas de inteligencia artificial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91</cp:revision>
  <dcterms:created xsi:type="dcterms:W3CDTF">2013-06-11T22:32:36Z</dcterms:created>
  <dcterms:modified xsi:type="dcterms:W3CDTF">2025-02-11T00:27:17Z</dcterms:modified>
</cp:coreProperties>
</file>