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622" r:id="rId11"/>
    <p:sldId id="746" r:id="rId12"/>
    <p:sldId id="262" r:id="rId13"/>
    <p:sldId id="275" r:id="rId14"/>
    <p:sldId id="276" r:id="rId15"/>
    <p:sldId id="277" r:id="rId16"/>
    <p:sldId id="278" r:id="rId17"/>
    <p:sldId id="311" r:id="rId18"/>
    <p:sldId id="312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6" d="100"/>
          <a:sy n="56" d="100"/>
        </p:scale>
        <p:origin x="151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04/09/2024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DC0A6A-611B-4B31-9C3C-4EEBD18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2258203B-2AD3-458D-156C-C46636977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215490"/>
            <a:ext cx="3825230" cy="20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187624" y="4170031"/>
            <a:ext cx="684075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</a:rPr>
              <a:t>matriz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size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 =(4, 5),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dtype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=“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”)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(matriz)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size(#renglones, #columnas),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del </a:t>
            </a:r>
            <a:r>
              <a:rPr lang="en-US" sz="2000" dirty="0" err="1">
                <a:solidFill>
                  <a:srgbClr val="000000"/>
                </a:solidFill>
              </a:rPr>
              <a:t>tamaño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renglones</a:t>
            </a:r>
            <a:r>
              <a:rPr lang="en-US" sz="2000" dirty="0">
                <a:solidFill>
                  <a:srgbClr val="000000"/>
                </a:solidFill>
              </a:rPr>
              <a:t> y </a:t>
            </a:r>
            <a:r>
              <a:rPr lang="en-US" sz="2000" dirty="0" err="1">
                <a:solidFill>
                  <a:srgbClr val="000000"/>
                </a:solidFill>
              </a:rPr>
              <a:t>columnas</a:t>
            </a:r>
            <a:r>
              <a:rPr lang="en-US" sz="2000" dirty="0">
                <a:solidFill>
                  <a:srgbClr val="000000"/>
                </a:solidFill>
              </a:rPr>
              <a:t> y del </a:t>
            </a:r>
            <a:r>
              <a:rPr lang="en-US" sz="2000" dirty="0" err="1">
                <a:solidFill>
                  <a:srgbClr val="000000"/>
                </a:solidFill>
              </a:rPr>
              <a:t>tipo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844408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llena_matriz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03391B-C6AF-EF7E-7D67-A331AF681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030" y="1988840"/>
            <a:ext cx="6717939" cy="19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5FB17D-BF88-C516-94F3-4A9D3979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82062"/>
            <a:ext cx="4068742" cy="40687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94B1A2-D5A4-4257-8D47-78A01243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6" y="1605155"/>
            <a:ext cx="11525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298512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904" y="1562224"/>
            <a:ext cx="7484368" cy="3024969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37117" y="357301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98072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15ABA04D-6760-4C24-9786-EB0DF1F8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81689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38336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556792"/>
            <a:ext cx="669674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Algunas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Sumar un valor a toda la matriz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Restar un valor a toda la matriz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Elevar cada elemento de la matriz a un número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ABBF77-B078-22FE-EFD9-37809813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348880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548680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35246"/>
              </p:ext>
            </p:extLst>
          </p:nvPr>
        </p:nvGraphicFramePr>
        <p:xfrm>
          <a:off x="755576" y="2058679"/>
          <a:ext cx="7056783" cy="2194560"/>
        </p:xfrm>
        <a:graphic>
          <a:graphicData uri="http://schemas.openxmlformats.org/drawingml/2006/table">
            <a:tbl>
              <a:tblPr/>
              <a:tblGrid>
                <a:gridCol w="2352261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np.sum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np.subtract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np.multiply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np.divide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potencia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E27C9DA3-683F-7F7F-DB53-0E5161A9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94288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917</Words>
  <Application>Microsoft Office PowerPoint</Application>
  <PresentationFormat>On-screen Show (4:3)</PresentationFormat>
  <Paragraphs>161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TI 3001 C Analítica de datos y herramientas de inteligencia artificial</vt:lpstr>
      <vt:lpstr>Matrices</vt:lpstr>
      <vt:lpstr>Matrices</vt:lpstr>
      <vt:lpstr>Matrices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Agregar elementos y concatenar matrices</vt:lpstr>
      <vt:lpstr>Números aleatorios enteros</vt:lpstr>
      <vt:lpstr>Definición de una matriz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50</cp:revision>
  <dcterms:created xsi:type="dcterms:W3CDTF">2013-07-08T21:43:56Z</dcterms:created>
  <dcterms:modified xsi:type="dcterms:W3CDTF">2024-09-04T21:08:52Z</dcterms:modified>
</cp:coreProperties>
</file>