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93" r:id="rId2"/>
    <p:sldId id="294" r:id="rId3"/>
    <p:sldId id="724" r:id="rId4"/>
    <p:sldId id="619" r:id="rId5"/>
    <p:sldId id="658" r:id="rId6"/>
    <p:sldId id="659" r:id="rId7"/>
    <p:sldId id="660" r:id="rId8"/>
    <p:sldId id="661" r:id="rId9"/>
    <p:sldId id="662" r:id="rId10"/>
    <p:sldId id="663" r:id="rId11"/>
    <p:sldId id="669" r:id="rId12"/>
    <p:sldId id="666" r:id="rId13"/>
    <p:sldId id="667" r:id="rId14"/>
    <p:sldId id="668" r:id="rId15"/>
    <p:sldId id="670" r:id="rId16"/>
    <p:sldId id="671" r:id="rId17"/>
    <p:sldId id="672" r:id="rId18"/>
    <p:sldId id="673" r:id="rId19"/>
    <p:sldId id="675" r:id="rId20"/>
    <p:sldId id="676" r:id="rId21"/>
    <p:sldId id="699" r:id="rId22"/>
    <p:sldId id="698" r:id="rId23"/>
    <p:sldId id="697" r:id="rId24"/>
    <p:sldId id="677" r:id="rId25"/>
    <p:sldId id="678" r:id="rId26"/>
    <p:sldId id="727" r:id="rId27"/>
    <p:sldId id="702" r:id="rId28"/>
    <p:sldId id="704" r:id="rId29"/>
    <p:sldId id="705" r:id="rId30"/>
    <p:sldId id="706" r:id="rId31"/>
    <p:sldId id="707" r:id="rId32"/>
    <p:sldId id="680" r:id="rId33"/>
    <p:sldId id="681" r:id="rId34"/>
    <p:sldId id="682" r:id="rId35"/>
    <p:sldId id="683" r:id="rId36"/>
    <p:sldId id="708" r:id="rId37"/>
    <p:sldId id="709" r:id="rId38"/>
    <p:sldId id="710" r:id="rId39"/>
    <p:sldId id="711" r:id="rId40"/>
    <p:sldId id="712" r:id="rId41"/>
    <p:sldId id="713" r:id="rId42"/>
    <p:sldId id="688" r:id="rId43"/>
    <p:sldId id="687" r:id="rId44"/>
    <p:sldId id="674" r:id="rId45"/>
    <p:sldId id="730" r:id="rId46"/>
    <p:sldId id="689" r:id="rId47"/>
    <p:sldId id="729" r:id="rId48"/>
    <p:sldId id="731" r:id="rId49"/>
    <p:sldId id="728" r:id="rId50"/>
    <p:sldId id="732" r:id="rId51"/>
    <p:sldId id="282" r:id="rId52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3A9A4-A4D4-4B2F-A97C-D7347219F3EB}" v="4" dt="2025-09-03T18:19:08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45" autoAdjust="0"/>
    <p:restoredTop sz="94660"/>
  </p:normalViewPr>
  <p:slideViewPr>
    <p:cSldViewPr>
      <p:cViewPr varScale="1">
        <p:scale>
          <a:sx n="111" d="100"/>
          <a:sy n="111" d="100"/>
        </p:scale>
        <p:origin x="12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ethe Pérez Fuertes" userId="4ae9ef87-2a7d-42f8-8dfa-0a501a9e2ff4" providerId="ADAL" clId="{FDDD45CB-1330-4033-A842-3D2746AFF7C7}"/>
    <pc:docChg chg="undo custSel addSld delSld modSld">
      <pc:chgData name="Lizethe Pérez Fuertes" userId="4ae9ef87-2a7d-42f8-8dfa-0a501a9e2ff4" providerId="ADAL" clId="{FDDD45CB-1330-4033-A842-3D2746AFF7C7}" dt="2025-09-03T22:50:01.701" v="379" actId="1076"/>
      <pc:docMkLst>
        <pc:docMk/>
      </pc:docMkLst>
      <pc:sldChg chg="modSp mod">
        <pc:chgData name="Lizethe Pérez Fuertes" userId="4ae9ef87-2a7d-42f8-8dfa-0a501a9e2ff4" providerId="ADAL" clId="{FDDD45CB-1330-4033-A842-3D2746AFF7C7}" dt="2025-09-03T01:11:23.814" v="0" actId="33524"/>
        <pc:sldMkLst>
          <pc:docMk/>
          <pc:sldMk cId="4056088228" sldId="619"/>
        </pc:sldMkLst>
        <pc:spChg chg="mod">
          <ac:chgData name="Lizethe Pérez Fuertes" userId="4ae9ef87-2a7d-42f8-8dfa-0a501a9e2ff4" providerId="ADAL" clId="{FDDD45CB-1330-4033-A842-3D2746AFF7C7}" dt="2025-09-03T01:11:23.814" v="0" actId="33524"/>
          <ac:spMkLst>
            <pc:docMk/>
            <pc:sldMk cId="4056088228" sldId="619"/>
            <ac:spMk id="10" creationId="{28D7FAFF-9722-4D6A-9DE5-55FC738D0886}"/>
          </ac:spMkLst>
        </pc:spChg>
      </pc:sldChg>
      <pc:sldChg chg="addSp delSp modSp mod">
        <pc:chgData name="Lizethe Pérez Fuertes" userId="4ae9ef87-2a7d-42f8-8dfa-0a501a9e2ff4" providerId="ADAL" clId="{FDDD45CB-1330-4033-A842-3D2746AFF7C7}" dt="2025-09-03T17:39:34.078" v="286" actId="1076"/>
        <pc:sldMkLst>
          <pc:docMk/>
          <pc:sldMk cId="3850094616" sldId="674"/>
        </pc:sldMkLst>
        <pc:spChg chg="mod">
          <ac:chgData name="Lizethe Pérez Fuertes" userId="4ae9ef87-2a7d-42f8-8dfa-0a501a9e2ff4" providerId="ADAL" clId="{FDDD45CB-1330-4033-A842-3D2746AFF7C7}" dt="2025-09-03T17:35:45.234" v="243" actId="6549"/>
          <ac:spMkLst>
            <pc:docMk/>
            <pc:sldMk cId="3850094616" sldId="674"/>
            <ac:spMk id="5" creationId="{FC189524-E564-48DD-B173-E7D162EDC50C}"/>
          </ac:spMkLst>
        </pc:spChg>
        <pc:spChg chg="mod">
          <ac:chgData name="Lizethe Pérez Fuertes" userId="4ae9ef87-2a7d-42f8-8dfa-0a501a9e2ff4" providerId="ADAL" clId="{FDDD45CB-1330-4033-A842-3D2746AFF7C7}" dt="2025-09-03T17:38:40.671" v="283" actId="6549"/>
          <ac:spMkLst>
            <pc:docMk/>
            <pc:sldMk cId="3850094616" sldId="674"/>
            <ac:spMk id="6" creationId="{7B04CF3A-CFE2-489B-A399-BF52B6C4C715}"/>
          </ac:spMkLst>
        </pc:spChg>
        <pc:picChg chg="add del mod">
          <ac:chgData name="Lizethe Pérez Fuertes" userId="4ae9ef87-2a7d-42f8-8dfa-0a501a9e2ff4" providerId="ADAL" clId="{FDDD45CB-1330-4033-A842-3D2746AFF7C7}" dt="2025-09-03T17:35:26.070" v="214" actId="478"/>
          <ac:picMkLst>
            <pc:docMk/>
            <pc:sldMk cId="3850094616" sldId="674"/>
            <ac:picMk id="3" creationId="{4C517BBD-0FC8-20AD-6402-EF993A26CC3B}"/>
          </ac:picMkLst>
        </pc:picChg>
        <pc:picChg chg="del mod">
          <ac:chgData name="Lizethe Pérez Fuertes" userId="4ae9ef87-2a7d-42f8-8dfa-0a501a9e2ff4" providerId="ADAL" clId="{FDDD45CB-1330-4033-A842-3D2746AFF7C7}" dt="2025-09-03T17:28:31.970" v="144" actId="478"/>
          <ac:picMkLst>
            <pc:docMk/>
            <pc:sldMk cId="3850094616" sldId="674"/>
            <ac:picMk id="4" creationId="{B38B6A45-54CF-401F-B4D1-EA9E2C35CADA}"/>
          </ac:picMkLst>
        </pc:picChg>
        <pc:picChg chg="add del mod">
          <ac:chgData name="Lizethe Pérez Fuertes" userId="4ae9ef87-2a7d-42f8-8dfa-0a501a9e2ff4" providerId="ADAL" clId="{FDDD45CB-1330-4033-A842-3D2746AFF7C7}" dt="2025-09-03T17:39:27.763" v="284" actId="478"/>
          <ac:picMkLst>
            <pc:docMk/>
            <pc:sldMk cId="3850094616" sldId="674"/>
            <ac:picMk id="9" creationId="{2513634C-F818-ECAD-C596-18E2EDA47C79}"/>
          </ac:picMkLst>
        </pc:picChg>
        <pc:picChg chg="add mod">
          <ac:chgData name="Lizethe Pérez Fuertes" userId="4ae9ef87-2a7d-42f8-8dfa-0a501a9e2ff4" providerId="ADAL" clId="{FDDD45CB-1330-4033-A842-3D2746AFF7C7}" dt="2025-09-03T17:39:34.078" v="286" actId="1076"/>
          <ac:picMkLst>
            <pc:docMk/>
            <pc:sldMk cId="3850094616" sldId="674"/>
            <ac:picMk id="11" creationId="{40FAFC4F-C677-08E6-65FA-6C0A7E64CA35}"/>
          </ac:picMkLst>
        </pc:picChg>
      </pc:sldChg>
      <pc:sldChg chg="del">
        <pc:chgData name="Lizethe Pérez Fuertes" userId="4ae9ef87-2a7d-42f8-8dfa-0a501a9e2ff4" providerId="ADAL" clId="{FDDD45CB-1330-4033-A842-3D2746AFF7C7}" dt="2025-09-03T17:13:05.248" v="1" actId="47"/>
        <pc:sldMkLst>
          <pc:docMk/>
          <pc:sldMk cId="647178352" sldId="684"/>
        </pc:sldMkLst>
      </pc:sldChg>
      <pc:sldChg chg="del">
        <pc:chgData name="Lizethe Pérez Fuertes" userId="4ae9ef87-2a7d-42f8-8dfa-0a501a9e2ff4" providerId="ADAL" clId="{FDDD45CB-1330-4033-A842-3D2746AFF7C7}" dt="2025-09-03T17:30:51.353" v="187" actId="47"/>
        <pc:sldMkLst>
          <pc:docMk/>
          <pc:sldMk cId="2105101594" sldId="685"/>
        </pc:sldMkLst>
      </pc:sldChg>
      <pc:sldChg chg="addSp delSp modSp mod">
        <pc:chgData name="Lizethe Pérez Fuertes" userId="4ae9ef87-2a7d-42f8-8dfa-0a501a9e2ff4" providerId="ADAL" clId="{FDDD45CB-1330-4033-A842-3D2746AFF7C7}" dt="2025-09-03T17:44:02.305" v="319" actId="6549"/>
        <pc:sldMkLst>
          <pc:docMk/>
          <pc:sldMk cId="3789720049" sldId="689"/>
        </pc:sldMkLst>
        <pc:spChg chg="mod">
          <ac:chgData name="Lizethe Pérez Fuertes" userId="4ae9ef87-2a7d-42f8-8dfa-0a501a9e2ff4" providerId="ADAL" clId="{FDDD45CB-1330-4033-A842-3D2746AFF7C7}" dt="2025-09-03T17:44:02.305" v="319" actId="6549"/>
          <ac:spMkLst>
            <pc:docMk/>
            <pc:sldMk cId="3789720049" sldId="689"/>
            <ac:spMk id="5" creationId="{CD51C6FC-C7B4-4F3A-BEE8-8127DCEAF665}"/>
          </ac:spMkLst>
        </pc:spChg>
        <pc:spChg chg="mod">
          <ac:chgData name="Lizethe Pérez Fuertes" userId="4ae9ef87-2a7d-42f8-8dfa-0a501a9e2ff4" providerId="ADAL" clId="{FDDD45CB-1330-4033-A842-3D2746AFF7C7}" dt="2025-09-03T17:43:33.380" v="312" actId="1076"/>
          <ac:spMkLst>
            <pc:docMk/>
            <pc:sldMk cId="3789720049" sldId="689"/>
            <ac:spMk id="13" creationId="{D8614476-5746-4910-AE97-837BDC1DE82C}"/>
          </ac:spMkLst>
        </pc:spChg>
        <pc:picChg chg="add mod">
          <ac:chgData name="Lizethe Pérez Fuertes" userId="4ae9ef87-2a7d-42f8-8dfa-0a501a9e2ff4" providerId="ADAL" clId="{FDDD45CB-1330-4033-A842-3D2746AFF7C7}" dt="2025-09-03T17:43:42.700" v="317" actId="1076"/>
          <ac:picMkLst>
            <pc:docMk/>
            <pc:sldMk cId="3789720049" sldId="689"/>
            <ac:picMk id="3" creationId="{CC56C17C-52EF-DEF6-AFA2-44D926EB428F}"/>
          </ac:picMkLst>
        </pc:picChg>
        <pc:picChg chg="del">
          <ac:chgData name="Lizethe Pérez Fuertes" userId="4ae9ef87-2a7d-42f8-8dfa-0a501a9e2ff4" providerId="ADAL" clId="{FDDD45CB-1330-4033-A842-3D2746AFF7C7}" dt="2025-09-03T17:41:13.446" v="289" actId="478"/>
          <ac:picMkLst>
            <pc:docMk/>
            <pc:sldMk cId="3789720049" sldId="689"/>
            <ac:picMk id="4" creationId="{4A0F5007-3343-4069-AEEE-C64F855CC1DB}"/>
          </ac:picMkLst>
        </pc:picChg>
        <pc:picChg chg="del mod">
          <ac:chgData name="Lizethe Pérez Fuertes" userId="4ae9ef87-2a7d-42f8-8dfa-0a501a9e2ff4" providerId="ADAL" clId="{FDDD45CB-1330-4033-A842-3D2746AFF7C7}" dt="2025-09-03T17:41:23.080" v="291" actId="478"/>
          <ac:picMkLst>
            <pc:docMk/>
            <pc:sldMk cId="3789720049" sldId="689"/>
            <ac:picMk id="8" creationId="{1C8D1C6E-EE42-B43B-9084-CF731AF947A1}"/>
          </ac:picMkLst>
        </pc:picChg>
      </pc:sldChg>
      <pc:sldChg chg="del">
        <pc:chgData name="Lizethe Pérez Fuertes" userId="4ae9ef87-2a7d-42f8-8dfa-0a501a9e2ff4" providerId="ADAL" clId="{FDDD45CB-1330-4033-A842-3D2746AFF7C7}" dt="2025-09-03T17:53:11.664" v="341" actId="47"/>
        <pc:sldMkLst>
          <pc:docMk/>
          <pc:sldMk cId="1923512369" sldId="691"/>
        </pc:sldMkLst>
      </pc:sldChg>
      <pc:sldChg chg="addSp delSp modSp mod">
        <pc:chgData name="Lizethe Pérez Fuertes" userId="4ae9ef87-2a7d-42f8-8dfa-0a501a9e2ff4" providerId="ADAL" clId="{FDDD45CB-1330-4033-A842-3D2746AFF7C7}" dt="2025-09-03T22:22:50.829" v="376" actId="478"/>
        <pc:sldMkLst>
          <pc:docMk/>
          <pc:sldMk cId="2777994466" sldId="728"/>
        </pc:sldMkLst>
        <pc:spChg chg="add del mod">
          <ac:chgData name="Lizethe Pérez Fuertes" userId="4ae9ef87-2a7d-42f8-8dfa-0a501a9e2ff4" providerId="ADAL" clId="{FDDD45CB-1330-4033-A842-3D2746AFF7C7}" dt="2025-09-03T22:22:50.829" v="376" actId="478"/>
          <ac:spMkLst>
            <pc:docMk/>
            <pc:sldMk cId="2777994466" sldId="728"/>
            <ac:spMk id="3" creationId="{8A01372C-C9B9-F812-2C71-D9E395D5AA27}"/>
          </ac:spMkLst>
        </pc:spChg>
      </pc:sldChg>
      <pc:sldChg chg="addSp delSp modSp mod">
        <pc:chgData name="Lizethe Pérez Fuertes" userId="4ae9ef87-2a7d-42f8-8dfa-0a501a9e2ff4" providerId="ADAL" clId="{FDDD45CB-1330-4033-A842-3D2746AFF7C7}" dt="2025-09-03T17:51:38.836" v="332" actId="478"/>
        <pc:sldMkLst>
          <pc:docMk/>
          <pc:sldMk cId="155978432" sldId="729"/>
        </pc:sldMkLst>
        <pc:spChg chg="mod">
          <ac:chgData name="Lizethe Pérez Fuertes" userId="4ae9ef87-2a7d-42f8-8dfa-0a501a9e2ff4" providerId="ADAL" clId="{FDDD45CB-1330-4033-A842-3D2746AFF7C7}" dt="2025-09-03T17:44:54.179" v="322" actId="20577"/>
          <ac:spMkLst>
            <pc:docMk/>
            <pc:sldMk cId="155978432" sldId="729"/>
            <ac:spMk id="5" creationId="{FC189524-E564-48DD-B173-E7D162EDC50C}"/>
          </ac:spMkLst>
        </pc:spChg>
        <pc:spChg chg="add del">
          <ac:chgData name="Lizethe Pérez Fuertes" userId="4ae9ef87-2a7d-42f8-8dfa-0a501a9e2ff4" providerId="ADAL" clId="{FDDD45CB-1330-4033-A842-3D2746AFF7C7}" dt="2025-09-03T17:51:38.836" v="332" actId="478"/>
          <ac:spMkLst>
            <pc:docMk/>
            <pc:sldMk cId="155978432" sldId="729"/>
            <ac:spMk id="12" creationId="{45236C5C-4492-4167-82B4-CF01EC88B68A}"/>
          </ac:spMkLst>
        </pc:spChg>
        <pc:picChg chg="add mod">
          <ac:chgData name="Lizethe Pérez Fuertes" userId="4ae9ef87-2a7d-42f8-8dfa-0a501a9e2ff4" providerId="ADAL" clId="{FDDD45CB-1330-4033-A842-3D2746AFF7C7}" dt="2025-09-03T17:51:03.477" v="328" actId="1076"/>
          <ac:picMkLst>
            <pc:docMk/>
            <pc:sldMk cId="155978432" sldId="729"/>
            <ac:picMk id="3" creationId="{7FA94031-3EAA-2C65-1CCE-6F3D46DA7C7A}"/>
          </ac:picMkLst>
        </pc:picChg>
        <pc:picChg chg="del">
          <ac:chgData name="Lizethe Pérez Fuertes" userId="4ae9ef87-2a7d-42f8-8dfa-0a501a9e2ff4" providerId="ADAL" clId="{FDDD45CB-1330-4033-A842-3D2746AFF7C7}" dt="2025-09-03T17:50:57.300" v="324" actId="478"/>
          <ac:picMkLst>
            <pc:docMk/>
            <pc:sldMk cId="155978432" sldId="729"/>
            <ac:picMk id="8" creationId="{9E8BDEDE-78F6-48B6-B26B-4636CFFD6F1D}"/>
          </ac:picMkLst>
        </pc:picChg>
        <pc:picChg chg="del">
          <ac:chgData name="Lizethe Pérez Fuertes" userId="4ae9ef87-2a7d-42f8-8dfa-0a501a9e2ff4" providerId="ADAL" clId="{FDDD45CB-1330-4033-A842-3D2746AFF7C7}" dt="2025-09-03T17:50:55.268" v="323" actId="478"/>
          <ac:picMkLst>
            <pc:docMk/>
            <pc:sldMk cId="155978432" sldId="729"/>
            <ac:picMk id="10" creationId="{78918B87-AE47-43DF-A868-48DA504D01DA}"/>
          </ac:picMkLst>
        </pc:picChg>
      </pc:sldChg>
      <pc:sldChg chg="addSp delSp modSp mod">
        <pc:chgData name="Lizethe Pérez Fuertes" userId="4ae9ef87-2a7d-42f8-8dfa-0a501a9e2ff4" providerId="ADAL" clId="{FDDD45CB-1330-4033-A842-3D2746AFF7C7}" dt="2025-09-03T17:44:23.820" v="320" actId="1076"/>
        <pc:sldMkLst>
          <pc:docMk/>
          <pc:sldMk cId="589800836" sldId="730"/>
        </pc:sldMkLst>
        <pc:spChg chg="mod">
          <ac:chgData name="Lizethe Pérez Fuertes" userId="4ae9ef87-2a7d-42f8-8dfa-0a501a9e2ff4" providerId="ADAL" clId="{FDDD45CB-1330-4033-A842-3D2746AFF7C7}" dt="2025-09-03T17:44:23.820" v="320" actId="1076"/>
          <ac:spMkLst>
            <pc:docMk/>
            <pc:sldMk cId="589800836" sldId="730"/>
            <ac:spMk id="5" creationId="{FC189524-E564-48DD-B173-E7D162EDC50C}"/>
          </ac:spMkLst>
        </pc:spChg>
        <pc:spChg chg="mod">
          <ac:chgData name="Lizethe Pérez Fuertes" userId="4ae9ef87-2a7d-42f8-8dfa-0a501a9e2ff4" providerId="ADAL" clId="{FDDD45CB-1330-4033-A842-3D2746AFF7C7}" dt="2025-09-03T17:34:15.567" v="213"/>
          <ac:spMkLst>
            <pc:docMk/>
            <pc:sldMk cId="589800836" sldId="730"/>
            <ac:spMk id="6" creationId="{7B04CF3A-CFE2-489B-A399-BF52B6C4C715}"/>
          </ac:spMkLst>
        </pc:spChg>
        <pc:picChg chg="del">
          <ac:chgData name="Lizethe Pérez Fuertes" userId="4ae9ef87-2a7d-42f8-8dfa-0a501a9e2ff4" providerId="ADAL" clId="{FDDD45CB-1330-4033-A842-3D2746AFF7C7}" dt="2025-09-03T17:22:59.475" v="2" actId="478"/>
          <ac:picMkLst>
            <pc:docMk/>
            <pc:sldMk cId="589800836" sldId="730"/>
            <ac:picMk id="3" creationId="{67B840A6-3E96-5996-0981-8414C3D4053A}"/>
          </ac:picMkLst>
        </pc:picChg>
        <pc:picChg chg="del">
          <ac:chgData name="Lizethe Pérez Fuertes" userId="4ae9ef87-2a7d-42f8-8dfa-0a501a9e2ff4" providerId="ADAL" clId="{FDDD45CB-1330-4033-A842-3D2746AFF7C7}" dt="2025-09-03T17:23:14.789" v="5" actId="478"/>
          <ac:picMkLst>
            <pc:docMk/>
            <pc:sldMk cId="589800836" sldId="730"/>
            <ac:picMk id="4" creationId="{9580680C-9CC9-4EA3-B20A-E32B47C0246B}"/>
          </ac:picMkLst>
        </pc:picChg>
        <pc:picChg chg="add del mod">
          <ac:chgData name="Lizethe Pérez Fuertes" userId="4ae9ef87-2a7d-42f8-8dfa-0a501a9e2ff4" providerId="ADAL" clId="{FDDD45CB-1330-4033-A842-3D2746AFF7C7}" dt="2025-09-03T17:33:54.872" v="189" actId="478"/>
          <ac:picMkLst>
            <pc:docMk/>
            <pc:sldMk cId="589800836" sldId="730"/>
            <ac:picMk id="7" creationId="{73E4D1ED-34DF-0D17-C963-BE9D6B542065}"/>
          </ac:picMkLst>
        </pc:picChg>
        <pc:picChg chg="add mod">
          <ac:chgData name="Lizethe Pérez Fuertes" userId="4ae9ef87-2a7d-42f8-8dfa-0a501a9e2ff4" providerId="ADAL" clId="{FDDD45CB-1330-4033-A842-3D2746AFF7C7}" dt="2025-09-03T17:39:51.773" v="288" actId="1076"/>
          <ac:picMkLst>
            <pc:docMk/>
            <pc:sldMk cId="589800836" sldId="730"/>
            <ac:picMk id="9" creationId="{CB066C06-55B5-2780-069C-E34F3460A7AD}"/>
          </ac:picMkLst>
        </pc:picChg>
      </pc:sldChg>
      <pc:sldChg chg="del">
        <pc:chgData name="Lizethe Pérez Fuertes" userId="4ae9ef87-2a7d-42f8-8dfa-0a501a9e2ff4" providerId="ADAL" clId="{FDDD45CB-1330-4033-A842-3D2746AFF7C7}" dt="2025-09-03T17:31:07.685" v="188" actId="47"/>
        <pc:sldMkLst>
          <pc:docMk/>
          <pc:sldMk cId="1078318760" sldId="731"/>
        </pc:sldMkLst>
      </pc:sldChg>
      <pc:sldChg chg="addSp delSp modSp add mod">
        <pc:chgData name="Lizethe Pérez Fuertes" userId="4ae9ef87-2a7d-42f8-8dfa-0a501a9e2ff4" providerId="ADAL" clId="{FDDD45CB-1330-4033-A842-3D2746AFF7C7}" dt="2025-09-03T17:52:42.306" v="340" actId="20577"/>
        <pc:sldMkLst>
          <pc:docMk/>
          <pc:sldMk cId="3134704428" sldId="731"/>
        </pc:sldMkLst>
        <pc:spChg chg="mod">
          <ac:chgData name="Lizethe Pérez Fuertes" userId="4ae9ef87-2a7d-42f8-8dfa-0a501a9e2ff4" providerId="ADAL" clId="{FDDD45CB-1330-4033-A842-3D2746AFF7C7}" dt="2025-09-03T17:52:42.306" v="340" actId="20577"/>
          <ac:spMkLst>
            <pc:docMk/>
            <pc:sldMk cId="3134704428" sldId="731"/>
            <ac:spMk id="12" creationId="{BEEF0D9B-9613-E1C5-F39D-B4AD7AD60D6A}"/>
          </ac:spMkLst>
        </pc:spChg>
        <pc:picChg chg="del">
          <ac:chgData name="Lizethe Pérez Fuertes" userId="4ae9ef87-2a7d-42f8-8dfa-0a501a9e2ff4" providerId="ADAL" clId="{FDDD45CB-1330-4033-A842-3D2746AFF7C7}" dt="2025-09-03T17:52:15.356" v="333" actId="478"/>
          <ac:picMkLst>
            <pc:docMk/>
            <pc:sldMk cId="3134704428" sldId="731"/>
            <ac:picMk id="3" creationId="{D152EE2B-302F-357C-EBF5-3EDA660A141F}"/>
          </ac:picMkLst>
        </pc:picChg>
        <pc:picChg chg="add mod">
          <ac:chgData name="Lizethe Pérez Fuertes" userId="4ae9ef87-2a7d-42f8-8dfa-0a501a9e2ff4" providerId="ADAL" clId="{FDDD45CB-1330-4033-A842-3D2746AFF7C7}" dt="2025-09-03T17:52:34.582" v="339" actId="14100"/>
          <ac:picMkLst>
            <pc:docMk/>
            <pc:sldMk cId="3134704428" sldId="731"/>
            <ac:picMk id="4" creationId="{A31A5C34-9DA4-2324-CA7E-0BFBAD89BD8B}"/>
          </ac:picMkLst>
        </pc:picChg>
      </pc:sldChg>
      <pc:sldChg chg="addSp delSp modSp add mod">
        <pc:chgData name="Lizethe Pérez Fuertes" userId="4ae9ef87-2a7d-42f8-8dfa-0a501a9e2ff4" providerId="ADAL" clId="{FDDD45CB-1330-4033-A842-3D2746AFF7C7}" dt="2025-09-03T22:50:01.701" v="379" actId="1076"/>
        <pc:sldMkLst>
          <pc:docMk/>
          <pc:sldMk cId="1919744961" sldId="732"/>
        </pc:sldMkLst>
        <pc:spChg chg="mod">
          <ac:chgData name="Lizethe Pérez Fuertes" userId="4ae9ef87-2a7d-42f8-8dfa-0a501a9e2ff4" providerId="ADAL" clId="{FDDD45CB-1330-4033-A842-3D2746AFF7C7}" dt="2025-09-03T22:49:59.460" v="378" actId="1076"/>
          <ac:spMkLst>
            <pc:docMk/>
            <pc:sldMk cId="1919744961" sldId="732"/>
            <ac:spMk id="3" creationId="{731A6801-6C8C-D007-4366-6A294226C510}"/>
          </ac:spMkLst>
        </pc:spChg>
        <pc:spChg chg="del mod">
          <ac:chgData name="Lizethe Pérez Fuertes" userId="4ae9ef87-2a7d-42f8-8dfa-0a501a9e2ff4" providerId="ADAL" clId="{FDDD45CB-1330-4033-A842-3D2746AFF7C7}" dt="2025-09-03T22:49:55.563" v="377" actId="478"/>
          <ac:spMkLst>
            <pc:docMk/>
            <pc:sldMk cId="1919744961" sldId="732"/>
            <ac:spMk id="7" creationId="{A27303CE-DCC1-3013-97FF-268A3292B1FB}"/>
          </ac:spMkLst>
        </pc:spChg>
        <pc:spChg chg="del">
          <ac:chgData name="Lizethe Pérez Fuertes" userId="4ae9ef87-2a7d-42f8-8dfa-0a501a9e2ff4" providerId="ADAL" clId="{FDDD45CB-1330-4033-A842-3D2746AFF7C7}" dt="2025-09-03T18:19:27.036" v="347" actId="478"/>
          <ac:spMkLst>
            <pc:docMk/>
            <pc:sldMk cId="1919744961" sldId="732"/>
            <ac:spMk id="10" creationId="{6F763D7A-9542-8C65-C1A3-A9C0E8F45228}"/>
          </ac:spMkLst>
        </pc:spChg>
        <pc:picChg chg="del mod">
          <ac:chgData name="Lizethe Pérez Fuertes" userId="4ae9ef87-2a7d-42f8-8dfa-0a501a9e2ff4" providerId="ADAL" clId="{FDDD45CB-1330-4033-A842-3D2746AFF7C7}" dt="2025-09-03T18:19:31.897" v="349" actId="478"/>
          <ac:picMkLst>
            <pc:docMk/>
            <pc:sldMk cId="1919744961" sldId="732"/>
            <ac:picMk id="4" creationId="{6F17F71A-7A5E-60EE-3C19-8867623FE112}"/>
          </ac:picMkLst>
        </pc:picChg>
        <pc:picChg chg="add mod">
          <ac:chgData name="Lizethe Pérez Fuertes" userId="4ae9ef87-2a7d-42f8-8dfa-0a501a9e2ff4" providerId="ADAL" clId="{FDDD45CB-1330-4033-A842-3D2746AFF7C7}" dt="2025-09-03T22:50:01.701" v="379" actId="1076"/>
          <ac:picMkLst>
            <pc:docMk/>
            <pc:sldMk cId="1919744961" sldId="732"/>
            <ac:picMk id="5" creationId="{A49844EA-464A-B92D-FFF7-A3303FD256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525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381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490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8825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9497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1544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55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2174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3030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24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050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1186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8750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132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007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984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1894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8948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7768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626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9228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393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8916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9596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06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036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98372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857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64235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8999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7218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4315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24525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88972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50580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32783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6383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35764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50282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A7016-EEED-FE09-A227-EB57ECD51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EA1AADA-DA34-5FB7-CC81-AFAA6575F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8FD9BC3-CD39-DDBA-2403-B6EA36DBA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6E8DAB-5CF4-4F81-DCE5-84903A596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27242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30973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E7FAB-C5A8-64C2-196E-80A48C3DA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71A35E6-5E5A-1CD4-39B8-B4A1502BF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8B782C1-4058-EEF3-CA72-F185CC8E0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A9593D-4543-51C8-094A-CBFB694F7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1465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209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228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92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968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02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Expresiones regulares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51276-9C39-48C3-BB56-EE44BB23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44" y="3429000"/>
            <a:ext cx="2520280" cy="25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75302" y="1412776"/>
            <a:ext cx="7843700" cy="2064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Aft>
                <a:spcPts val="600"/>
              </a:spcAft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Laura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la letra L seguida de la letra a, luego la letra u , r y a. Encuentra 1 coincidencia. Busca carácter por carácter.  </a:t>
            </a:r>
          </a:p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rgbClr val="FF0000"/>
                </a:solidFill>
              </a:rPr>
              <a:t>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una bandera, estamos haciendo una búsqueda global. Si le quitamos el global, solamente busca la primera coincidencia.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47478F-7902-42C7-BA63-E6D10B43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827" y="3630331"/>
            <a:ext cx="52006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331640" y="1412776"/>
            <a:ext cx="5832648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.    </a:t>
            </a:r>
            <a:r>
              <a:rPr lang="es-MX" sz="2000" dirty="0"/>
              <a:t>     Cualquier </a:t>
            </a:r>
            <a:r>
              <a:rPr lang="es-MX" sz="2000" dirty="0" err="1"/>
              <a:t>caracter</a:t>
            </a:r>
            <a:r>
              <a:rPr lang="es-MX" sz="2000" dirty="0"/>
              <a:t> excepto nueva línea.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No 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 </a:t>
            </a:r>
            <a:r>
              <a:rPr lang="es-MX" sz="2000" dirty="0" err="1"/>
              <a:t>Caracter</a:t>
            </a:r>
            <a:r>
              <a:rPr lang="es-MX" sz="2000" dirty="0"/>
              <a:t> de palabra (a-z, A-Z, 0-9, _)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</a:t>
            </a:r>
            <a:r>
              <a:rPr lang="es-MX" sz="2000" dirty="0"/>
              <a:t>No </a:t>
            </a:r>
            <a:r>
              <a:rPr lang="es-MX" sz="2000" dirty="0" err="1"/>
              <a:t>caracter</a:t>
            </a:r>
            <a:r>
              <a:rPr lang="es-MX" sz="2000" dirty="0"/>
              <a:t> de palabra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No 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    </a:t>
            </a:r>
            <a:r>
              <a:rPr lang="es-MX" sz="2000" dirty="0"/>
              <a:t>    Cancela caracteres especiales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^       Inicio de una cadena de caracteres (</a:t>
            </a:r>
            <a:r>
              <a:rPr lang="es-ES" sz="2000" dirty="0" err="1"/>
              <a:t>string</a:t>
            </a:r>
            <a:r>
              <a:rPr lang="es-ES" sz="20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$       Fin de una cadena de caracteres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7664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5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Dígitos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(0 – 9)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243DEC-9901-4226-88E7-92DBBCDD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32" y="2095538"/>
            <a:ext cx="3371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3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Todo lo que no sea un número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CAE1A2-3629-40AA-BCD3-FD3714B9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2141208"/>
            <a:ext cx="33623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5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69311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 (a-z, A-Z, 0-9, _)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2A1372-DE34-4526-8859-7C14B49FDEAB}"/>
              </a:ext>
            </a:extLst>
          </p:cNvPr>
          <p:cNvSpPr txBox="1"/>
          <p:nvPr/>
        </p:nvSpPr>
        <p:spPr>
          <a:xfrm>
            <a:off x="611559" y="1480402"/>
            <a:ext cx="770485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de la a-z, A-Z, 0-9 y guion bajo.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0247BF-3C70-4723-96CF-AA6040FC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82" y="2418601"/>
            <a:ext cx="3409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No es un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BF9A01-C822-4B3C-B1FC-D96936B2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2016818"/>
            <a:ext cx="3352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8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Espacios, tabulaciones y nuevas líneas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3D1A73-A318-4FF7-86A6-9AC5ACA8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1997548"/>
            <a:ext cx="3352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3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103235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No espacio en blanco,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tab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y nueva línea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FEBDD6-ADBE-4366-B20F-A276BF4E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2098738"/>
            <a:ext cx="3400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6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683568" y="1021599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994782-EE1B-4151-8148-6274E704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29" y="2480665"/>
            <a:ext cx="3400425" cy="36290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C874C5-FEE0-42E3-8162-FD5DCB7B589D}"/>
              </a:ext>
            </a:extLst>
          </p:cNvPr>
          <p:cNvSpPr txBox="1"/>
          <p:nvPr/>
        </p:nvSpPr>
        <p:spPr>
          <a:xfrm>
            <a:off x="827584" y="1751008"/>
            <a:ext cx="7560840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Aft>
                <a:spcPts val="600"/>
              </a:spcAft>
            </a:pPr>
            <a:r>
              <a:rPr lang="es-E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Si quiero encontrar un punto en el texto. Cancela carácter especial punto.</a:t>
            </a:r>
          </a:p>
        </p:txBody>
      </p:sp>
    </p:spTree>
    <p:extLst>
      <p:ext uri="{BB962C8B-B14F-4D97-AF65-F5344CB8AC3E}">
        <p14:creationId xmlns:p14="http://schemas.microsoft.com/office/powerpoint/2010/main" val="406652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984736"/>
            <a:ext cx="792088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este tema vamos a ver como extraer información de texto usando las expresiones regulares.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son: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Son secuencias de caracteres que especifican un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patrón de búsqueda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una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buscar dentro de texto ciertas coincidencias.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patrones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utilizados para encontrar una determinada combinación de caracteres dentro de una cadena de texto, gracias a ellos se puede extraer información importante.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03" y="4509120"/>
            <a:ext cx="3312368" cy="19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B1F17D-47CA-45E4-8835-79FBA0AA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68" y="3610691"/>
            <a:ext cx="3400425" cy="276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704856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encontrar una diagonal.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Casi todos los símbolos le tenemos que poner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backslash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ya que son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metacaracteres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o símbolos especiales. Ya que los símbolos significan algo.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1187625" y="962324"/>
            <a:ext cx="640871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</p:spTree>
    <p:extLst>
      <p:ext uri="{BB962C8B-B14F-4D97-AF65-F5344CB8AC3E}">
        <p14:creationId xmlns:p14="http://schemas.microsoft.com/office/powerpoint/2010/main" val="3176738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“Mundo”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texto multilínea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Que lea cada línea por separado.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cadena de caracteres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F906D6-ACE3-4DD9-BB99-D80454EB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3212976"/>
            <a:ext cx="7048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5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59" y="2434662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76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11560" y="1529708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empiece con la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palabra “Hola”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^ ) Inicio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71119C-7F00-4F18-B5A8-B63D8C979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43" y="2314290"/>
            <a:ext cx="72104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2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03942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todos los números telefónicos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 El punto involucra cualquier carácter excepto salto de línea.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75F2CF-5420-415C-8BD4-AE82F3D5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982" y="3082970"/>
            <a:ext cx="3714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07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340768"/>
            <a:ext cx="6984776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Estos símbolos representan cuantas veces se repiten los caracteres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*       	0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+       	1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?       	0 o 1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{3}    	Numero exacto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{n,}   	Numero n+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{3,4}	Rango de números (Mínimo, Máximo)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348202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034670" y="1795522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683568" y="1016132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* ) Cero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0CC9FD-A783-46ED-B58D-2503D9F8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5" y="2680429"/>
            <a:ext cx="70580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8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+ ) Una o más veces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B0524A-DD8A-4B87-9B8F-4EC23FD8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06" y="2366714"/>
            <a:ext cx="7010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5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1 vez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? )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0 o 1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vez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8C3B9E-C7D4-436E-99E4-D5845B9C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85496"/>
            <a:ext cx="7000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1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la cantidad exacta de elementos. Va a identificar a la palabra </a:t>
            </a:r>
            <a:r>
              <a:rPr lang="es-MX" sz="2000" b="1" dirty="0"/>
              <a:t>Python</a:t>
            </a:r>
            <a:r>
              <a:rPr lang="es-MX" sz="2000" dirty="0"/>
              <a:t> </a:t>
            </a:r>
            <a:r>
              <a:rPr lang="es-MX" sz="2000" b="1" dirty="0"/>
              <a:t>mas dos signos de admiración</a:t>
            </a:r>
            <a:r>
              <a:rPr lang="es-MX" sz="2000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{n} Número n exacto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8AF7B-C851-4BDF-91DF-93BD84A7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52720"/>
            <a:ext cx="6981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97047"/>
            <a:ext cx="8229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usan para buscar, contar, reemplazar y / o validar ciertos patrones de texto.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437112"/>
            <a:ext cx="3136863" cy="18805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0AD5D0-43D5-4BC6-9C37-F84242F4C6A5}"/>
              </a:ext>
            </a:extLst>
          </p:cNvPr>
          <p:cNvSpPr txBox="1"/>
          <p:nvPr/>
        </p:nvSpPr>
        <p:spPr>
          <a:xfrm>
            <a:off x="456970" y="2468287"/>
            <a:ext cx="778720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Ejemplos: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Vali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dar un correo electrónico, eliminar espacios dobles.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Extraer información como correos, teléfonos, fechas,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0188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n o más elementos del </a:t>
            </a:r>
            <a:r>
              <a:rPr lang="es-MX" sz="2000" dirty="0" err="1"/>
              <a:t>caracter</a:t>
            </a:r>
            <a:r>
              <a:rPr lang="es-MX" sz="2000" dirty="0"/>
              <a:t>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{n, } Número n o más elementos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3BE028-E4CF-4D2B-A83C-55486CB4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49" y="2420888"/>
            <a:ext cx="6708652" cy="26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11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Siempre va a ir por la mayor cantidad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{min,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max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}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Rango de números mínimo y máximo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97F19D-6B8D-4F0F-AAB5-5924AAA3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6962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1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2661" y="1075500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Extraer los nombres del directorio con dos textos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77336" y="1712756"/>
            <a:ext cx="360040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digito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44D66E-F87F-4BA3-AC5F-4FB04A58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01" y="2208333"/>
            <a:ext cx="3505200" cy="3714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5" y="4323952"/>
            <a:ext cx="3505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71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y espacio.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432048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tabulador o salto de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39641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veces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4FF082-604B-410E-A8FD-03CEBE4E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03" y="2650609"/>
            <a:ext cx="3390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7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o uno.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350152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43961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\w+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Opcional espacio y carácter de palabra.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302044-8FBD-4141-AF0D-9775E0EA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2" y="1700808"/>
            <a:ext cx="3501526" cy="46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7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B79B8F-0030-4A52-B38F-3E49C638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19402"/>
            <a:ext cx="4343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68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187624" y="2046744"/>
            <a:ext cx="705678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[]</a:t>
            </a:r>
            <a:r>
              <a:rPr lang="es-MX" sz="2000" dirty="0"/>
              <a:t>	Encuentra caracteres en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[^ ]</a:t>
            </a:r>
            <a:r>
              <a:rPr lang="es-MX" sz="2000" dirty="0"/>
              <a:t>	Encuentra caracteres que no están dentro de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|</a:t>
            </a:r>
            <a:r>
              <a:rPr lang="es-MX" sz="2000" dirty="0"/>
              <a:t>	Condicional O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()	</a:t>
            </a:r>
            <a:r>
              <a:rPr lang="es-MX" sz="2000" dirty="0"/>
              <a:t>Grupos</a:t>
            </a:r>
          </a:p>
          <a:p>
            <a:pPr>
              <a:lnSpc>
                <a:spcPct val="150000"/>
              </a:lnSpc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13194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los números telefónicos que comiencen con 1 o 2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36162E-AB01-4082-9DCC-64CA926D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61227"/>
            <a:ext cx="6858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02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4351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los números telefónicos que comiencen con 1 o 3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2FCA3F-B241-48B1-887C-80AB7500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96952"/>
            <a:ext cx="685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57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las letras y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3C4AD9-FDC2-4B87-A643-2E5D785B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3" y="2612553"/>
            <a:ext cx="6877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2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628800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Para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usar las expresiones regulares se necesita: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expresión regular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texto por manipular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490442-D824-4D4C-9C14-CB0CE573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317" y="3443412"/>
            <a:ext cx="3781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8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letras minúsculas.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no están dentro de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CCE2F5-84A8-4D1F-BC8C-225CA58F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53670"/>
            <a:ext cx="6915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3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96806" y="1837862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que no están dentro de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06D8D1-0041-4A5B-AB89-20F25531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53669"/>
            <a:ext cx="6791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2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663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46172" y="1340768"/>
            <a:ext cx="785165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[0-5]+	</a:t>
            </a:r>
            <a:r>
              <a:rPr lang="es-MX" sz="2000" dirty="0"/>
              <a:t>En los grupos </a:t>
            </a:r>
            <a:r>
              <a:rPr lang="es-MX" sz="2000" b="1" dirty="0"/>
              <a:t>no </a:t>
            </a:r>
            <a:r>
              <a:rPr lang="es-MX" sz="2000" dirty="0"/>
              <a:t>es necesario el uso del </a:t>
            </a:r>
            <a:r>
              <a:rPr lang="es-MX" sz="2000" b="1" dirty="0" err="1"/>
              <a:t>slash</a:t>
            </a:r>
            <a:r>
              <a:rPr lang="es-MX" sz="2000" b="1" dirty="0"/>
              <a:t> \  </a:t>
            </a:r>
            <a:r>
              <a:rPr lang="es-MX" sz="2000" dirty="0"/>
              <a:t>para los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		</a:t>
            </a:r>
            <a:r>
              <a:rPr lang="es-MX" sz="2000" dirty="0" err="1"/>
              <a:t>metacaracteres</a:t>
            </a:r>
            <a:r>
              <a:rPr lang="es-MX" sz="2000" dirty="0"/>
              <a:t> como el punto.</a:t>
            </a: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Encuentra caracteres del abecedario en mayúsculas o 		minúsculas, puntos, arrobas.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B79202-DD0E-4565-BE9C-63EA2584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936" y="3636481"/>
            <a:ext cx="3314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5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96243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28866" y="1124744"/>
            <a:ext cx="7886268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[^a-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No caracteres del abecedario en mayúsculas o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 		minúsculas, puntos, arrobas.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CC91A83-4D82-4653-B180-EA64A134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250667"/>
            <a:ext cx="4257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131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539552" y="1346051"/>
            <a:ext cx="825175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con espacio, punto o guion.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549968" y="185234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espacio, punto o guion, otros tres dígitos, espacio, punt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guion, luego dos y dos.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442F124-35ED-4AE6-AEB6-DC1CB4FBEC4A}"/>
              </a:ext>
            </a:extLst>
          </p:cNvPr>
          <p:cNvSpPr txBox="1"/>
          <p:nvPr/>
        </p:nvSpPr>
        <p:spPr>
          <a:xfrm>
            <a:off x="2116379" y="748792"/>
            <a:ext cx="702762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0FAFC4F-C677-08E6-65FA-6C0A7E64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742" y="2924944"/>
            <a:ext cx="4839375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4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291" y="114705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haciendo uso de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grupos y cuantificadores.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40291" y="2611441"/>
            <a:ext cx="2995174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Tres dígitos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spacio, punto o guion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Tres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dígitos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punto o guion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os dígitos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punto o guion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os dígitos.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B066C06-55B5-2780-069C-E34F3460A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063" y="2195736"/>
            <a:ext cx="3781953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00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8809" y="34415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2051720" y="930724"/>
            <a:ext cx="836327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51C6FC-C7B4-4F3A-BEE8-8127DCEAF665}"/>
              </a:ext>
            </a:extLst>
          </p:cNvPr>
          <p:cNvSpPr txBox="1"/>
          <p:nvPr/>
        </p:nvSpPr>
        <p:spPr>
          <a:xfrm>
            <a:off x="388809" y="1582957"/>
            <a:ext cx="836327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Ejemplo 3: </a:t>
            </a:r>
            <a:r>
              <a:rPr lang="es-MX" sz="2000" dirty="0"/>
              <a:t>Encuentre los número de teléfono con ladas 442 y 443 solamente.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8614476-5746-4910-AE97-837BDC1DE82C}"/>
              </a:ext>
            </a:extLst>
          </p:cNvPr>
          <p:cNvSpPr txBox="1"/>
          <p:nvPr/>
        </p:nvSpPr>
        <p:spPr>
          <a:xfrm>
            <a:off x="388809" y="2140899"/>
            <a:ext cx="356235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Conjunto de caracteres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2 y 3</a:t>
            </a:r>
            <a:endParaRPr lang="es-MX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56C17C-52EF-DEF6-AFA2-44D926EB4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226" y="2235190"/>
            <a:ext cx="4320480" cy="422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20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07208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A94031-3EAA-2C65-1CCE-6F3D46DA7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772816"/>
            <a:ext cx="4320480" cy="46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8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BCC9C-F11C-B518-43C7-7BA2D78FC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>
            <a:extLst>
              <a:ext uri="{FF2B5EF4-FFF2-40B4-BE49-F238E27FC236}">
                <a16:creationId xmlns:a16="http://schemas.microsoft.com/office/drawing/2014/main" id="{6D0606C8-CC73-B373-D2A7-D70C6CEBD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4D84E4-8200-5BB3-7E7F-1B2720D5E52C}"/>
              </a:ext>
            </a:extLst>
          </p:cNvPr>
          <p:cNvSpPr txBox="1"/>
          <p:nvPr/>
        </p:nvSpPr>
        <p:spPr>
          <a:xfrm>
            <a:off x="289721" y="107208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EEF0D9B-9613-E1C5-F39D-B4AD7AD60D6A}"/>
              </a:ext>
            </a:extLst>
          </p:cNvPr>
          <p:cNvSpPr txBox="1"/>
          <p:nvPr/>
        </p:nvSpPr>
        <p:spPr>
          <a:xfrm>
            <a:off x="5292080" y="1052736"/>
            <a:ext cx="356219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[a-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zA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-Z]+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o más letras.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1A5C34-9DA4-2324-CA7E-0BFBAD89B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34" y="1772815"/>
            <a:ext cx="5046938" cy="458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04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regex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17609" y="2959830"/>
            <a:ext cx="252027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817609" y="1349150"/>
            <a:ext cx="7642824" cy="150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lenguaje de programación Python, en su librería estándar, nos proporciona el modulo </a:t>
            </a:r>
            <a:r>
              <a:rPr lang="es-ES" sz="1800" b="1" dirty="0" err="1">
                <a:solidFill>
                  <a:srgbClr val="FF0000"/>
                </a:solidFill>
              </a:rPr>
              <a:t>regex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el cual es utilizado para trabajar con expresiones regulares.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(patrón, texto)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83E9F-5AE3-8E90-1C0E-62D7DC7E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99" y="3567414"/>
            <a:ext cx="6524202" cy="25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9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Los correos son distintos, cómo podríamos crear una fórmula para extraer todos los correos o modificar la información.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1. Importar el módulo re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40" y="4622159"/>
            <a:ext cx="4508478" cy="18033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6D3B26-D694-4172-92C7-2ED12BBC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80" y="2416074"/>
            <a:ext cx="4005234" cy="389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56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170A6-9C97-7E89-6B43-A931DB89E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>
            <a:extLst>
              <a:ext uri="{FF2B5EF4-FFF2-40B4-BE49-F238E27FC236}">
                <a16:creationId xmlns:a16="http://schemas.microsoft.com/office/drawing/2014/main" id="{7BE957BD-1108-6677-0161-6A5B83B65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regex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31A6801-6C8C-D007-4366-6A294226C510}"/>
              </a:ext>
            </a:extLst>
          </p:cNvPr>
          <p:cNvSpPr txBox="1"/>
          <p:nvPr/>
        </p:nvSpPr>
        <p:spPr>
          <a:xfrm>
            <a:off x="827584" y="1484784"/>
            <a:ext cx="76248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b="1" i="0">
                <a:solidFill>
                  <a:srgbClr val="000000"/>
                </a:solidFill>
                <a:effectLst/>
                <a:latin typeface="Poppins-Regular"/>
              </a:defRPr>
            </a:lvl1pPr>
          </a:lstStyle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Raw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string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: </a:t>
            </a:r>
            <a:r>
              <a:rPr lang="es-MX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Utilizamos una cadena "raw" (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r"cadena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"</a:t>
            </a:r>
            <a:r>
              <a:rPr lang="es-MX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) para evitar problemas con los caracteres de escape en las expresiones regulares.</a:t>
            </a:r>
          </a:p>
          <a:p>
            <a:endParaRPr lang="es-MX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Ejemplo: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9844EA-464A-B92D-FFF7-A3303FD2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886844"/>
            <a:ext cx="603016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449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51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nos van a permitir crear fórmulas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No solamente podemos extraer información de los correos, sino los teléfonos o las páginas web.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229200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C3CADF-01C9-4D68-B047-3F6B0684E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556636"/>
            <a:ext cx="4975963" cy="29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359314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 solamente nos sirven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sino también son importantes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validar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Por ejemplo: Un correo electrónico.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17CB20-168D-4CD7-B843-B6E56618F22B}"/>
              </a:ext>
            </a:extLst>
          </p:cNvPr>
          <p:cNvSpPr txBox="1"/>
          <p:nvPr/>
        </p:nvSpPr>
        <p:spPr>
          <a:xfrm>
            <a:off x="436712" y="3012347"/>
            <a:ext cx="7920880" cy="1697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Página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validar 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me permite escribirlas y validar las coincidencias que encuentra:</a:t>
            </a:r>
          </a:p>
          <a:p>
            <a:pPr algn="just">
              <a:lnSpc>
                <a:spcPts val="3000"/>
              </a:lnSpc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3000"/>
              </a:lnSpc>
            </a:pPr>
            <a:r>
              <a:rPr lang="es-ES" sz="4800" b="1" i="0" dirty="0">
                <a:solidFill>
                  <a:srgbClr val="FF0000"/>
                </a:solidFill>
                <a:effectLst/>
              </a:rPr>
              <a:t>regexr.com</a:t>
            </a:r>
            <a:endParaRPr lang="es-ES" sz="4800" b="1" dirty="0">
              <a:solidFill>
                <a:srgbClr val="FF0000"/>
              </a:solidFill>
            </a:endParaRP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499EB20-B8E1-4BA5-A984-540C19B331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013176"/>
            <a:ext cx="2816281" cy="11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7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funcionan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511848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expresiones regulares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son una 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 a buscar dentro de nuestro texto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coincidencias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Pero ¿q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ué es una coincidencia?, que el texto de arriba sea el mismo que el de abajo.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389575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C39885-7E35-4C62-8348-627189BD2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12" y="3534069"/>
            <a:ext cx="4975963" cy="298847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10600DD-A63A-43FF-B42B-81833C076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3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544724" y="1516224"/>
            <a:ext cx="7704856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todas las coincidencias de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Encuentra 7 coincidencias.</a:t>
            </a:r>
          </a:p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E9F0E5-8E53-4587-B830-FE0FFE2C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2734250"/>
            <a:ext cx="5210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9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11207</TotalTime>
  <Words>1711</Words>
  <Application>Microsoft Office PowerPoint</Application>
  <PresentationFormat>Presentación en pantalla (4:3)</PresentationFormat>
  <Paragraphs>245</Paragraphs>
  <Slides>51</Slides>
  <Notes>49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6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¿Qué son las expresiones regulares?</vt:lpstr>
      <vt:lpstr>¿Qué son las expresiones regulares?</vt:lpstr>
      <vt:lpstr>¿Cómo usar las expresiones regulares?</vt:lpstr>
      <vt:lpstr>¿Qué pasa si quiero extraer de un directorio de 100 personas sus correos?</vt:lpstr>
      <vt:lpstr>¿Qué pasa si quiero extraer de un directorio de 100 personas sus correos?</vt:lpstr>
      <vt:lpstr>Expresiones regulares</vt:lpstr>
      <vt:lpstr>¿Cómo funcionan las expresiones regulares?</vt:lpstr>
      <vt:lpstr>Expresiones regulares</vt:lpstr>
      <vt:lpstr>Expresiones regulares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Expresión regular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Expresión regular</vt:lpstr>
      <vt:lpstr>Expresión regular</vt:lpstr>
      <vt:lpstr>Expresión regular</vt:lpstr>
      <vt:lpstr>Expresión regular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Expresión regular</vt:lpstr>
      <vt:lpstr>Expresión regular</vt:lpstr>
      <vt:lpstr>Módulo regex</vt:lpstr>
      <vt:lpstr>Módulo regex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310</cp:revision>
  <cp:lastPrinted>2023-08-30T21:08:32Z</cp:lastPrinted>
  <dcterms:created xsi:type="dcterms:W3CDTF">2013-06-24T20:15:42Z</dcterms:created>
  <dcterms:modified xsi:type="dcterms:W3CDTF">2025-09-03T22:50:06Z</dcterms:modified>
</cp:coreProperties>
</file>