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324" r:id="rId3"/>
    <p:sldId id="325" r:id="rId4"/>
    <p:sldId id="326" r:id="rId5"/>
    <p:sldId id="327" r:id="rId6"/>
    <p:sldId id="328" r:id="rId7"/>
    <p:sldId id="25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57" autoAdjust="0"/>
  </p:normalViewPr>
  <p:slideViewPr>
    <p:cSldViewPr>
      <p:cViewPr varScale="1">
        <p:scale>
          <a:sx n="115" d="100"/>
          <a:sy n="115" d="100"/>
        </p:scale>
        <p:origin x="13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0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03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56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4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 y Tuplas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AFA35F-C11B-4B08-A294-DA8C5325E232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tupla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que puede almacenar varios elementos de distintos tipos, pero una vez declarada, no se puede modificar. Le llamamos una estructura *inmutable*.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912440" y="4077072"/>
            <a:ext cx="8052048" cy="77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('a', 1, 2.1, [1, 2, 3])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62000" y="1743705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tamaño está dado por la función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1475656" y="2699304"/>
            <a:ext cx="2513856" cy="83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C909D77-17C8-4C1E-B92A-9D0EC133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3933056"/>
            <a:ext cx="3143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Tiene algunas funciones básicas como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0" hangingPunct="0">
              <a:lnSpc>
                <a:spcPct val="150000"/>
              </a:lnSpc>
            </a:pP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116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(1, 1, 1, 2, 2, 2, 3, 3, 3)</a:t>
            </a:r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nums.count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Cuenta el numero de elementos que son 2.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nums.index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#Retorna el índice del primer 3 que encuentra.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igualdad de las tuplas se puede evaluar con el operador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==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2, 3) == (1, 2, 3))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True  / Son iguales.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2) == (1,))        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False / No son iguales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051380-CCF3-40FA-9557-FB6B5017EEE9}"/>
              </a:ext>
            </a:extLst>
          </p:cNvPr>
          <p:cNvSpPr txBox="1"/>
          <p:nvPr/>
        </p:nvSpPr>
        <p:spPr>
          <a:xfrm>
            <a:off x="827584" y="4818835"/>
            <a:ext cx="7488832" cy="82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tuplas se pueden iterar de una manera similar a las listas, pero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se pueden modificar los valores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Convertir una estructura en una tupla: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14140" y="2780315"/>
            <a:ext cx="6278140" cy="196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[1,2,2,2,3,3,4]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 Generamos una lista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# La convertimos a tupla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579</Words>
  <Application>Microsoft Office PowerPoint</Application>
  <PresentationFormat>Presentación en pantalla (4:3)</PresentationFormat>
  <Paragraphs>67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133</cp:revision>
  <dcterms:created xsi:type="dcterms:W3CDTF">2013-07-09T14:45:06Z</dcterms:created>
  <dcterms:modified xsi:type="dcterms:W3CDTF">2022-08-19T19:48:35Z</dcterms:modified>
</cp:coreProperties>
</file>