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3657" autoAdjust="0"/>
  </p:normalViewPr>
  <p:slideViewPr>
    <p:cSldViewPr>
      <p:cViewPr varScale="1">
        <p:scale>
          <a:sx n="115" d="100"/>
          <a:sy n="115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CCDEE3-92F2-40D7-B31B-F3F58EC0FC0D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547664" y="1484784"/>
            <a:ext cx="6408712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mientras carácter diferente de vacío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             </a:t>
            </a: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08910" y="1381965"/>
            <a:ext cx="8049674" cy="409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340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diferente de vacío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        	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230739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917204" y="1496973"/>
            <a:ext cx="7525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vacío.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</a:p>
          <a:p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157538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1289</Words>
  <Application>Microsoft Office PowerPoint</Application>
  <PresentationFormat>Presentación en pantalla (4:3)</PresentationFormat>
  <Paragraphs>173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114</cp:revision>
  <dcterms:created xsi:type="dcterms:W3CDTF">2013-07-09T14:45:06Z</dcterms:created>
  <dcterms:modified xsi:type="dcterms:W3CDTF">2022-08-19T03:45:27Z</dcterms:modified>
</cp:coreProperties>
</file>