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320" r:id="rId28"/>
    <p:sldId id="321" r:id="rId29"/>
    <p:sldId id="324" r:id="rId30"/>
    <p:sldId id="277" r:id="rId31"/>
    <p:sldId id="278" r:id="rId32"/>
    <p:sldId id="326" r:id="rId33"/>
    <p:sldId id="309" r:id="rId34"/>
    <p:sldId id="314" r:id="rId35"/>
    <p:sldId id="311" r:id="rId36"/>
    <p:sldId id="312" r:id="rId37"/>
    <p:sldId id="322" r:id="rId38"/>
    <p:sldId id="327" r:id="rId39"/>
    <p:sldId id="282" r:id="rId4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6" autoAdjust="0"/>
    <p:restoredTop sz="93239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20/02/2023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01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8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20/02/2023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20/02/2023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20/02/2023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20/02/2023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1D322A0-B3A5-4F40-A019-5757C0AAE9AB}"/>
              </a:ext>
            </a:extLst>
          </p:cNvPr>
          <p:cNvSpPr txBox="1">
            <a:spLocks/>
          </p:cNvSpPr>
          <p:nvPr/>
        </p:nvSpPr>
        <p:spPr>
          <a:xfrm>
            <a:off x="611560" y="332656"/>
            <a:ext cx="7992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 la lista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 la lista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lista,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 la lista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 la lista 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definida la lista.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una lista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9456" y="2348880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0BB2558E-285F-412B-9A0C-44719718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68456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 la lista 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3356" y="1484784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 </a:t>
            </a:r>
            <a:r>
              <a:rPr lang="es-ES_tradnl" dirty="0" err="1"/>
              <a:t>numeros</a:t>
            </a:r>
            <a:r>
              <a:rPr lang="es-ES_tradnl" dirty="0"/>
              <a:t>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3640E280-5024-4119-AD96-7E660823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0851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listas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una lista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una lista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lista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F0F6D1EB-23C8-4E07-ADB9-E62323EB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2CDC4FC-C48B-458E-A80E-4DEE76B1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93627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4D6376D-3894-4915-A4B2-DDC74F132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0024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F35C7C75-C38F-4E47-808A-E12F97CF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426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9DCB2B9-C55A-4C93-B9A2-257CB7696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una lista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04E3E5-A0F9-4F07-90A1-7B38E8A8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04" y="4321488"/>
            <a:ext cx="1787466" cy="1787466"/>
          </a:xfrm>
          <a:prstGeom prst="rect">
            <a:avLst/>
          </a:prstGeom>
        </p:spPr>
      </p:pic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9437" y="0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566131" y="1143000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(i, valor)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(valor)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0415F6-B844-41A8-BB3E-A9AFD415CED9}"/>
              </a:ext>
            </a:extLst>
          </p:cNvPr>
          <p:cNvSpPr/>
          <p:nvPr/>
        </p:nvSpPr>
        <p:spPr>
          <a:xfrm>
            <a:off x="6732240" y="1509970"/>
            <a:ext cx="2291522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La </a:t>
            </a:r>
            <a:r>
              <a:rPr lang="es-ES" sz="1600" b="1" dirty="0"/>
              <a:t>diferencia</a:t>
            </a:r>
            <a:r>
              <a:rPr lang="es-ES" sz="1600" dirty="0"/>
              <a:t> entre </a:t>
            </a:r>
            <a:r>
              <a:rPr lang="es-ES" sz="1600" b="1" dirty="0" err="1"/>
              <a:t>append</a:t>
            </a:r>
            <a:r>
              <a:rPr lang="es-ES" sz="1600" dirty="0"/>
              <a:t> () e </a:t>
            </a:r>
            <a:r>
              <a:rPr lang="es-ES" sz="1600" b="1" dirty="0" err="1"/>
              <a:t>insert</a:t>
            </a:r>
            <a:r>
              <a:rPr lang="es-ES" sz="1600" dirty="0"/>
              <a:t> () es que la función de inserción nos permite agregar un elemento específico en un índice específico de la lista a </a:t>
            </a:r>
            <a:r>
              <a:rPr lang="es-ES" sz="1600" b="1" dirty="0"/>
              <a:t>diferencia</a:t>
            </a:r>
            <a:r>
              <a:rPr lang="es-ES" sz="1600" dirty="0"/>
              <a:t> de </a:t>
            </a:r>
            <a:r>
              <a:rPr lang="es-ES" sz="1600" b="1" dirty="0" err="1"/>
              <a:t>append</a:t>
            </a:r>
            <a:r>
              <a:rPr lang="es-ES" sz="1600" dirty="0"/>
              <a:t> () donde podemos agregar el elemento solo al final de la lista.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3525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60450" y="1469683"/>
            <a:ext cx="7086600" cy="195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con los listas.</a:t>
            </a:r>
            <a:endParaRPr lang="es-ES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245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0847B0-2CBF-4016-8702-E639F2E1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82" y="3631525"/>
            <a:ext cx="3024336" cy="2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4CBD2E-D5DB-469E-9DE2-2C7FAA98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2" y="2335522"/>
            <a:ext cx="5819775" cy="273367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 la lista 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8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69789D-CC31-4A07-BECD-C7673CB0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31" y="2250491"/>
            <a:ext cx="6163258" cy="2883633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 la lista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una lista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 la lista 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207240-E066-4193-ADE7-BF8499C1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86040"/>
            <a:ext cx="4540332" cy="25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una lista y despliega en pantalla el contenido de la lista 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imprime(A):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"lista[%i] = %i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% (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39551" y="1471926"/>
            <a:ext cx="443711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crea_lista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(tam)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lista</a:t>
            </a:r>
            <a:r>
              <a:rPr lang="en-US" sz="2000" dirty="0"/>
              <a:t> = [ 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range(0,tam):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lista.insert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lista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suma_dos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A[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imprime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print("</a:t>
            </a:r>
            <a:r>
              <a:rPr lang="en-US" sz="2000" dirty="0" err="1"/>
              <a:t>lista</a:t>
            </a:r>
            <a:r>
              <a:rPr lang="en-US" sz="2000" dirty="0"/>
              <a:t>[", i, "] = ", A[i])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9397" y="166599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4B07724-51DC-4795-8B32-D464FBCD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1471926"/>
            <a:ext cx="469561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def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t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tamaño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"))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A =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crea_lista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suma_dos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print("\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nSUMA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DOS")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pt-B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70" y="4558753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1817" y="573401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116632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48150"/>
              </p:ext>
            </p:extLst>
          </p:nvPr>
        </p:nvGraphicFramePr>
        <p:xfrm>
          <a:off x="539552" y="1268760"/>
          <a:ext cx="7830615" cy="4351138"/>
        </p:xfrm>
        <a:graphic>
          <a:graphicData uri="http://schemas.openxmlformats.org/drawingml/2006/table">
            <a:tbl>
              <a:tblPr/>
              <a:tblGrid>
                <a:gridCol w="2675834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428622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704060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22099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 / SENTENCIAS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sería igual 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la lista 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la lista [1]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borraría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219535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49969"/>
              </p:ext>
            </p:extLst>
          </p:nvPr>
        </p:nvGraphicFramePr>
        <p:xfrm>
          <a:off x="323527" y="1540627"/>
          <a:ext cx="8496945" cy="4179110"/>
        </p:xfrm>
        <a:graphic>
          <a:graphicData uri="http://schemas.openxmlformats.org/drawingml/2006/table">
            <a:tbl>
              <a:tblPr/>
              <a:tblGrid>
                <a:gridCol w="3092780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405809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897842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100514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285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Convierte una cadena en una lista con la función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palabra = "Python"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(palabra)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['P', 'y', 't', 'h', 'o', 'n']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Convierte una cadena en una lista usando el método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.split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"x, y, z"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string.split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(',')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[‘x', 'y', ‘z']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511899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reverse=True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259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una función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la localidad específica de la lista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 la lista.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una lista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lista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lista, ¿Cómo tenemos acceso a los valores? Debemos recordar que las localidades de una lista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 la lista 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 la lista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5592</TotalTime>
  <Words>3268</Words>
  <Application>Microsoft Office PowerPoint</Application>
  <PresentationFormat>Presentación en pantalla (4:3)</PresentationFormat>
  <Paragraphs>1054</Paragraphs>
  <Slides>39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Calibri</vt:lpstr>
      <vt:lpstr>Dom Casual</vt:lpstr>
      <vt:lpstr>Times New Roman</vt:lpstr>
      <vt:lpstr>Wingdings</vt:lpstr>
      <vt:lpstr>Tema de Office</vt:lpstr>
      <vt:lpstr>Presentación de PowerPoint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Presentación de PowerPoint</vt:lpstr>
      <vt:lpstr>Presentación de PowerPoint</vt:lpstr>
      <vt:lpstr>Presentación de PowerPoint</vt:lpstr>
      <vt:lpstr>Presentación de PowerPoint</vt:lpstr>
      <vt:lpstr>Listas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</vt:lpstr>
      <vt:lpstr>¿Cómo crear una lista?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103</cp:revision>
  <dcterms:created xsi:type="dcterms:W3CDTF">2013-07-08T17:54:54Z</dcterms:created>
  <dcterms:modified xsi:type="dcterms:W3CDTF">2023-02-20T18:37:10Z</dcterms:modified>
</cp:coreProperties>
</file>