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93" r:id="rId2"/>
    <p:sldId id="294" r:id="rId3"/>
    <p:sldId id="724" r:id="rId4"/>
    <p:sldId id="619" r:id="rId5"/>
    <p:sldId id="658" r:id="rId6"/>
    <p:sldId id="659" r:id="rId7"/>
    <p:sldId id="660" r:id="rId8"/>
    <p:sldId id="728" r:id="rId9"/>
    <p:sldId id="661" r:id="rId10"/>
    <p:sldId id="662" r:id="rId11"/>
    <p:sldId id="663" r:id="rId12"/>
    <p:sldId id="669" r:id="rId13"/>
    <p:sldId id="666" r:id="rId14"/>
    <p:sldId id="667" r:id="rId15"/>
    <p:sldId id="668" r:id="rId16"/>
    <p:sldId id="670" r:id="rId17"/>
    <p:sldId id="671" r:id="rId18"/>
    <p:sldId id="672" r:id="rId19"/>
    <p:sldId id="673" r:id="rId20"/>
    <p:sldId id="675" r:id="rId21"/>
    <p:sldId id="676" r:id="rId22"/>
    <p:sldId id="697" r:id="rId23"/>
    <p:sldId id="698" r:id="rId24"/>
    <p:sldId id="699" r:id="rId25"/>
    <p:sldId id="677" r:id="rId26"/>
    <p:sldId id="678" r:id="rId27"/>
    <p:sldId id="727" r:id="rId28"/>
    <p:sldId id="702" r:id="rId29"/>
    <p:sldId id="704" r:id="rId30"/>
    <p:sldId id="705" r:id="rId31"/>
    <p:sldId id="706" r:id="rId32"/>
    <p:sldId id="707" r:id="rId33"/>
    <p:sldId id="680" r:id="rId34"/>
    <p:sldId id="681" r:id="rId35"/>
    <p:sldId id="682" r:id="rId36"/>
    <p:sldId id="683" r:id="rId37"/>
    <p:sldId id="708" r:id="rId38"/>
    <p:sldId id="684" r:id="rId39"/>
    <p:sldId id="709" r:id="rId40"/>
    <p:sldId id="710" r:id="rId41"/>
    <p:sldId id="711" r:id="rId42"/>
    <p:sldId id="712" r:id="rId43"/>
    <p:sldId id="713" r:id="rId44"/>
    <p:sldId id="688" r:id="rId45"/>
    <p:sldId id="687" r:id="rId46"/>
    <p:sldId id="674" r:id="rId47"/>
    <p:sldId id="685" r:id="rId48"/>
    <p:sldId id="689" r:id="rId49"/>
    <p:sldId id="686" r:id="rId50"/>
    <p:sldId id="691" r:id="rId51"/>
    <p:sldId id="692" r:id="rId52"/>
    <p:sldId id="282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45" autoAdjust="0"/>
    <p:restoredTop sz="94660"/>
  </p:normalViewPr>
  <p:slideViewPr>
    <p:cSldViewPr>
      <p:cViewPr varScale="1">
        <p:scale>
          <a:sx n="123" d="100"/>
          <a:sy n="123" d="100"/>
        </p:scale>
        <p:origin x="7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59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337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2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362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0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bandera, estamos haciendo una búsqueda global. Si le quitamos el global, solamente busca la primera coincidencia.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27" y="3630331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2" y="2095538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294047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15" y="2564904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58" y="3340909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\d\d\d.\d\d\d.\d\d.\d\d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</a:t>
            </a:r>
            <a:r>
              <a:rPr lang="es-MX" sz="2000" b="1" dirty="0" err="1"/>
              <a:t>Minimo</a:t>
            </a:r>
            <a:r>
              <a:rPr lang="es-MX" sz="2000" b="1" dirty="0"/>
              <a:t>, </a:t>
            </a:r>
            <a:r>
              <a:rPr lang="es-MX" sz="2000" b="1" dirty="0" err="1"/>
              <a:t>Maximo</a:t>
            </a:r>
            <a:r>
              <a:rPr lang="es-MX" sz="2000" b="1" dirty="0"/>
              <a:t>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\w+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 y carácter de palabra.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02044-8FBD-4141-AF0D-9775E0EA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2" y="1700808"/>
            <a:ext cx="3501526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79B8F-0030-4A52-B38F-3E49C63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19402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8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59632" y="1628800"/>
            <a:ext cx="70567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números telefónicos y agrupar la lada.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924309" y="990633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BF9F01-638F-40F7-AC3B-29A9F449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11" y="2488915"/>
            <a:ext cx="5935459" cy="37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8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a mani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577489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873202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397209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523132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712731" y="134605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con espacio y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guión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83568" y="185234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B6A45-54CF-401F-B4D1-EA9E2C35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79" y="3002235"/>
            <a:ext cx="5838825" cy="3667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42F124-35ED-4AE6-AEB6-DC1CB4FBEC4A}"/>
              </a:ext>
            </a:extLst>
          </p:cNvPr>
          <p:cNvSpPr txBox="1"/>
          <p:nvPr/>
        </p:nvSpPr>
        <p:spPr>
          <a:xfrm>
            <a:off x="2116379" y="748792"/>
            <a:ext cx="70276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0680C-9CC9-4EA3-B20A-E32B47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3" y="1988840"/>
            <a:ext cx="4372066" cy="40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01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2051720" y="930724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7" y="1733044"/>
            <a:ext cx="836327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 3: </a:t>
            </a:r>
            <a:r>
              <a:rPr lang="es-MX" sz="2000" dirty="0"/>
              <a:t>Encuentre los número de teléfono con ladas 442, 443 y 448 solamente.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0F5007-3343-4069-AEEE-C64F855C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2" y="3366144"/>
            <a:ext cx="4374990" cy="28491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B639346-C7D3-4F3C-A92E-0CAF457CEBD3}"/>
              </a:ext>
            </a:extLst>
          </p:cNvPr>
          <p:cNvSpPr txBox="1"/>
          <p:nvPr/>
        </p:nvSpPr>
        <p:spPr>
          <a:xfrm>
            <a:off x="4704646" y="2674744"/>
            <a:ext cx="273630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(442|443|448)  </a:t>
            </a:r>
            <a:r>
              <a:rPr lang="es-MX" sz="2000" dirty="0"/>
              <a:t>Grupo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9E4A6D-AFA1-4DBB-8057-2208A0E8C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646" y="3365829"/>
            <a:ext cx="4439354" cy="227087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145553" y="2713911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2, 3 u 8</a:t>
            </a:r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8BDEDE-78F6-48B6-B26B-4636CFFD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9" y="1916832"/>
            <a:ext cx="426720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918B87-AE47-43DF-A868-48DA504D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902544"/>
            <a:ext cx="4219575" cy="4191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5236C5C-4492-4167-82B4-CF01EC88B68A}"/>
              </a:ext>
            </a:extLst>
          </p:cNvPr>
          <p:cNvSpPr txBox="1"/>
          <p:nvPr/>
        </p:nvSpPr>
        <p:spPr>
          <a:xfrm>
            <a:off x="4893839" y="117606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</p:spTree>
    <p:extLst>
      <p:ext uri="{BB962C8B-B14F-4D97-AF65-F5344CB8AC3E}">
        <p14:creationId xmlns:p14="http://schemas.microsoft.com/office/powerpoint/2010/main" val="182851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1" y="6251336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 [a-zA-Z0-9._-]+@[a-zA-Z0-9._-]+\.[a-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zA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-Z]+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D6BB48-B869-405B-B875-B9A19BA00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21" y="2018540"/>
            <a:ext cx="3616671" cy="42749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51C595-39E7-4C6D-9549-7B441256D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43" y="2002516"/>
            <a:ext cx="4824536" cy="42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2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Encontrar las direcciones de Internet. (www\.)? Opcional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459792-FDB4-4139-8FF0-3C1EBDB1F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88840"/>
            <a:ext cx="5976664" cy="42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3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52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6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Página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validar 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3000"/>
              </a:lnSpc>
            </a:pPr>
            <a:r>
              <a:rPr lang="es-ES" sz="48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499EB20-B8E1-4BA5-A984-540C19B33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816281" cy="11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3" y="3041322"/>
            <a:ext cx="252027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3645024"/>
            <a:ext cx="7272808" cy="21917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817609" y="1349150"/>
            <a:ext cx="7642824" cy="150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</a:t>
            </a:r>
            <a:r>
              <a:rPr lang="es-E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python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(patrón, texto)</a:t>
            </a:r>
          </a:p>
        </p:txBody>
      </p:sp>
    </p:spTree>
    <p:extLst>
      <p:ext uri="{BB962C8B-B14F-4D97-AF65-F5344CB8AC3E}">
        <p14:creationId xmlns:p14="http://schemas.microsoft.com/office/powerpoint/2010/main" val="138787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son una fórmula va a buscar dentro de nuestro texto coincidencias.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es una coincidencia, que el texto de arriba, sea el mismo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8782</TotalTime>
  <Words>1737</Words>
  <Application>Microsoft Office PowerPoint</Application>
  <PresentationFormat>Presentación en pantalla (4:3)</PresentationFormat>
  <Paragraphs>242</Paragraphs>
  <Slides>52</Slides>
  <Notes>50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7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Módulo regex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Expresión regular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Expresión regular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298</cp:revision>
  <dcterms:created xsi:type="dcterms:W3CDTF">2013-06-24T20:15:42Z</dcterms:created>
  <dcterms:modified xsi:type="dcterms:W3CDTF">2022-08-31T19:49:47Z</dcterms:modified>
</cp:coreProperties>
</file>