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54" r:id="rId3"/>
    <p:sldId id="653" r:id="rId4"/>
    <p:sldId id="656" r:id="rId5"/>
    <p:sldId id="657" r:id="rId6"/>
    <p:sldId id="601" r:id="rId7"/>
    <p:sldId id="658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23" d="100"/>
          <a:sy n="123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Polimorfismo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701592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804541" y="1117653"/>
            <a:ext cx="789011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 cuanto a la herencia de clases, se puede decir que: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utilizando una misma interfaz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 distintos parámetros y valor de retorno. Sobreescritura de métodos.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211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29" y="3645024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767858" y="1898961"/>
            <a:ext cx="7488832" cy="181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tienen dos clases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(Super clase)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(Sub clase) que hereda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85098E-DA64-48A6-9CD1-10BF66FDE9ED}"/>
              </a:ext>
            </a:extLst>
          </p:cNvPr>
          <p:cNvSpPr txBox="1">
            <a:spLocks noChangeArrowheads="1"/>
          </p:cNvSpPr>
          <p:nvPr/>
        </p:nvSpPr>
        <p:spPr>
          <a:xfrm>
            <a:off x="788971" y="1034815"/>
            <a:ext cx="75123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6147B1-C723-437E-AFB0-D0FDAC3A1150}"/>
              </a:ext>
            </a:extLst>
          </p:cNvPr>
          <p:cNvSpPr txBox="1">
            <a:spLocks noChangeArrowheads="1"/>
          </p:cNvSpPr>
          <p:nvPr/>
        </p:nvSpPr>
        <p:spPr>
          <a:xfrm>
            <a:off x="800709" y="3847931"/>
            <a:ext cx="4923419" cy="231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que es una instancia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ser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pero también sería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Porque puede ser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específico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), pero también es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general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83768"/>
            <a:ext cx="525658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spcBef>
                <a:spcPct val="0"/>
              </a:spcBef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Porque a pesar de que la clase hija, hereda todos los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métodos</a:t>
            </a:r>
            <a:r>
              <a:rPr lang="es-ES_tradnl" altLang="es-MX" sz="16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padre, podría darse el caso de que la clase hija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uno de esos métodos (los sobrescriba)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Entonces cuando tengamos un objeto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llamemos al método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va a estar usando la versión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la versión reescrita y no el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C34A6F-60E9-4E7C-B2DF-462B189806A2}"/>
              </a:ext>
            </a:extLst>
          </p:cNvPr>
          <p:cNvSpPr txBox="1"/>
          <p:nvPr/>
        </p:nvSpPr>
        <p:spPr>
          <a:xfrm>
            <a:off x="755576" y="1154738"/>
            <a:ext cx="7746329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distintos parámetros y valor de retorno.</a:t>
            </a:r>
          </a:p>
        </p:txBody>
      </p:sp>
    </p:spTree>
    <p:extLst>
      <p:ext uri="{BB962C8B-B14F-4D97-AF65-F5344CB8AC3E}">
        <p14:creationId xmlns:p14="http://schemas.microsoft.com/office/powerpoint/2010/main" val="8497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1"/>
            <a:ext cx="5981512" cy="980728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32517"/>
            <a:ext cx="21145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60170A-BAD3-4C72-9D1B-21702F31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5" y="3732517"/>
            <a:ext cx="3888971" cy="29944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BE8651-732C-4113-AB6A-4AD4A08FBC82}"/>
              </a:ext>
            </a:extLst>
          </p:cNvPr>
          <p:cNvSpPr txBox="1"/>
          <p:nvPr/>
        </p:nvSpPr>
        <p:spPr>
          <a:xfrm>
            <a:off x="516392" y="1225134"/>
            <a:ext cx="7746329" cy="28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hereda de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determinados atributos y como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la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entonces hereda todos estos mismos atributos. 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De esta manera, si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tuviera su propio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heredaría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Pero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para calcular el sueldo para sus objetos de tipo 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_tradnl" altLang="es-MX" sz="18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FA51AD-A5D9-4724-A85E-35531B4B5048}"/>
              </a:ext>
            </a:extLst>
          </p:cNvPr>
          <p:cNvSpPr txBox="1"/>
          <p:nvPr/>
        </p:nvSpPr>
        <p:spPr>
          <a:xfrm>
            <a:off x="2913392" y="722762"/>
            <a:ext cx="29523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Sobreescritura de métodos</a:t>
            </a:r>
            <a:endParaRPr lang="es-ES_tradnl" altLang="es-MX" sz="1800" dirty="0">
              <a:solidFill>
                <a:schemeClr val="accent6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755576" y="889323"/>
            <a:ext cx="7920880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Es la capacidad de una entidad de referenciar en tiempo de ejecución a instancias de diferentes clases. Consiste en diseñar objetos para compartir comportamientos.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919179"/>
            <a:ext cx="32807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Tenemos las siguientes clases que representan animales.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tres clases implementan un método llamado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6D1D16-E57B-4F1B-B790-CA375FEB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2816"/>
            <a:ext cx="3056253" cy="2292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39C59-F50B-4CB1-A540-5FD5197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3038"/>
            <a:ext cx="2838602" cy="659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27879C-ABF2-4821-9639-AEA2AD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5126"/>
            <a:ext cx="4248472" cy="13029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8616" y="4065006"/>
            <a:ext cx="3773344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se ha definido una función llamada </a:t>
            </a:r>
            <a:r>
              <a:rPr lang="es-ES" sz="1400" b="1" dirty="0">
                <a:solidFill>
                  <a:srgbClr val="0070C0"/>
                </a:solidFill>
              </a:rPr>
              <a:t>a_cantar()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 variable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de la función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A7A1B3-21C8-44B2-97E3-BC2301DCC86E}"/>
              </a:ext>
            </a:extLst>
          </p:cNvPr>
          <p:cNvSpPr/>
          <p:nvPr/>
        </p:nvSpPr>
        <p:spPr>
          <a:xfrm>
            <a:off x="5351605" y="4749082"/>
            <a:ext cx="1740675" cy="2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3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87484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683568" y="862722"/>
            <a:ext cx="7920880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Significa que objetos de diferentes clases pueden ser accedidos utilizando la misma interfaz, mostrando un comportamiento distinto (tomando diferentes formas) según cómo sean accedidos.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772816"/>
            <a:ext cx="4781456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2: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un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definen dos clases: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heredan de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implementan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distinta 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0144" y="3400216"/>
            <a:ext cx="4717919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principal, se crea un objeto de cada clase. La variable </a:t>
            </a:r>
            <a:r>
              <a:rPr lang="es-ES" sz="1400" b="1" dirty="0">
                <a:solidFill>
                  <a:srgbClr val="FF0000"/>
                </a:solidFill>
              </a:rPr>
              <a:t>animal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rgbClr val="0070C0"/>
                </a:solidFill>
              </a:rPr>
              <a:t>Perro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variable </a:t>
            </a:r>
            <a:r>
              <a:rPr lang="es-ES" sz="1400" b="1" dirty="0">
                <a:solidFill>
                  <a:srgbClr val="FF000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 ido tomando las formas de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observar que cada animal se comporta de manera distinta al usar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A066D0-9753-4245-8370-0995D13B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9179"/>
            <a:ext cx="30573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696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Polimorfismo</vt:lpstr>
      <vt:lpstr>Polimorfismo</vt:lpstr>
      <vt:lpstr>Polimorfismo</vt:lpstr>
      <vt:lpstr>Polimorfismo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228</cp:revision>
  <dcterms:created xsi:type="dcterms:W3CDTF">2013-06-24T20:15:42Z</dcterms:created>
  <dcterms:modified xsi:type="dcterms:W3CDTF">2022-08-30T19:51:11Z</dcterms:modified>
</cp:coreProperties>
</file>