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31" d="100"/>
          <a:sy n="31" d="100"/>
        </p:scale>
        <p:origin x="66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63061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</TotalTime>
  <Words>911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107</cp:revision>
  <dcterms:created xsi:type="dcterms:W3CDTF">2013-06-11T22:32:36Z</dcterms:created>
  <dcterms:modified xsi:type="dcterms:W3CDTF">2022-08-02T20:06:44Z</dcterms:modified>
</cp:coreProperties>
</file>