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685" r:id="rId48"/>
    <p:sldId id="689" r:id="rId49"/>
    <p:sldId id="686" r:id="rId50"/>
    <p:sldId id="691" r:id="rId51"/>
    <p:sldId id="282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45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08/03/2023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</a:t>
            </a:r>
            <a:r>
              <a:rPr lang="es-MX" sz="2000" b="1" dirty="0" err="1"/>
              <a:t>Minimo</a:t>
            </a:r>
            <a:r>
              <a:rPr lang="es-MX" sz="2000" b="1" dirty="0"/>
              <a:t>, </a:t>
            </a:r>
            <a:r>
              <a:rPr lang="es-MX" sz="2000" b="1" dirty="0" err="1"/>
              <a:t>Maximo</a:t>
            </a:r>
            <a:r>
              <a:rPr lang="es-MX" sz="2000" b="1" dirty="0"/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y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guión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39346-C7D3-4F3C-A92E-0CAF457CEBD3}"/>
              </a:ext>
            </a:extLst>
          </p:cNvPr>
          <p:cNvSpPr txBox="1"/>
          <p:nvPr/>
        </p:nvSpPr>
        <p:spPr>
          <a:xfrm>
            <a:off x="4704646" y="2674744"/>
            <a:ext cx="273630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(442|443|448)  </a:t>
            </a:r>
            <a:r>
              <a:rPr lang="es-MX" sz="2000" dirty="0"/>
              <a:t>Grupo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9E4A6D-AFA1-4DBB-8057-2208A0E8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46" y="3365829"/>
            <a:ext cx="4439354" cy="22708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6283121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6BB48-B869-405B-B875-B9A19BA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1" y="2018540"/>
            <a:ext cx="3616671" cy="4274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1C595-39E7-4C6D-9549-7B441256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2002516"/>
            <a:ext cx="4824536" cy="42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</a:t>
            </a:r>
            <a:r>
              <a:rPr lang="es-E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9142</TotalTime>
  <Words>1715</Words>
  <Application>Microsoft Office PowerPoint</Application>
  <PresentationFormat>Presentación en pantalla (4:3)</PresentationFormat>
  <Paragraphs>239</Paragraphs>
  <Slides>51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301</cp:revision>
  <dcterms:created xsi:type="dcterms:W3CDTF">2013-06-24T20:15:42Z</dcterms:created>
  <dcterms:modified xsi:type="dcterms:W3CDTF">2023-03-08T20:53:52Z</dcterms:modified>
</cp:coreProperties>
</file>