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322A0-B3A5-4F40-A019-5757C0AAE9AB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3277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Presentación de PowerPoint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102</cp:revision>
  <dcterms:created xsi:type="dcterms:W3CDTF">2013-07-08T17:54:54Z</dcterms:created>
  <dcterms:modified xsi:type="dcterms:W3CDTF">2022-08-15T19:06:57Z</dcterms:modified>
</cp:coreProperties>
</file>